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notesSlides/notesSlide2.xml" ContentType="application/vnd.openxmlformats-officedocument.presentationml.notesSlide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notesSlides/notesSlide3.xml" ContentType="application/vnd.openxmlformats-officedocument.presentationml.notesSlide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notesSlides/notesSlide4.xml" ContentType="application/vnd.openxmlformats-officedocument.presentationml.notesSlide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notesSlides/notesSlide5.xml" ContentType="application/vnd.openxmlformats-officedocument.presentationml.notesSlide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notesSlides/notesSlide6.xml" ContentType="application/vnd.openxmlformats-officedocument.presentationml.notesSlide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ink/ink1157.xml" ContentType="application/inkml+xml"/>
  <Override PartName="/ppt/ink/ink1158.xml" ContentType="application/inkml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ink/ink1207.xml" ContentType="application/inkml+xml"/>
  <Override PartName="/ppt/ink/ink1208.xml" ContentType="application/inkml+xml"/>
  <Override PartName="/ppt/ink/ink1209.xml" ContentType="application/inkml+xml"/>
  <Override PartName="/ppt/ink/ink1210.xml" ContentType="application/inkml+xml"/>
  <Override PartName="/ppt/ink/ink1211.xml" ContentType="application/inkml+xml"/>
  <Override PartName="/ppt/ink/ink1212.xml" ContentType="application/inkml+xml"/>
  <Override PartName="/ppt/ink/ink1213.xml" ContentType="application/inkml+xml"/>
  <Override PartName="/ppt/ink/ink1214.xml" ContentType="application/inkml+xml"/>
  <Override PartName="/ppt/ink/ink1215.xml" ContentType="application/inkml+xml"/>
  <Override PartName="/ppt/ink/ink1216.xml" ContentType="application/inkml+xml"/>
  <Override PartName="/ppt/ink/ink1217.xml" ContentType="application/inkml+xml"/>
  <Override PartName="/ppt/ink/ink1218.xml" ContentType="application/inkml+xml"/>
  <Override PartName="/ppt/ink/ink1219.xml" ContentType="application/inkml+xml"/>
  <Override PartName="/ppt/ink/ink1220.xml" ContentType="application/inkml+xml"/>
  <Override PartName="/ppt/ink/ink1221.xml" ContentType="application/inkml+xml"/>
  <Override PartName="/ppt/ink/ink1222.xml" ContentType="application/inkml+xml"/>
  <Override PartName="/ppt/ink/ink1223.xml" ContentType="application/inkml+xml"/>
  <Override PartName="/ppt/ink/ink1224.xml" ContentType="application/inkml+xml"/>
  <Override PartName="/ppt/ink/ink1225.xml" ContentType="application/inkml+xml"/>
  <Override PartName="/ppt/ink/ink1226.xml" ContentType="application/inkml+xml"/>
  <Override PartName="/ppt/ink/ink1227.xml" ContentType="application/inkml+xml"/>
  <Override PartName="/ppt/ink/ink1228.xml" ContentType="application/inkml+xml"/>
  <Override PartName="/ppt/ink/ink1229.xml" ContentType="application/inkml+xml"/>
  <Override PartName="/ppt/ink/ink1230.xml" ContentType="application/inkml+xml"/>
  <Override PartName="/ppt/ink/ink1231.xml" ContentType="application/inkml+xml"/>
  <Override PartName="/ppt/ink/ink1232.xml" ContentType="application/inkml+xml"/>
  <Override PartName="/ppt/ink/ink1233.xml" ContentType="application/inkml+xml"/>
  <Override PartName="/ppt/ink/ink1234.xml" ContentType="application/inkml+xml"/>
  <Override PartName="/ppt/ink/ink1235.xml" ContentType="application/inkml+xml"/>
  <Override PartName="/ppt/ink/ink1236.xml" ContentType="application/inkml+xml"/>
  <Override PartName="/ppt/ink/ink1237.xml" ContentType="application/inkml+xml"/>
  <Override PartName="/ppt/ink/ink1238.xml" ContentType="application/inkml+xml"/>
  <Override PartName="/ppt/ink/ink1239.xml" ContentType="application/inkml+xml"/>
  <Override PartName="/ppt/ink/ink1240.xml" ContentType="application/inkml+xml"/>
  <Override PartName="/ppt/ink/ink1241.xml" ContentType="application/inkml+xml"/>
  <Override PartName="/ppt/ink/ink1242.xml" ContentType="application/inkml+xml"/>
  <Override PartName="/ppt/ink/ink1243.xml" ContentType="application/inkml+xml"/>
  <Override PartName="/ppt/ink/ink1244.xml" ContentType="application/inkml+xml"/>
  <Override PartName="/ppt/ink/ink1245.xml" ContentType="application/inkml+xml"/>
  <Override PartName="/ppt/ink/ink1246.xml" ContentType="application/inkml+xml"/>
  <Override PartName="/ppt/ink/ink1247.xml" ContentType="application/inkml+xml"/>
  <Override PartName="/ppt/ink/ink1248.xml" ContentType="application/inkml+xml"/>
  <Override PartName="/ppt/ink/ink1249.xml" ContentType="application/inkml+xml"/>
  <Override PartName="/ppt/ink/ink1250.xml" ContentType="application/inkml+xml"/>
  <Override PartName="/ppt/ink/ink1251.xml" ContentType="application/inkml+xml"/>
  <Override PartName="/ppt/ink/ink1252.xml" ContentType="application/inkml+xml"/>
  <Override PartName="/ppt/ink/ink1253.xml" ContentType="application/inkml+xml"/>
  <Override PartName="/ppt/ink/ink1254.xml" ContentType="application/inkml+xml"/>
  <Override PartName="/ppt/ink/ink1255.xml" ContentType="application/inkml+xml"/>
  <Override PartName="/ppt/ink/ink1256.xml" ContentType="application/inkml+xml"/>
  <Override PartName="/ppt/ink/ink1257.xml" ContentType="application/inkml+xml"/>
  <Override PartName="/ppt/ink/ink1258.xml" ContentType="application/inkml+xml"/>
  <Override PartName="/ppt/ink/ink1259.xml" ContentType="application/inkml+xml"/>
  <Override PartName="/ppt/ink/ink1260.xml" ContentType="application/inkml+xml"/>
  <Override PartName="/ppt/ink/ink1261.xml" ContentType="application/inkml+xml"/>
  <Override PartName="/ppt/ink/ink1262.xml" ContentType="application/inkml+xml"/>
  <Override PartName="/ppt/ink/ink1263.xml" ContentType="application/inkml+xml"/>
  <Override PartName="/ppt/ink/ink1264.xml" ContentType="application/inkml+xml"/>
  <Override PartName="/ppt/ink/ink1265.xml" ContentType="application/inkml+xml"/>
  <Override PartName="/ppt/ink/ink1266.xml" ContentType="application/inkml+xml"/>
  <Override PartName="/ppt/ink/ink1267.xml" ContentType="application/inkml+xml"/>
  <Override PartName="/ppt/ink/ink1268.xml" ContentType="application/inkml+xml"/>
  <Override PartName="/ppt/ink/ink1269.xml" ContentType="application/inkml+xml"/>
  <Override PartName="/ppt/ink/ink1270.xml" ContentType="application/inkml+xml"/>
  <Override PartName="/ppt/ink/ink1271.xml" ContentType="application/inkml+xml"/>
  <Override PartName="/ppt/ink/ink1272.xml" ContentType="application/inkml+xml"/>
  <Override PartName="/ppt/ink/ink1273.xml" ContentType="application/inkml+xml"/>
  <Override PartName="/ppt/ink/ink1274.xml" ContentType="application/inkml+xml"/>
  <Override PartName="/ppt/ink/ink1275.xml" ContentType="application/inkml+xml"/>
  <Override PartName="/ppt/ink/ink1276.xml" ContentType="application/inkml+xml"/>
  <Override PartName="/ppt/ink/ink1277.xml" ContentType="application/inkml+xml"/>
  <Override PartName="/ppt/ink/ink1278.xml" ContentType="application/inkml+xml"/>
  <Override PartName="/ppt/ink/ink1279.xml" ContentType="application/inkml+xml"/>
  <Override PartName="/ppt/ink/ink1280.xml" ContentType="application/inkml+xml"/>
  <Override PartName="/ppt/ink/ink1281.xml" ContentType="application/inkml+xml"/>
  <Override PartName="/ppt/ink/ink1282.xml" ContentType="application/inkml+xml"/>
  <Override PartName="/ppt/ink/ink1283.xml" ContentType="application/inkml+xml"/>
  <Override PartName="/ppt/ink/ink1284.xml" ContentType="application/inkml+xml"/>
  <Override PartName="/ppt/ink/ink1285.xml" ContentType="application/inkml+xml"/>
  <Override PartName="/ppt/ink/ink1286.xml" ContentType="application/inkml+xml"/>
  <Override PartName="/ppt/ink/ink1287.xml" ContentType="application/inkml+xml"/>
  <Override PartName="/ppt/ink/ink1288.xml" ContentType="application/inkml+xml"/>
  <Override PartName="/ppt/ink/ink1289.xml" ContentType="application/inkml+xml"/>
  <Override PartName="/ppt/ink/ink1290.xml" ContentType="application/inkml+xml"/>
  <Override PartName="/ppt/ink/ink1291.xml" ContentType="application/inkml+xml"/>
  <Override PartName="/ppt/ink/ink1292.xml" ContentType="application/inkml+xml"/>
  <Override PartName="/ppt/ink/ink1293.xml" ContentType="application/inkml+xml"/>
  <Override PartName="/ppt/ink/ink1294.xml" ContentType="application/inkml+xml"/>
  <Override PartName="/ppt/ink/ink1295.xml" ContentType="application/inkml+xml"/>
  <Override PartName="/ppt/ink/ink1296.xml" ContentType="application/inkml+xml"/>
  <Override PartName="/ppt/ink/ink1297.xml" ContentType="application/inkml+xml"/>
  <Override PartName="/ppt/ink/ink1298.xml" ContentType="application/inkml+xml"/>
  <Override PartName="/ppt/ink/ink1299.xml" ContentType="application/inkml+xml"/>
  <Override PartName="/ppt/ink/ink1300.xml" ContentType="application/inkml+xml"/>
  <Override PartName="/ppt/ink/ink1301.xml" ContentType="application/inkml+xml"/>
  <Override PartName="/ppt/ink/ink1302.xml" ContentType="application/inkml+xml"/>
  <Override PartName="/ppt/ink/ink1303.xml" ContentType="application/inkml+xml"/>
  <Override PartName="/ppt/ink/ink1304.xml" ContentType="application/inkml+xml"/>
  <Override PartName="/ppt/ink/ink1305.xml" ContentType="application/inkml+xml"/>
  <Override PartName="/ppt/ink/ink1306.xml" ContentType="application/inkml+xml"/>
  <Override PartName="/ppt/ink/ink1307.xml" ContentType="application/inkml+xml"/>
  <Override PartName="/ppt/ink/ink1308.xml" ContentType="application/inkml+xml"/>
  <Override PartName="/ppt/ink/ink1309.xml" ContentType="application/inkml+xml"/>
  <Override PartName="/ppt/ink/ink1310.xml" ContentType="application/inkml+xml"/>
  <Override PartName="/ppt/ink/ink1311.xml" ContentType="application/inkml+xml"/>
  <Override PartName="/ppt/ink/ink1312.xml" ContentType="application/inkml+xml"/>
  <Override PartName="/ppt/ink/ink1313.xml" ContentType="application/inkml+xml"/>
  <Override PartName="/ppt/ink/ink1314.xml" ContentType="application/inkml+xml"/>
  <Override PartName="/ppt/ink/ink1315.xml" ContentType="application/inkml+xml"/>
  <Override PartName="/ppt/ink/ink1316.xml" ContentType="application/inkml+xml"/>
  <Override PartName="/ppt/ink/ink1317.xml" ContentType="application/inkml+xml"/>
  <Override PartName="/ppt/ink/ink1318.xml" ContentType="application/inkml+xml"/>
  <Override PartName="/ppt/ink/ink1319.xml" ContentType="application/inkml+xml"/>
  <Override PartName="/ppt/ink/ink1320.xml" ContentType="application/inkml+xml"/>
  <Override PartName="/ppt/ink/ink1321.xml" ContentType="application/inkml+xml"/>
  <Override PartName="/ppt/ink/ink1322.xml" ContentType="application/inkml+xml"/>
  <Override PartName="/ppt/ink/ink1323.xml" ContentType="application/inkml+xml"/>
  <Override PartName="/ppt/ink/ink1324.xml" ContentType="application/inkml+xml"/>
  <Override PartName="/ppt/ink/ink1325.xml" ContentType="application/inkml+xml"/>
  <Override PartName="/ppt/ink/ink1326.xml" ContentType="application/inkml+xml"/>
  <Override PartName="/ppt/ink/ink1327.xml" ContentType="application/inkml+xml"/>
  <Override PartName="/ppt/ink/ink1328.xml" ContentType="application/inkml+xml"/>
  <Override PartName="/ppt/ink/ink1329.xml" ContentType="application/inkml+xml"/>
  <Override PartName="/ppt/ink/ink1330.xml" ContentType="application/inkml+xml"/>
  <Override PartName="/ppt/ink/ink1331.xml" ContentType="application/inkml+xml"/>
  <Override PartName="/ppt/ink/ink1332.xml" ContentType="application/inkml+xml"/>
  <Override PartName="/ppt/ink/ink1333.xml" ContentType="application/inkml+xml"/>
  <Override PartName="/ppt/ink/ink1334.xml" ContentType="application/inkml+xml"/>
  <Override PartName="/ppt/ink/ink1335.xml" ContentType="application/inkml+xml"/>
  <Override PartName="/ppt/ink/ink1336.xml" ContentType="application/inkml+xml"/>
  <Override PartName="/ppt/ink/ink1337.xml" ContentType="application/inkml+xml"/>
  <Override PartName="/ppt/ink/ink1338.xml" ContentType="application/inkml+xml"/>
  <Override PartName="/ppt/ink/ink1339.xml" ContentType="application/inkml+xml"/>
  <Override PartName="/ppt/ink/ink1340.xml" ContentType="application/inkml+xml"/>
  <Override PartName="/ppt/ink/ink1341.xml" ContentType="application/inkml+xml"/>
  <Override PartName="/ppt/ink/ink1342.xml" ContentType="application/inkml+xml"/>
  <Override PartName="/ppt/ink/ink1343.xml" ContentType="application/inkml+xml"/>
  <Override PartName="/ppt/ink/ink1344.xml" ContentType="application/inkml+xml"/>
  <Override PartName="/ppt/ink/ink1345.xml" ContentType="application/inkml+xml"/>
  <Override PartName="/ppt/ink/ink1346.xml" ContentType="application/inkml+xml"/>
  <Override PartName="/ppt/ink/ink1347.xml" ContentType="application/inkml+xml"/>
  <Override PartName="/ppt/ink/ink1348.xml" ContentType="application/inkml+xml"/>
  <Override PartName="/ppt/ink/ink1349.xml" ContentType="application/inkml+xml"/>
  <Override PartName="/ppt/ink/ink1350.xml" ContentType="application/inkml+xml"/>
  <Override PartName="/ppt/ink/ink1351.xml" ContentType="application/inkml+xml"/>
  <Override PartName="/ppt/ink/ink1352.xml" ContentType="application/inkml+xml"/>
  <Override PartName="/ppt/ink/ink1353.xml" ContentType="application/inkml+xml"/>
  <Override PartName="/ppt/ink/ink1354.xml" ContentType="application/inkml+xml"/>
  <Override PartName="/ppt/ink/ink1355.xml" ContentType="application/inkml+xml"/>
  <Override PartName="/ppt/ink/ink1356.xml" ContentType="application/inkml+xml"/>
  <Override PartName="/ppt/ink/ink1357.xml" ContentType="application/inkml+xml"/>
  <Override PartName="/ppt/ink/ink1358.xml" ContentType="application/inkml+xml"/>
  <Override PartName="/ppt/ink/ink1359.xml" ContentType="application/inkml+xml"/>
  <Override PartName="/ppt/ink/ink1360.xml" ContentType="application/inkml+xml"/>
  <Override PartName="/ppt/ink/ink1361.xml" ContentType="application/inkml+xml"/>
  <Override PartName="/ppt/ink/ink1362.xml" ContentType="application/inkml+xml"/>
  <Override PartName="/ppt/ink/ink1363.xml" ContentType="application/inkml+xml"/>
  <Override PartName="/ppt/ink/ink1364.xml" ContentType="application/inkml+xml"/>
  <Override PartName="/ppt/ink/ink1365.xml" ContentType="application/inkml+xml"/>
  <Override PartName="/ppt/ink/ink1366.xml" ContentType="application/inkml+xml"/>
  <Override PartName="/ppt/ink/ink1367.xml" ContentType="application/inkml+xml"/>
  <Override PartName="/ppt/ink/ink1368.xml" ContentType="application/inkml+xml"/>
  <Override PartName="/ppt/ink/ink1369.xml" ContentType="application/inkml+xml"/>
  <Override PartName="/ppt/ink/ink1370.xml" ContentType="application/inkml+xml"/>
  <Override PartName="/ppt/ink/ink1371.xml" ContentType="application/inkml+xml"/>
  <Override PartName="/ppt/ink/ink1372.xml" ContentType="application/inkml+xml"/>
  <Override PartName="/ppt/ink/ink1373.xml" ContentType="application/inkml+xml"/>
  <Override PartName="/ppt/ink/ink1374.xml" ContentType="application/inkml+xml"/>
  <Override PartName="/ppt/ink/ink1375.xml" ContentType="application/inkml+xml"/>
  <Override PartName="/ppt/ink/ink1376.xml" ContentType="application/inkml+xml"/>
  <Override PartName="/ppt/ink/ink1377.xml" ContentType="application/inkml+xml"/>
  <Override PartName="/ppt/ink/ink1378.xml" ContentType="application/inkml+xml"/>
  <Override PartName="/ppt/ink/ink1379.xml" ContentType="application/inkml+xml"/>
  <Override PartName="/ppt/ink/ink1380.xml" ContentType="application/inkml+xml"/>
  <Override PartName="/ppt/ink/ink1381.xml" ContentType="application/inkml+xml"/>
  <Override PartName="/ppt/ink/ink1382.xml" ContentType="application/inkml+xml"/>
  <Override PartName="/ppt/ink/ink1383.xml" ContentType="application/inkml+xml"/>
  <Override PartName="/ppt/ink/ink1384.xml" ContentType="application/inkml+xml"/>
  <Override PartName="/ppt/ink/ink1385.xml" ContentType="application/inkml+xml"/>
  <Override PartName="/ppt/ink/ink1386.xml" ContentType="application/inkml+xml"/>
  <Override PartName="/ppt/ink/ink1387.xml" ContentType="application/inkml+xml"/>
  <Override PartName="/ppt/ink/ink1388.xml" ContentType="application/inkml+xml"/>
  <Override PartName="/ppt/ink/ink1389.xml" ContentType="application/inkml+xml"/>
  <Override PartName="/ppt/ink/ink1390.xml" ContentType="application/inkml+xml"/>
  <Override PartName="/ppt/ink/ink1391.xml" ContentType="application/inkml+xml"/>
  <Override PartName="/ppt/ink/ink1392.xml" ContentType="application/inkml+xml"/>
  <Override PartName="/ppt/ink/ink1393.xml" ContentType="application/inkml+xml"/>
  <Override PartName="/ppt/ink/ink1394.xml" ContentType="application/inkml+xml"/>
  <Override PartName="/ppt/ink/ink1395.xml" ContentType="application/inkml+xml"/>
  <Override PartName="/ppt/ink/ink1396.xml" ContentType="application/inkml+xml"/>
  <Override PartName="/ppt/ink/ink1397.xml" ContentType="application/inkml+xml"/>
  <Override PartName="/ppt/ink/ink1398.xml" ContentType="application/inkml+xml"/>
  <Override PartName="/ppt/ink/ink1399.xml" ContentType="application/inkml+xml"/>
  <Override PartName="/ppt/ink/ink1400.xml" ContentType="application/inkml+xml"/>
  <Override PartName="/ppt/ink/ink1401.xml" ContentType="application/inkml+xml"/>
  <Override PartName="/ppt/ink/ink1402.xml" ContentType="application/inkml+xml"/>
  <Override PartName="/ppt/ink/ink1403.xml" ContentType="application/inkml+xml"/>
  <Override PartName="/ppt/ink/ink1404.xml" ContentType="application/inkml+xml"/>
  <Override PartName="/ppt/ink/ink1405.xml" ContentType="application/inkml+xml"/>
  <Override PartName="/ppt/ink/ink1406.xml" ContentType="application/inkml+xml"/>
  <Override PartName="/ppt/ink/ink1407.xml" ContentType="application/inkml+xml"/>
  <Override PartName="/ppt/ink/ink1408.xml" ContentType="application/inkml+xml"/>
  <Override PartName="/ppt/ink/ink1409.xml" ContentType="application/inkml+xml"/>
  <Override PartName="/ppt/ink/ink1410.xml" ContentType="application/inkml+xml"/>
  <Override PartName="/ppt/ink/ink1411.xml" ContentType="application/inkml+xml"/>
  <Override PartName="/ppt/ink/ink1412.xml" ContentType="application/inkml+xml"/>
  <Override PartName="/ppt/ink/ink1413.xml" ContentType="application/inkml+xml"/>
  <Override PartName="/ppt/ink/ink1414.xml" ContentType="application/inkml+xml"/>
  <Override PartName="/ppt/ink/ink1415.xml" ContentType="application/inkml+xml"/>
  <Override PartName="/ppt/ink/ink1416.xml" ContentType="application/inkml+xml"/>
  <Override PartName="/ppt/ink/ink1417.xml" ContentType="application/inkml+xml"/>
  <Override PartName="/ppt/ink/ink1418.xml" ContentType="application/inkml+xml"/>
  <Override PartName="/ppt/ink/ink1419.xml" ContentType="application/inkml+xml"/>
  <Override PartName="/ppt/ink/ink1420.xml" ContentType="application/inkml+xml"/>
  <Override PartName="/ppt/ink/ink1421.xml" ContentType="application/inkml+xml"/>
  <Override PartName="/ppt/ink/ink1422.xml" ContentType="application/inkml+xml"/>
  <Override PartName="/ppt/ink/ink1423.xml" ContentType="application/inkml+xml"/>
  <Override PartName="/ppt/ink/ink1424.xml" ContentType="application/inkml+xml"/>
  <Override PartName="/ppt/ink/ink1425.xml" ContentType="application/inkml+xml"/>
  <Override PartName="/ppt/ink/ink1426.xml" ContentType="application/inkml+xml"/>
  <Override PartName="/ppt/ink/ink1427.xml" ContentType="application/inkml+xml"/>
  <Override PartName="/ppt/ink/ink1428.xml" ContentType="application/inkml+xml"/>
  <Override PartName="/ppt/ink/ink1429.xml" ContentType="application/inkml+xml"/>
  <Override PartName="/ppt/ink/ink1430.xml" ContentType="application/inkml+xml"/>
  <Override PartName="/ppt/ink/ink1431.xml" ContentType="application/inkml+xml"/>
  <Override PartName="/ppt/ink/ink1432.xml" ContentType="application/inkml+xml"/>
  <Override PartName="/ppt/ink/ink1433.xml" ContentType="application/inkml+xml"/>
  <Override PartName="/ppt/ink/ink1434.xml" ContentType="application/inkml+xml"/>
  <Override PartName="/ppt/ink/ink1435.xml" ContentType="application/inkml+xml"/>
  <Override PartName="/ppt/ink/ink1436.xml" ContentType="application/inkml+xml"/>
  <Override PartName="/ppt/ink/ink1437.xml" ContentType="application/inkml+xml"/>
  <Override PartName="/ppt/ink/ink1438.xml" ContentType="application/inkml+xml"/>
  <Override PartName="/ppt/ink/ink1439.xml" ContentType="application/inkml+xml"/>
  <Override PartName="/ppt/ink/ink1440.xml" ContentType="application/inkml+xml"/>
  <Override PartName="/ppt/ink/ink1441.xml" ContentType="application/inkml+xml"/>
  <Override PartName="/ppt/ink/ink1442.xml" ContentType="application/inkml+xml"/>
  <Override PartName="/ppt/ink/ink1443.xml" ContentType="application/inkml+xml"/>
  <Override PartName="/ppt/ink/ink1444.xml" ContentType="application/inkml+xml"/>
  <Override PartName="/ppt/ink/ink1445.xml" ContentType="application/inkml+xml"/>
  <Override PartName="/ppt/ink/ink1446.xml" ContentType="application/inkml+xml"/>
  <Override PartName="/ppt/ink/ink1447.xml" ContentType="application/inkml+xml"/>
  <Override PartName="/ppt/ink/ink1448.xml" ContentType="application/inkml+xml"/>
  <Override PartName="/ppt/ink/ink1449.xml" ContentType="application/inkml+xml"/>
  <Override PartName="/ppt/ink/ink1450.xml" ContentType="application/inkml+xml"/>
  <Override PartName="/ppt/ink/ink1451.xml" ContentType="application/inkml+xml"/>
  <Override PartName="/ppt/ink/ink1452.xml" ContentType="application/inkml+xml"/>
  <Override PartName="/ppt/ink/ink1453.xml" ContentType="application/inkml+xml"/>
  <Override PartName="/ppt/ink/ink1454.xml" ContentType="application/inkml+xml"/>
  <Override PartName="/ppt/ink/ink1455.xml" ContentType="application/inkml+xml"/>
  <Override PartName="/ppt/ink/ink1456.xml" ContentType="application/inkml+xml"/>
  <Override PartName="/ppt/ink/ink1457.xml" ContentType="application/inkml+xml"/>
  <Override PartName="/ppt/ink/ink1458.xml" ContentType="application/inkml+xml"/>
  <Override PartName="/ppt/ink/ink1459.xml" ContentType="application/inkml+xml"/>
  <Override PartName="/ppt/ink/ink1460.xml" ContentType="application/inkml+xml"/>
  <Override PartName="/ppt/ink/ink1461.xml" ContentType="application/inkml+xml"/>
  <Override PartName="/ppt/ink/ink1462.xml" ContentType="application/inkml+xml"/>
  <Override PartName="/ppt/ink/ink1463.xml" ContentType="application/inkml+xml"/>
  <Override PartName="/ppt/ink/ink1464.xml" ContentType="application/inkml+xml"/>
  <Override PartName="/ppt/ink/ink1465.xml" ContentType="application/inkml+xml"/>
  <Override PartName="/ppt/ink/ink1466.xml" ContentType="application/inkml+xml"/>
  <Override PartName="/ppt/ink/ink1467.xml" ContentType="application/inkml+xml"/>
  <Override PartName="/ppt/ink/ink1468.xml" ContentType="application/inkml+xml"/>
  <Override PartName="/ppt/ink/ink1469.xml" ContentType="application/inkml+xml"/>
  <Override PartName="/ppt/ink/ink1470.xml" ContentType="application/inkml+xml"/>
  <Override PartName="/ppt/ink/ink1471.xml" ContentType="application/inkml+xml"/>
  <Override PartName="/ppt/ink/ink1472.xml" ContentType="application/inkml+xml"/>
  <Override PartName="/ppt/ink/ink1473.xml" ContentType="application/inkml+xml"/>
  <Override PartName="/ppt/ink/ink1474.xml" ContentType="application/inkml+xml"/>
  <Override PartName="/ppt/ink/ink1475.xml" ContentType="application/inkml+xml"/>
  <Override PartName="/ppt/ink/ink1476.xml" ContentType="application/inkml+xml"/>
  <Override PartName="/ppt/ink/ink1477.xml" ContentType="application/inkml+xml"/>
  <Override PartName="/ppt/ink/ink1478.xml" ContentType="application/inkml+xml"/>
  <Override PartName="/ppt/ink/ink1479.xml" ContentType="application/inkml+xml"/>
  <Override PartName="/ppt/ink/ink1480.xml" ContentType="application/inkml+xml"/>
  <Override PartName="/ppt/ink/ink1481.xml" ContentType="application/inkml+xml"/>
  <Override PartName="/ppt/ink/ink1482.xml" ContentType="application/inkml+xml"/>
  <Override PartName="/ppt/ink/ink1483.xml" ContentType="application/inkml+xml"/>
  <Override PartName="/ppt/ink/ink1484.xml" ContentType="application/inkml+xml"/>
  <Override PartName="/ppt/ink/ink1485.xml" ContentType="application/inkml+xml"/>
  <Override PartName="/ppt/ink/ink1486.xml" ContentType="application/inkml+xml"/>
  <Override PartName="/ppt/ink/ink1487.xml" ContentType="application/inkml+xml"/>
  <Override PartName="/ppt/ink/ink1488.xml" ContentType="application/inkml+xml"/>
  <Override PartName="/ppt/ink/ink1489.xml" ContentType="application/inkml+xml"/>
  <Override PartName="/ppt/ink/ink1490.xml" ContentType="application/inkml+xml"/>
  <Override PartName="/ppt/ink/ink1491.xml" ContentType="application/inkml+xml"/>
  <Override PartName="/ppt/ink/ink1492.xml" ContentType="application/inkml+xml"/>
  <Override PartName="/ppt/ink/ink1493.xml" ContentType="application/inkml+xml"/>
  <Override PartName="/ppt/ink/ink1494.xml" ContentType="application/inkml+xml"/>
  <Override PartName="/ppt/ink/ink1495.xml" ContentType="application/inkml+xml"/>
  <Override PartName="/ppt/ink/ink1496.xml" ContentType="application/inkml+xml"/>
  <Override PartName="/ppt/ink/ink1497.xml" ContentType="application/inkml+xml"/>
  <Override PartName="/ppt/ink/ink1498.xml" ContentType="application/inkml+xml"/>
  <Override PartName="/ppt/ink/ink1499.xml" ContentType="application/inkml+xml"/>
  <Override PartName="/ppt/ink/ink1500.xml" ContentType="application/inkml+xml"/>
  <Override PartName="/ppt/ink/ink1501.xml" ContentType="application/inkml+xml"/>
  <Override PartName="/ppt/ink/ink1502.xml" ContentType="application/inkml+xml"/>
  <Override PartName="/ppt/ink/ink1503.xml" ContentType="application/inkml+xml"/>
  <Override PartName="/ppt/ink/ink1504.xml" ContentType="application/inkml+xml"/>
  <Override PartName="/ppt/ink/ink1505.xml" ContentType="application/inkml+xml"/>
  <Override PartName="/ppt/ink/ink1506.xml" ContentType="application/inkml+xml"/>
  <Override PartName="/ppt/ink/ink1507.xml" ContentType="application/inkml+xml"/>
  <Override PartName="/ppt/ink/ink1508.xml" ContentType="application/inkml+xml"/>
  <Override PartName="/ppt/ink/ink1509.xml" ContentType="application/inkml+xml"/>
  <Override PartName="/ppt/ink/ink1510.xml" ContentType="application/inkml+xml"/>
  <Override PartName="/ppt/ink/ink1511.xml" ContentType="application/inkml+xml"/>
  <Override PartName="/ppt/ink/ink1512.xml" ContentType="application/inkml+xml"/>
  <Override PartName="/ppt/ink/ink1513.xml" ContentType="application/inkml+xml"/>
  <Override PartName="/ppt/ink/ink1514.xml" ContentType="application/inkml+xml"/>
  <Override PartName="/ppt/ink/ink1515.xml" ContentType="application/inkml+xml"/>
  <Override PartName="/ppt/ink/ink1516.xml" ContentType="application/inkml+xml"/>
  <Override PartName="/ppt/ink/ink1517.xml" ContentType="application/inkml+xml"/>
  <Override PartName="/ppt/ink/ink1518.xml" ContentType="application/inkml+xml"/>
  <Override PartName="/ppt/ink/ink1519.xml" ContentType="application/inkml+xml"/>
  <Override PartName="/ppt/ink/ink1520.xml" ContentType="application/inkml+xml"/>
  <Override PartName="/ppt/ink/ink1521.xml" ContentType="application/inkml+xml"/>
  <Override PartName="/ppt/ink/ink1522.xml" ContentType="application/inkml+xml"/>
  <Override PartName="/ppt/ink/ink1523.xml" ContentType="application/inkml+xml"/>
  <Override PartName="/ppt/ink/ink1524.xml" ContentType="application/inkml+xml"/>
  <Override PartName="/ppt/ink/ink1525.xml" ContentType="application/inkml+xml"/>
  <Override PartName="/ppt/ink/ink1526.xml" ContentType="application/inkml+xml"/>
  <Override PartName="/ppt/ink/ink1527.xml" ContentType="application/inkml+xml"/>
  <Override PartName="/ppt/ink/ink1528.xml" ContentType="application/inkml+xml"/>
  <Override PartName="/ppt/ink/ink1529.xml" ContentType="application/inkml+xml"/>
  <Override PartName="/ppt/ink/ink1530.xml" ContentType="application/inkml+xml"/>
  <Override PartName="/ppt/ink/ink1531.xml" ContentType="application/inkml+xml"/>
  <Override PartName="/ppt/ink/ink1532.xml" ContentType="application/inkml+xml"/>
  <Override PartName="/ppt/ink/ink1533.xml" ContentType="application/inkml+xml"/>
  <Override PartName="/ppt/ink/ink1534.xml" ContentType="application/inkml+xml"/>
  <Override PartName="/ppt/ink/ink1535.xml" ContentType="application/inkml+xml"/>
  <Override PartName="/ppt/ink/ink1536.xml" ContentType="application/inkml+xml"/>
  <Override PartName="/ppt/ink/ink1537.xml" ContentType="application/inkml+xml"/>
  <Override PartName="/ppt/ink/ink1538.xml" ContentType="application/inkml+xml"/>
  <Override PartName="/ppt/ink/ink1539.xml" ContentType="application/inkml+xml"/>
  <Override PartName="/ppt/ink/ink1540.xml" ContentType="application/inkml+xml"/>
  <Override PartName="/ppt/ink/ink1541.xml" ContentType="application/inkml+xml"/>
  <Override PartName="/ppt/ink/ink1542.xml" ContentType="application/inkml+xml"/>
  <Override PartName="/ppt/ink/ink1543.xml" ContentType="application/inkml+xml"/>
  <Override PartName="/ppt/ink/ink1544.xml" ContentType="application/inkml+xml"/>
  <Override PartName="/ppt/ink/ink1545.xml" ContentType="application/inkml+xml"/>
  <Override PartName="/ppt/ink/ink1546.xml" ContentType="application/inkml+xml"/>
  <Override PartName="/ppt/ink/ink1547.xml" ContentType="application/inkml+xml"/>
  <Override PartName="/ppt/ink/ink1548.xml" ContentType="application/inkml+xml"/>
  <Override PartName="/ppt/ink/ink1549.xml" ContentType="application/inkml+xml"/>
  <Override PartName="/ppt/ink/ink1550.xml" ContentType="application/inkml+xml"/>
  <Override PartName="/ppt/ink/ink1551.xml" ContentType="application/inkml+xml"/>
  <Override PartName="/ppt/ink/ink1552.xml" ContentType="application/inkml+xml"/>
  <Override PartName="/ppt/ink/ink1553.xml" ContentType="application/inkml+xml"/>
  <Override PartName="/ppt/ink/ink1554.xml" ContentType="application/inkml+xml"/>
  <Override PartName="/ppt/ink/ink1555.xml" ContentType="application/inkml+xml"/>
  <Override PartName="/ppt/ink/ink1556.xml" ContentType="application/inkml+xml"/>
  <Override PartName="/ppt/ink/ink1557.xml" ContentType="application/inkml+xml"/>
  <Override PartName="/ppt/ink/ink1558.xml" ContentType="application/inkml+xml"/>
  <Override PartName="/ppt/ink/ink1559.xml" ContentType="application/inkml+xml"/>
  <Override PartName="/ppt/ink/ink1560.xml" ContentType="application/inkml+xml"/>
  <Override PartName="/ppt/ink/ink1561.xml" ContentType="application/inkml+xml"/>
  <Override PartName="/ppt/ink/ink1562.xml" ContentType="application/inkml+xml"/>
  <Override PartName="/ppt/ink/ink1563.xml" ContentType="application/inkml+xml"/>
  <Override PartName="/ppt/ink/ink1564.xml" ContentType="application/inkml+xml"/>
  <Override PartName="/ppt/ink/ink1565.xml" ContentType="application/inkml+xml"/>
  <Override PartName="/ppt/ink/ink1566.xml" ContentType="application/inkml+xml"/>
  <Override PartName="/ppt/ink/ink1567.xml" ContentType="application/inkml+xml"/>
  <Override PartName="/ppt/ink/ink1568.xml" ContentType="application/inkml+xml"/>
  <Override PartName="/ppt/ink/ink1569.xml" ContentType="application/inkml+xml"/>
  <Override PartName="/ppt/ink/ink1570.xml" ContentType="application/inkml+xml"/>
  <Override PartName="/ppt/ink/ink1571.xml" ContentType="application/inkml+xml"/>
  <Override PartName="/ppt/ink/ink1572.xml" ContentType="application/inkml+xml"/>
  <Override PartName="/ppt/ink/ink1573.xml" ContentType="application/inkml+xml"/>
  <Override PartName="/ppt/ink/ink1574.xml" ContentType="application/inkml+xml"/>
  <Override PartName="/ppt/ink/ink1575.xml" ContentType="application/inkml+xml"/>
  <Override PartName="/ppt/ink/ink1576.xml" ContentType="application/inkml+xml"/>
  <Override PartName="/ppt/ink/ink1577.xml" ContentType="application/inkml+xml"/>
  <Override PartName="/ppt/ink/ink1578.xml" ContentType="application/inkml+xml"/>
  <Override PartName="/ppt/ink/ink1579.xml" ContentType="application/inkml+xml"/>
  <Override PartName="/ppt/ink/ink1580.xml" ContentType="application/inkml+xml"/>
  <Override PartName="/ppt/ink/ink1581.xml" ContentType="application/inkml+xml"/>
  <Override PartName="/ppt/ink/ink1582.xml" ContentType="application/inkml+xml"/>
  <Override PartName="/ppt/ink/ink1583.xml" ContentType="application/inkml+xml"/>
  <Override PartName="/ppt/ink/ink1584.xml" ContentType="application/inkml+xml"/>
  <Override PartName="/ppt/ink/ink1585.xml" ContentType="application/inkml+xml"/>
  <Override PartName="/ppt/ink/ink1586.xml" ContentType="application/inkml+xml"/>
  <Override PartName="/ppt/ink/ink1587.xml" ContentType="application/inkml+xml"/>
  <Override PartName="/ppt/ink/ink1588.xml" ContentType="application/inkml+xml"/>
  <Override PartName="/ppt/ink/ink1589.xml" ContentType="application/inkml+xml"/>
  <Override PartName="/ppt/ink/ink1590.xml" ContentType="application/inkml+xml"/>
  <Override PartName="/ppt/ink/ink1591.xml" ContentType="application/inkml+xml"/>
  <Override PartName="/ppt/ink/ink1592.xml" ContentType="application/inkml+xml"/>
  <Override PartName="/ppt/ink/ink1593.xml" ContentType="application/inkml+xml"/>
  <Override PartName="/ppt/ink/ink1594.xml" ContentType="application/inkml+xml"/>
  <Override PartName="/ppt/ink/ink1595.xml" ContentType="application/inkml+xml"/>
  <Override PartName="/ppt/ink/ink1596.xml" ContentType="application/inkml+xml"/>
  <Override PartName="/ppt/ink/ink1597.xml" ContentType="application/inkml+xml"/>
  <Override PartName="/ppt/ink/ink1598.xml" ContentType="application/inkml+xml"/>
  <Override PartName="/ppt/ink/ink1599.xml" ContentType="application/inkml+xml"/>
  <Override PartName="/ppt/ink/ink1600.xml" ContentType="application/inkml+xml"/>
  <Override PartName="/ppt/ink/ink1601.xml" ContentType="application/inkml+xml"/>
  <Override PartName="/ppt/ink/ink1602.xml" ContentType="application/inkml+xml"/>
  <Override PartName="/ppt/ink/ink1603.xml" ContentType="application/inkml+xml"/>
  <Override PartName="/ppt/ink/ink1604.xml" ContentType="application/inkml+xml"/>
  <Override PartName="/ppt/ink/ink1605.xml" ContentType="application/inkml+xml"/>
  <Override PartName="/ppt/ink/ink1606.xml" ContentType="application/inkml+xml"/>
  <Override PartName="/ppt/ink/ink1607.xml" ContentType="application/inkml+xml"/>
  <Override PartName="/ppt/ink/ink1608.xml" ContentType="application/inkml+xml"/>
  <Override PartName="/ppt/ink/ink1609.xml" ContentType="application/inkml+xml"/>
  <Override PartName="/ppt/ink/ink1610.xml" ContentType="application/inkml+xml"/>
  <Override PartName="/ppt/ink/ink1611.xml" ContentType="application/inkml+xml"/>
  <Override PartName="/ppt/ink/ink1612.xml" ContentType="application/inkml+xml"/>
  <Override PartName="/ppt/ink/ink1613.xml" ContentType="application/inkml+xml"/>
  <Override PartName="/ppt/ink/ink1614.xml" ContentType="application/inkml+xml"/>
  <Override PartName="/ppt/ink/ink1615.xml" ContentType="application/inkml+xml"/>
  <Override PartName="/ppt/ink/ink1616.xml" ContentType="application/inkml+xml"/>
  <Override PartName="/ppt/ink/ink1617.xml" ContentType="application/inkml+xml"/>
  <Override PartName="/ppt/ink/ink1618.xml" ContentType="application/inkml+xml"/>
  <Override PartName="/ppt/ink/ink1619.xml" ContentType="application/inkml+xml"/>
  <Override PartName="/ppt/ink/ink1620.xml" ContentType="application/inkml+xml"/>
  <Override PartName="/ppt/ink/ink1621.xml" ContentType="application/inkml+xml"/>
  <Override PartName="/ppt/ink/ink1622.xml" ContentType="application/inkml+xml"/>
  <Override PartName="/ppt/ink/ink1623.xml" ContentType="application/inkml+xml"/>
  <Override PartName="/ppt/ink/ink1624.xml" ContentType="application/inkml+xml"/>
  <Override PartName="/ppt/ink/ink1625.xml" ContentType="application/inkml+xml"/>
  <Override PartName="/ppt/ink/ink1626.xml" ContentType="application/inkml+xml"/>
  <Override PartName="/ppt/ink/ink1627.xml" ContentType="application/inkml+xml"/>
  <Override PartName="/ppt/ink/ink1628.xml" ContentType="application/inkml+xml"/>
  <Override PartName="/ppt/ink/ink1629.xml" ContentType="application/inkml+xml"/>
  <Override PartName="/ppt/ink/ink1630.xml" ContentType="application/inkml+xml"/>
  <Override PartName="/ppt/ink/ink1631.xml" ContentType="application/inkml+xml"/>
  <Override PartName="/ppt/ink/ink1632.xml" ContentType="application/inkml+xml"/>
  <Override PartName="/ppt/ink/ink1633.xml" ContentType="application/inkml+xml"/>
  <Override PartName="/ppt/ink/ink1634.xml" ContentType="application/inkml+xml"/>
  <Override PartName="/ppt/ink/ink1635.xml" ContentType="application/inkml+xml"/>
  <Override PartName="/ppt/ink/ink1636.xml" ContentType="application/inkml+xml"/>
  <Override PartName="/ppt/ink/ink1637.xml" ContentType="application/inkml+xml"/>
  <Override PartName="/ppt/ink/ink1638.xml" ContentType="application/inkml+xml"/>
  <Override PartName="/ppt/ink/ink1639.xml" ContentType="application/inkml+xml"/>
  <Override PartName="/ppt/ink/ink1640.xml" ContentType="application/inkml+xml"/>
  <Override PartName="/ppt/ink/ink1641.xml" ContentType="application/inkml+xml"/>
  <Override PartName="/ppt/ink/ink1642.xml" ContentType="application/inkml+xml"/>
  <Override PartName="/ppt/ink/ink1643.xml" ContentType="application/inkml+xml"/>
  <Override PartName="/ppt/ink/ink1644.xml" ContentType="application/inkml+xml"/>
  <Override PartName="/ppt/ink/ink1645.xml" ContentType="application/inkml+xml"/>
  <Override PartName="/ppt/ink/ink1646.xml" ContentType="application/inkml+xml"/>
  <Override PartName="/ppt/ink/ink1647.xml" ContentType="application/inkml+xml"/>
  <Override PartName="/ppt/ink/ink1648.xml" ContentType="application/inkml+xml"/>
  <Override PartName="/ppt/ink/ink1649.xml" ContentType="application/inkml+xml"/>
  <Override PartName="/ppt/ink/ink1650.xml" ContentType="application/inkml+xml"/>
  <Override PartName="/ppt/ink/ink1651.xml" ContentType="application/inkml+xml"/>
  <Override PartName="/ppt/ink/ink1652.xml" ContentType="application/inkml+xml"/>
  <Override PartName="/ppt/ink/ink1653.xml" ContentType="application/inkml+xml"/>
  <Override PartName="/ppt/ink/ink1654.xml" ContentType="application/inkml+xml"/>
  <Override PartName="/ppt/ink/ink1655.xml" ContentType="application/inkml+xml"/>
  <Override PartName="/ppt/ink/ink1656.xml" ContentType="application/inkml+xml"/>
  <Override PartName="/ppt/ink/ink1657.xml" ContentType="application/inkml+xml"/>
  <Override PartName="/ppt/ink/ink1658.xml" ContentType="application/inkml+xml"/>
  <Override PartName="/ppt/ink/ink1659.xml" ContentType="application/inkml+xml"/>
  <Override PartName="/ppt/ink/ink1660.xml" ContentType="application/inkml+xml"/>
  <Override PartName="/ppt/ink/ink1661.xml" ContentType="application/inkml+xml"/>
  <Override PartName="/ppt/ink/ink1662.xml" ContentType="application/inkml+xml"/>
  <Override PartName="/ppt/ink/ink1663.xml" ContentType="application/inkml+xml"/>
  <Override PartName="/ppt/ink/ink1664.xml" ContentType="application/inkml+xml"/>
  <Override PartName="/ppt/ink/ink1665.xml" ContentType="application/inkml+xml"/>
  <Override PartName="/ppt/ink/ink1666.xml" ContentType="application/inkml+xml"/>
  <Override PartName="/ppt/ink/ink1667.xml" ContentType="application/inkml+xml"/>
  <Override PartName="/ppt/ink/ink1668.xml" ContentType="application/inkml+xml"/>
  <Override PartName="/ppt/ink/ink1669.xml" ContentType="application/inkml+xml"/>
  <Override PartName="/ppt/ink/ink1670.xml" ContentType="application/inkml+xml"/>
  <Override PartName="/ppt/ink/ink1671.xml" ContentType="application/inkml+xml"/>
  <Override PartName="/ppt/ink/ink1672.xml" ContentType="application/inkml+xml"/>
  <Override PartName="/ppt/ink/ink1673.xml" ContentType="application/inkml+xml"/>
  <Override PartName="/ppt/ink/ink1674.xml" ContentType="application/inkml+xml"/>
  <Override PartName="/ppt/ink/ink1675.xml" ContentType="application/inkml+xml"/>
  <Override PartName="/ppt/ink/ink1676.xml" ContentType="application/inkml+xml"/>
  <Override PartName="/ppt/ink/ink1677.xml" ContentType="application/inkml+xml"/>
  <Override PartName="/ppt/ink/ink1678.xml" ContentType="application/inkml+xml"/>
  <Override PartName="/ppt/ink/ink1679.xml" ContentType="application/inkml+xml"/>
  <Override PartName="/ppt/ink/ink1680.xml" ContentType="application/inkml+xml"/>
  <Override PartName="/ppt/ink/ink1681.xml" ContentType="application/inkml+xml"/>
  <Override PartName="/ppt/ink/ink1682.xml" ContentType="application/inkml+xml"/>
  <Override PartName="/ppt/ink/ink1683.xml" ContentType="application/inkml+xml"/>
  <Override PartName="/ppt/ink/ink1684.xml" ContentType="application/inkml+xml"/>
  <Override PartName="/ppt/ink/ink1685.xml" ContentType="application/inkml+xml"/>
  <Override PartName="/ppt/ink/ink1686.xml" ContentType="application/inkml+xml"/>
  <Override PartName="/ppt/ink/ink1687.xml" ContentType="application/inkml+xml"/>
  <Override PartName="/ppt/ink/ink1688.xml" ContentType="application/inkml+xml"/>
  <Override PartName="/ppt/ink/ink1689.xml" ContentType="application/inkml+xml"/>
  <Override PartName="/ppt/ink/ink1690.xml" ContentType="application/inkml+xml"/>
  <Override PartName="/ppt/ink/ink1691.xml" ContentType="application/inkml+xml"/>
  <Override PartName="/ppt/ink/ink1692.xml" ContentType="application/inkml+xml"/>
  <Override PartName="/ppt/ink/ink1693.xml" ContentType="application/inkml+xml"/>
  <Override PartName="/ppt/ink/ink1694.xml" ContentType="application/inkml+xml"/>
  <Override PartName="/ppt/ink/ink1695.xml" ContentType="application/inkml+xml"/>
  <Override PartName="/ppt/ink/ink1696.xml" ContentType="application/inkml+xml"/>
  <Override PartName="/ppt/ink/ink1697.xml" ContentType="application/inkml+xml"/>
  <Override PartName="/ppt/ink/ink1698.xml" ContentType="application/inkml+xml"/>
  <Override PartName="/ppt/ink/ink1699.xml" ContentType="application/inkml+xml"/>
  <Override PartName="/ppt/ink/ink1700.xml" ContentType="application/inkml+xml"/>
  <Override PartName="/ppt/ink/ink1701.xml" ContentType="application/inkml+xml"/>
  <Override PartName="/ppt/ink/ink1702.xml" ContentType="application/inkml+xml"/>
  <Override PartName="/ppt/ink/ink1703.xml" ContentType="application/inkml+xml"/>
  <Override PartName="/ppt/ink/ink1704.xml" ContentType="application/inkml+xml"/>
  <Override PartName="/ppt/ink/ink1705.xml" ContentType="application/inkml+xml"/>
  <Override PartName="/ppt/ink/ink1706.xml" ContentType="application/inkml+xml"/>
  <Override PartName="/ppt/ink/ink1707.xml" ContentType="application/inkml+xml"/>
  <Override PartName="/ppt/ink/ink1708.xml" ContentType="application/inkml+xml"/>
  <Override PartName="/ppt/ink/ink1709.xml" ContentType="application/inkml+xml"/>
  <Override PartName="/ppt/ink/ink1710.xml" ContentType="application/inkml+xml"/>
  <Override PartName="/ppt/ink/ink1711.xml" ContentType="application/inkml+xml"/>
  <Override PartName="/ppt/ink/ink1712.xml" ContentType="application/inkml+xml"/>
  <Override PartName="/ppt/ink/ink1713.xml" ContentType="application/inkml+xml"/>
  <Override PartName="/ppt/ink/ink1714.xml" ContentType="application/inkml+xml"/>
  <Override PartName="/ppt/ink/ink1715.xml" ContentType="application/inkml+xml"/>
  <Override PartName="/ppt/ink/ink1716.xml" ContentType="application/inkml+xml"/>
  <Override PartName="/ppt/ink/ink1717.xml" ContentType="application/inkml+xml"/>
  <Override PartName="/ppt/ink/ink1718.xml" ContentType="application/inkml+xml"/>
  <Override PartName="/ppt/ink/ink1719.xml" ContentType="application/inkml+xml"/>
  <Override PartName="/ppt/ink/ink1720.xml" ContentType="application/inkml+xml"/>
  <Override PartName="/ppt/ink/ink1721.xml" ContentType="application/inkml+xml"/>
  <Override PartName="/ppt/ink/ink1722.xml" ContentType="application/inkml+xml"/>
  <Override PartName="/ppt/ink/ink1723.xml" ContentType="application/inkml+xml"/>
  <Override PartName="/ppt/ink/ink1724.xml" ContentType="application/inkml+xml"/>
  <Override PartName="/ppt/ink/ink1725.xml" ContentType="application/inkml+xml"/>
  <Override PartName="/ppt/ink/ink1726.xml" ContentType="application/inkml+xml"/>
  <Override PartName="/ppt/ink/ink1727.xml" ContentType="application/inkml+xml"/>
  <Override PartName="/ppt/ink/ink1728.xml" ContentType="application/inkml+xml"/>
  <Override PartName="/ppt/ink/ink1729.xml" ContentType="application/inkml+xml"/>
  <Override PartName="/ppt/ink/ink1730.xml" ContentType="application/inkml+xml"/>
  <Override PartName="/ppt/ink/ink1731.xml" ContentType="application/inkml+xml"/>
  <Override PartName="/ppt/ink/ink1732.xml" ContentType="application/inkml+xml"/>
  <Override PartName="/ppt/ink/ink1733.xml" ContentType="application/inkml+xml"/>
  <Override PartName="/ppt/ink/ink1734.xml" ContentType="application/inkml+xml"/>
  <Override PartName="/ppt/ink/ink1735.xml" ContentType="application/inkml+xml"/>
  <Override PartName="/ppt/ink/ink1736.xml" ContentType="application/inkml+xml"/>
  <Override PartName="/ppt/ink/ink1737.xml" ContentType="application/inkml+xml"/>
  <Override PartName="/ppt/ink/ink1738.xml" ContentType="application/inkml+xml"/>
  <Override PartName="/ppt/ink/ink1739.xml" ContentType="application/inkml+xml"/>
  <Override PartName="/ppt/ink/ink1740.xml" ContentType="application/inkml+xml"/>
  <Override PartName="/ppt/ink/ink1741.xml" ContentType="application/inkml+xml"/>
  <Override PartName="/ppt/ink/ink1742.xml" ContentType="application/inkml+xml"/>
  <Override PartName="/ppt/ink/ink1743.xml" ContentType="application/inkml+xml"/>
  <Override PartName="/ppt/ink/ink1744.xml" ContentType="application/inkml+xml"/>
  <Override PartName="/ppt/ink/ink1745.xml" ContentType="application/inkml+xml"/>
  <Override PartName="/ppt/ink/ink1746.xml" ContentType="application/inkml+xml"/>
  <Override PartName="/ppt/ink/ink1747.xml" ContentType="application/inkml+xml"/>
  <Override PartName="/ppt/ink/ink1748.xml" ContentType="application/inkml+xml"/>
  <Override PartName="/ppt/ink/ink1749.xml" ContentType="application/inkml+xml"/>
  <Override PartName="/ppt/ink/ink1750.xml" ContentType="application/inkml+xml"/>
  <Override PartName="/ppt/ink/ink1751.xml" ContentType="application/inkml+xml"/>
  <Override PartName="/ppt/ink/ink1752.xml" ContentType="application/inkml+xml"/>
  <Override PartName="/ppt/ink/ink1753.xml" ContentType="application/inkml+xml"/>
  <Override PartName="/ppt/ink/ink1754.xml" ContentType="application/inkml+xml"/>
  <Override PartName="/ppt/ink/ink1755.xml" ContentType="application/inkml+xml"/>
  <Override PartName="/ppt/ink/ink1756.xml" ContentType="application/inkml+xml"/>
  <Override PartName="/ppt/ink/ink1757.xml" ContentType="application/inkml+xml"/>
  <Override PartName="/ppt/ink/ink1758.xml" ContentType="application/inkml+xml"/>
  <Override PartName="/ppt/ink/ink1759.xml" ContentType="application/inkml+xml"/>
  <Override PartName="/ppt/ink/ink1760.xml" ContentType="application/inkml+xml"/>
  <Override PartName="/ppt/ink/ink1761.xml" ContentType="application/inkml+xml"/>
  <Override PartName="/ppt/ink/ink1762.xml" ContentType="application/inkml+xml"/>
  <Override PartName="/ppt/ink/ink1763.xml" ContentType="application/inkml+xml"/>
  <Override PartName="/ppt/ink/ink1764.xml" ContentType="application/inkml+xml"/>
  <Override PartName="/ppt/ink/ink1765.xml" ContentType="application/inkml+xml"/>
  <Override PartName="/ppt/ink/ink1766.xml" ContentType="application/inkml+xml"/>
  <Override PartName="/ppt/ink/ink1767.xml" ContentType="application/inkml+xml"/>
  <Override PartName="/ppt/ink/ink1768.xml" ContentType="application/inkml+xml"/>
  <Override PartName="/ppt/ink/ink1769.xml" ContentType="application/inkml+xml"/>
  <Override PartName="/ppt/ink/ink1770.xml" ContentType="application/inkml+xml"/>
  <Override PartName="/ppt/ink/ink1771.xml" ContentType="application/inkml+xml"/>
  <Override PartName="/ppt/ink/ink1772.xml" ContentType="application/inkml+xml"/>
  <Override PartName="/ppt/ink/ink1773.xml" ContentType="application/inkml+xml"/>
  <Override PartName="/ppt/ink/ink1774.xml" ContentType="application/inkml+xml"/>
  <Override PartName="/ppt/ink/ink1775.xml" ContentType="application/inkml+xml"/>
  <Override PartName="/ppt/ink/ink1776.xml" ContentType="application/inkml+xml"/>
  <Override PartName="/ppt/ink/ink1777.xml" ContentType="application/inkml+xml"/>
  <Override PartName="/ppt/ink/ink1778.xml" ContentType="application/inkml+xml"/>
  <Override PartName="/ppt/ink/ink1779.xml" ContentType="application/inkml+xml"/>
  <Override PartName="/ppt/ink/ink1780.xml" ContentType="application/inkml+xml"/>
  <Override PartName="/ppt/ink/ink1781.xml" ContentType="application/inkml+xml"/>
  <Override PartName="/ppt/ink/ink1782.xml" ContentType="application/inkml+xml"/>
  <Override PartName="/ppt/ink/ink1783.xml" ContentType="application/inkml+xml"/>
  <Override PartName="/ppt/ink/ink1784.xml" ContentType="application/inkml+xml"/>
  <Override PartName="/ppt/ink/ink1785.xml" ContentType="application/inkml+xml"/>
  <Override PartName="/ppt/ink/ink1786.xml" ContentType="application/inkml+xml"/>
  <Override PartName="/ppt/ink/ink1787.xml" ContentType="application/inkml+xml"/>
  <Override PartName="/ppt/ink/ink1788.xml" ContentType="application/inkml+xml"/>
  <Override PartName="/ppt/ink/ink1789.xml" ContentType="application/inkml+xml"/>
  <Override PartName="/ppt/ink/ink1790.xml" ContentType="application/inkml+xml"/>
  <Override PartName="/ppt/ink/ink1791.xml" ContentType="application/inkml+xml"/>
  <Override PartName="/ppt/ink/ink1792.xml" ContentType="application/inkml+xml"/>
  <Override PartName="/ppt/ink/ink1793.xml" ContentType="application/inkml+xml"/>
  <Override PartName="/ppt/ink/ink1794.xml" ContentType="application/inkml+xml"/>
  <Override PartName="/ppt/ink/ink1795.xml" ContentType="application/inkml+xml"/>
  <Override PartName="/ppt/ink/ink1796.xml" ContentType="application/inkml+xml"/>
  <Override PartName="/ppt/ink/ink1797.xml" ContentType="application/inkml+xml"/>
  <Override PartName="/ppt/ink/ink1798.xml" ContentType="application/inkml+xml"/>
  <Override PartName="/ppt/ink/ink1799.xml" ContentType="application/inkml+xml"/>
  <Override PartName="/ppt/ink/ink1800.xml" ContentType="application/inkml+xml"/>
  <Override PartName="/ppt/ink/ink1801.xml" ContentType="application/inkml+xml"/>
  <Override PartName="/ppt/ink/ink1802.xml" ContentType="application/inkml+xml"/>
  <Override PartName="/ppt/ink/ink1803.xml" ContentType="application/inkml+xml"/>
  <Override PartName="/ppt/ink/ink1804.xml" ContentType="application/inkml+xml"/>
  <Override PartName="/ppt/ink/ink1805.xml" ContentType="application/inkml+xml"/>
  <Override PartName="/ppt/ink/ink1806.xml" ContentType="application/inkml+xml"/>
  <Override PartName="/ppt/ink/ink1807.xml" ContentType="application/inkml+xml"/>
  <Override PartName="/ppt/ink/ink1808.xml" ContentType="application/inkml+xml"/>
  <Override PartName="/ppt/ink/ink1809.xml" ContentType="application/inkml+xml"/>
  <Override PartName="/ppt/ink/ink1810.xml" ContentType="application/inkml+xml"/>
  <Override PartName="/ppt/ink/ink1811.xml" ContentType="application/inkml+xml"/>
  <Override PartName="/ppt/ink/ink1812.xml" ContentType="application/inkml+xml"/>
  <Override PartName="/ppt/ink/ink1813.xml" ContentType="application/inkml+xml"/>
  <Override PartName="/ppt/ink/ink1814.xml" ContentType="application/inkml+xml"/>
  <Override PartName="/ppt/ink/ink1815.xml" ContentType="application/inkml+xml"/>
  <Override PartName="/ppt/ink/ink1816.xml" ContentType="application/inkml+xml"/>
  <Override PartName="/ppt/ink/ink1817.xml" ContentType="application/inkml+xml"/>
  <Override PartName="/ppt/ink/ink1818.xml" ContentType="application/inkml+xml"/>
  <Override PartName="/ppt/ink/ink1819.xml" ContentType="application/inkml+xml"/>
  <Override PartName="/ppt/ink/ink1820.xml" ContentType="application/inkml+xml"/>
  <Override PartName="/ppt/ink/ink1821.xml" ContentType="application/inkml+xml"/>
  <Override PartName="/ppt/ink/ink1822.xml" ContentType="application/inkml+xml"/>
  <Override PartName="/ppt/ink/ink1823.xml" ContentType="application/inkml+xml"/>
  <Override PartName="/ppt/ink/ink1824.xml" ContentType="application/inkml+xml"/>
  <Override PartName="/ppt/ink/ink1825.xml" ContentType="application/inkml+xml"/>
  <Override PartName="/ppt/ink/ink1826.xml" ContentType="application/inkml+xml"/>
  <Override PartName="/ppt/ink/ink1827.xml" ContentType="application/inkml+xml"/>
  <Override PartName="/ppt/ink/ink1828.xml" ContentType="application/inkml+xml"/>
  <Override PartName="/ppt/ink/ink1829.xml" ContentType="application/inkml+xml"/>
  <Override PartName="/ppt/ink/ink1830.xml" ContentType="application/inkml+xml"/>
  <Override PartName="/ppt/ink/ink1831.xml" ContentType="application/inkml+xml"/>
  <Override PartName="/ppt/ink/ink1832.xml" ContentType="application/inkml+xml"/>
  <Override PartName="/ppt/ink/ink1833.xml" ContentType="application/inkml+xml"/>
  <Override PartName="/ppt/ink/ink1834.xml" ContentType="application/inkml+xml"/>
  <Override PartName="/ppt/ink/ink1835.xml" ContentType="application/inkml+xml"/>
  <Override PartName="/ppt/ink/ink1836.xml" ContentType="application/inkml+xml"/>
  <Override PartName="/ppt/ink/ink1837.xml" ContentType="application/inkml+xml"/>
  <Override PartName="/ppt/ink/ink1838.xml" ContentType="application/inkml+xml"/>
  <Override PartName="/ppt/ink/ink1839.xml" ContentType="application/inkml+xml"/>
  <Override PartName="/ppt/ink/ink1840.xml" ContentType="application/inkml+xml"/>
  <Override PartName="/ppt/ink/ink1841.xml" ContentType="application/inkml+xml"/>
  <Override PartName="/ppt/ink/ink1842.xml" ContentType="application/inkml+xml"/>
  <Override PartName="/ppt/ink/ink1843.xml" ContentType="application/inkml+xml"/>
  <Override PartName="/ppt/ink/ink1844.xml" ContentType="application/inkml+xml"/>
  <Override PartName="/ppt/ink/ink1845.xml" ContentType="application/inkml+xml"/>
  <Override PartName="/ppt/ink/ink1846.xml" ContentType="application/inkml+xml"/>
  <Override PartName="/ppt/ink/ink1847.xml" ContentType="application/inkml+xml"/>
  <Override PartName="/ppt/ink/ink1848.xml" ContentType="application/inkml+xml"/>
  <Override PartName="/ppt/ink/ink1849.xml" ContentType="application/inkml+xml"/>
  <Override PartName="/ppt/ink/ink1850.xml" ContentType="application/inkml+xml"/>
  <Override PartName="/ppt/ink/ink1851.xml" ContentType="application/inkml+xml"/>
  <Override PartName="/ppt/ink/ink1852.xml" ContentType="application/inkml+xml"/>
  <Override PartName="/ppt/ink/ink1853.xml" ContentType="application/inkml+xml"/>
  <Override PartName="/ppt/ink/ink1854.xml" ContentType="application/inkml+xml"/>
  <Override PartName="/ppt/ink/ink1855.xml" ContentType="application/inkml+xml"/>
  <Override PartName="/ppt/ink/ink1856.xml" ContentType="application/inkml+xml"/>
  <Override PartName="/ppt/ink/ink1857.xml" ContentType="application/inkml+xml"/>
  <Override PartName="/ppt/ink/ink1858.xml" ContentType="application/inkml+xml"/>
  <Override PartName="/ppt/ink/ink1859.xml" ContentType="application/inkml+xml"/>
  <Override PartName="/ppt/ink/ink1860.xml" ContentType="application/inkml+xml"/>
  <Override PartName="/ppt/ink/ink1861.xml" ContentType="application/inkml+xml"/>
  <Override PartName="/ppt/ink/ink1862.xml" ContentType="application/inkml+xml"/>
  <Override PartName="/ppt/ink/ink1863.xml" ContentType="application/inkml+xml"/>
  <Override PartName="/ppt/ink/ink1864.xml" ContentType="application/inkml+xml"/>
  <Override PartName="/ppt/ink/ink1865.xml" ContentType="application/inkml+xml"/>
  <Override PartName="/ppt/ink/ink1866.xml" ContentType="application/inkml+xml"/>
  <Override PartName="/ppt/ink/ink1867.xml" ContentType="application/inkml+xml"/>
  <Override PartName="/ppt/ink/ink1868.xml" ContentType="application/inkml+xml"/>
  <Override PartName="/ppt/ink/ink1869.xml" ContentType="application/inkml+xml"/>
  <Override PartName="/ppt/ink/ink1870.xml" ContentType="application/inkml+xml"/>
  <Override PartName="/ppt/ink/ink1871.xml" ContentType="application/inkml+xml"/>
  <Override PartName="/ppt/ink/ink1872.xml" ContentType="application/inkml+xml"/>
  <Override PartName="/ppt/ink/ink1873.xml" ContentType="application/inkml+xml"/>
  <Override PartName="/ppt/ink/ink1874.xml" ContentType="application/inkml+xml"/>
  <Override PartName="/ppt/ink/ink1875.xml" ContentType="application/inkml+xml"/>
  <Override PartName="/ppt/ink/ink1876.xml" ContentType="application/inkml+xml"/>
  <Override PartName="/ppt/ink/ink1877.xml" ContentType="application/inkml+xml"/>
  <Override PartName="/ppt/ink/ink1878.xml" ContentType="application/inkml+xml"/>
  <Override PartName="/ppt/ink/ink1879.xml" ContentType="application/inkml+xml"/>
  <Override PartName="/ppt/ink/ink1880.xml" ContentType="application/inkml+xml"/>
  <Override PartName="/ppt/ink/ink1881.xml" ContentType="application/inkml+xml"/>
  <Override PartName="/ppt/ink/ink1882.xml" ContentType="application/inkml+xml"/>
  <Override PartName="/ppt/ink/ink1883.xml" ContentType="application/inkml+xml"/>
  <Override PartName="/ppt/ink/ink1884.xml" ContentType="application/inkml+xml"/>
  <Override PartName="/ppt/ink/ink1885.xml" ContentType="application/inkml+xml"/>
  <Override PartName="/ppt/ink/ink1886.xml" ContentType="application/inkml+xml"/>
  <Override PartName="/ppt/ink/ink1887.xml" ContentType="application/inkml+xml"/>
  <Override PartName="/ppt/ink/ink1888.xml" ContentType="application/inkml+xml"/>
  <Override PartName="/ppt/ink/ink1889.xml" ContentType="application/inkml+xml"/>
  <Override PartName="/ppt/ink/ink1890.xml" ContentType="application/inkml+xml"/>
  <Override PartName="/ppt/ink/ink1891.xml" ContentType="application/inkml+xml"/>
  <Override PartName="/ppt/ink/ink1892.xml" ContentType="application/inkml+xml"/>
  <Override PartName="/ppt/ink/ink1893.xml" ContentType="application/inkml+xml"/>
  <Override PartName="/ppt/ink/ink1894.xml" ContentType="application/inkml+xml"/>
  <Override PartName="/ppt/ink/ink1895.xml" ContentType="application/inkml+xml"/>
  <Override PartName="/ppt/ink/ink1896.xml" ContentType="application/inkml+xml"/>
  <Override PartName="/ppt/ink/ink1897.xml" ContentType="application/inkml+xml"/>
  <Override PartName="/ppt/ink/ink1898.xml" ContentType="application/inkml+xml"/>
  <Override PartName="/ppt/ink/ink1899.xml" ContentType="application/inkml+xml"/>
  <Override PartName="/ppt/ink/ink1900.xml" ContentType="application/inkml+xml"/>
  <Override PartName="/ppt/ink/ink1901.xml" ContentType="application/inkml+xml"/>
  <Override PartName="/ppt/ink/ink1902.xml" ContentType="application/inkml+xml"/>
  <Override PartName="/ppt/ink/ink1903.xml" ContentType="application/inkml+xml"/>
  <Override PartName="/ppt/ink/ink1904.xml" ContentType="application/inkml+xml"/>
  <Override PartName="/ppt/ink/ink1905.xml" ContentType="application/inkml+xml"/>
  <Override PartName="/ppt/ink/ink1906.xml" ContentType="application/inkml+xml"/>
  <Override PartName="/ppt/ink/ink1907.xml" ContentType="application/inkml+xml"/>
  <Override PartName="/ppt/ink/ink1908.xml" ContentType="application/inkml+xml"/>
  <Override PartName="/ppt/ink/ink1909.xml" ContentType="application/inkml+xml"/>
  <Override PartName="/ppt/ink/ink1910.xml" ContentType="application/inkml+xml"/>
  <Override PartName="/ppt/ink/ink1911.xml" ContentType="application/inkml+xml"/>
  <Override PartName="/ppt/ink/ink1912.xml" ContentType="application/inkml+xml"/>
  <Override PartName="/ppt/ink/ink1913.xml" ContentType="application/inkml+xml"/>
  <Override PartName="/ppt/ink/ink1914.xml" ContentType="application/inkml+xml"/>
  <Override PartName="/ppt/ink/ink1915.xml" ContentType="application/inkml+xml"/>
  <Override PartName="/ppt/ink/ink1916.xml" ContentType="application/inkml+xml"/>
  <Override PartName="/ppt/ink/ink1917.xml" ContentType="application/inkml+xml"/>
  <Override PartName="/ppt/ink/ink1918.xml" ContentType="application/inkml+xml"/>
  <Override PartName="/ppt/ink/ink1919.xml" ContentType="application/inkml+xml"/>
  <Override PartName="/ppt/ink/ink1920.xml" ContentType="application/inkml+xml"/>
  <Override PartName="/ppt/ink/ink1921.xml" ContentType="application/inkml+xml"/>
  <Override PartName="/ppt/ink/ink1922.xml" ContentType="application/inkml+xml"/>
  <Override PartName="/ppt/ink/ink1923.xml" ContentType="application/inkml+xml"/>
  <Override PartName="/ppt/ink/ink1924.xml" ContentType="application/inkml+xml"/>
  <Override PartName="/ppt/ink/ink1925.xml" ContentType="application/inkml+xml"/>
  <Override PartName="/ppt/ink/ink1926.xml" ContentType="application/inkml+xml"/>
  <Override PartName="/ppt/ink/ink1927.xml" ContentType="application/inkml+xml"/>
  <Override PartName="/ppt/ink/ink1928.xml" ContentType="application/inkml+xml"/>
  <Override PartName="/ppt/ink/ink1929.xml" ContentType="application/inkml+xml"/>
  <Override PartName="/ppt/ink/ink1930.xml" ContentType="application/inkml+xml"/>
  <Override PartName="/ppt/ink/ink1931.xml" ContentType="application/inkml+xml"/>
  <Override PartName="/ppt/ink/ink1932.xml" ContentType="application/inkml+xml"/>
  <Override PartName="/ppt/ink/ink1933.xml" ContentType="application/inkml+xml"/>
  <Override PartName="/ppt/ink/ink1934.xml" ContentType="application/inkml+xml"/>
  <Override PartName="/ppt/ink/ink1935.xml" ContentType="application/inkml+xml"/>
  <Override PartName="/ppt/ink/ink1936.xml" ContentType="application/inkml+xml"/>
  <Override PartName="/ppt/ink/ink1937.xml" ContentType="application/inkml+xml"/>
  <Override PartName="/ppt/ink/ink1938.xml" ContentType="application/inkml+xml"/>
  <Override PartName="/ppt/ink/ink1939.xml" ContentType="application/inkml+xml"/>
  <Override PartName="/ppt/ink/ink1940.xml" ContentType="application/inkml+xml"/>
  <Override PartName="/ppt/ink/ink1941.xml" ContentType="application/inkml+xml"/>
  <Override PartName="/ppt/ink/ink1942.xml" ContentType="application/inkml+xml"/>
  <Override PartName="/ppt/ink/ink1943.xml" ContentType="application/inkml+xml"/>
  <Override PartName="/ppt/ink/ink1944.xml" ContentType="application/inkml+xml"/>
  <Override PartName="/ppt/ink/ink1945.xml" ContentType="application/inkml+xml"/>
  <Override PartName="/ppt/ink/ink1946.xml" ContentType="application/inkml+xml"/>
  <Override PartName="/ppt/ink/ink1947.xml" ContentType="application/inkml+xml"/>
  <Override PartName="/ppt/ink/ink1948.xml" ContentType="application/inkml+xml"/>
  <Override PartName="/ppt/ink/ink1949.xml" ContentType="application/inkml+xml"/>
  <Override PartName="/ppt/ink/ink1950.xml" ContentType="application/inkml+xml"/>
  <Override PartName="/ppt/ink/ink1951.xml" ContentType="application/inkml+xml"/>
  <Override PartName="/ppt/ink/ink1952.xml" ContentType="application/inkml+xml"/>
  <Override PartName="/ppt/ink/ink1953.xml" ContentType="application/inkml+xml"/>
  <Override PartName="/ppt/ink/ink1954.xml" ContentType="application/inkml+xml"/>
  <Override PartName="/ppt/ink/ink1955.xml" ContentType="application/inkml+xml"/>
  <Override PartName="/ppt/ink/ink1956.xml" ContentType="application/inkml+xml"/>
  <Override PartName="/ppt/ink/ink1957.xml" ContentType="application/inkml+xml"/>
  <Override PartName="/ppt/ink/ink1958.xml" ContentType="application/inkml+xml"/>
  <Override PartName="/ppt/ink/ink1959.xml" ContentType="application/inkml+xml"/>
  <Override PartName="/ppt/ink/ink1960.xml" ContentType="application/inkml+xml"/>
  <Override PartName="/ppt/ink/ink1961.xml" ContentType="application/inkml+xml"/>
  <Override PartName="/ppt/ink/ink1962.xml" ContentType="application/inkml+xml"/>
  <Override PartName="/ppt/ink/ink1963.xml" ContentType="application/inkml+xml"/>
  <Override PartName="/ppt/ink/ink1964.xml" ContentType="application/inkml+xml"/>
  <Override PartName="/ppt/ink/ink1965.xml" ContentType="application/inkml+xml"/>
  <Override PartName="/ppt/ink/ink1966.xml" ContentType="application/inkml+xml"/>
  <Override PartName="/ppt/ink/ink1967.xml" ContentType="application/inkml+xml"/>
  <Override PartName="/ppt/ink/ink1968.xml" ContentType="application/inkml+xml"/>
  <Override PartName="/ppt/ink/ink1969.xml" ContentType="application/inkml+xml"/>
  <Override PartName="/ppt/ink/ink1970.xml" ContentType="application/inkml+xml"/>
  <Override PartName="/ppt/ink/ink1971.xml" ContentType="application/inkml+xml"/>
  <Override PartName="/ppt/ink/ink1972.xml" ContentType="application/inkml+xml"/>
  <Override PartName="/ppt/ink/ink1973.xml" ContentType="application/inkml+xml"/>
  <Override PartName="/ppt/ink/ink1974.xml" ContentType="application/inkml+xml"/>
  <Override PartName="/ppt/ink/ink1975.xml" ContentType="application/inkml+xml"/>
  <Override PartName="/ppt/ink/ink1976.xml" ContentType="application/inkml+xml"/>
  <Override PartName="/ppt/ink/ink1977.xml" ContentType="application/inkml+xml"/>
  <Override PartName="/ppt/ink/ink1978.xml" ContentType="application/inkml+xml"/>
  <Override PartName="/ppt/ink/ink1979.xml" ContentType="application/inkml+xml"/>
  <Override PartName="/ppt/ink/ink1980.xml" ContentType="application/inkml+xml"/>
  <Override PartName="/ppt/ink/ink1981.xml" ContentType="application/inkml+xml"/>
  <Override PartName="/ppt/ink/ink1982.xml" ContentType="application/inkml+xml"/>
  <Override PartName="/ppt/ink/ink1983.xml" ContentType="application/inkml+xml"/>
  <Override PartName="/ppt/ink/ink1984.xml" ContentType="application/inkml+xml"/>
  <Override PartName="/ppt/ink/ink1985.xml" ContentType="application/inkml+xml"/>
  <Override PartName="/ppt/ink/ink1986.xml" ContentType="application/inkml+xml"/>
  <Override PartName="/ppt/ink/ink1987.xml" ContentType="application/inkml+xml"/>
  <Override PartName="/ppt/ink/ink1988.xml" ContentType="application/inkml+xml"/>
  <Override PartName="/ppt/ink/ink1989.xml" ContentType="application/inkml+xml"/>
  <Override PartName="/ppt/ink/ink1990.xml" ContentType="application/inkml+xml"/>
  <Override PartName="/ppt/ink/ink1991.xml" ContentType="application/inkml+xml"/>
  <Override PartName="/ppt/ink/ink1992.xml" ContentType="application/inkml+xml"/>
  <Override PartName="/ppt/ink/ink1993.xml" ContentType="application/inkml+xml"/>
  <Override PartName="/ppt/ink/ink1994.xml" ContentType="application/inkml+xml"/>
  <Override PartName="/ppt/ink/ink1995.xml" ContentType="application/inkml+xml"/>
  <Override PartName="/ppt/ink/ink1996.xml" ContentType="application/inkml+xml"/>
  <Override PartName="/ppt/ink/ink1997.xml" ContentType="application/inkml+xml"/>
  <Override PartName="/ppt/ink/ink1998.xml" ContentType="application/inkml+xml"/>
  <Override PartName="/ppt/ink/ink1999.xml" ContentType="application/inkml+xml"/>
  <Override PartName="/ppt/ink/ink2000.xml" ContentType="application/inkml+xml"/>
  <Override PartName="/ppt/ink/ink2001.xml" ContentType="application/inkml+xml"/>
  <Override PartName="/ppt/ink/ink2002.xml" ContentType="application/inkml+xml"/>
  <Override PartName="/ppt/ink/ink2003.xml" ContentType="application/inkml+xml"/>
  <Override PartName="/ppt/ink/ink2004.xml" ContentType="application/inkml+xml"/>
  <Override PartName="/ppt/ink/ink2005.xml" ContentType="application/inkml+xml"/>
  <Override PartName="/ppt/ink/ink2006.xml" ContentType="application/inkml+xml"/>
  <Override PartName="/ppt/ink/ink2007.xml" ContentType="application/inkml+xml"/>
  <Override PartName="/ppt/ink/ink2008.xml" ContentType="application/inkml+xml"/>
  <Override PartName="/ppt/ink/ink2009.xml" ContentType="application/inkml+xml"/>
  <Override PartName="/ppt/ink/ink2010.xml" ContentType="application/inkml+xml"/>
  <Override PartName="/ppt/ink/ink2011.xml" ContentType="application/inkml+xml"/>
  <Override PartName="/ppt/ink/ink2012.xml" ContentType="application/inkml+xml"/>
  <Override PartName="/ppt/ink/ink2013.xml" ContentType="application/inkml+xml"/>
  <Override PartName="/ppt/ink/ink2014.xml" ContentType="application/inkml+xml"/>
  <Override PartName="/ppt/ink/ink2015.xml" ContentType="application/inkml+xml"/>
  <Override PartName="/ppt/ink/ink2016.xml" ContentType="application/inkml+xml"/>
  <Override PartName="/ppt/ink/ink2017.xml" ContentType="application/inkml+xml"/>
  <Override PartName="/ppt/ink/ink2018.xml" ContentType="application/inkml+xml"/>
  <Override PartName="/ppt/ink/ink2019.xml" ContentType="application/inkml+xml"/>
  <Override PartName="/ppt/ink/ink2020.xml" ContentType="application/inkml+xml"/>
  <Override PartName="/ppt/ink/ink2021.xml" ContentType="application/inkml+xml"/>
  <Override PartName="/ppt/ink/ink2022.xml" ContentType="application/inkml+xml"/>
  <Override PartName="/ppt/ink/ink2023.xml" ContentType="application/inkml+xml"/>
  <Override PartName="/ppt/ink/ink2024.xml" ContentType="application/inkml+xml"/>
  <Override PartName="/ppt/ink/ink2025.xml" ContentType="application/inkml+xml"/>
  <Override PartName="/ppt/ink/ink2026.xml" ContentType="application/inkml+xml"/>
  <Override PartName="/ppt/ink/ink2027.xml" ContentType="application/inkml+xml"/>
  <Override PartName="/ppt/ink/ink2028.xml" ContentType="application/inkml+xml"/>
  <Override PartName="/ppt/ink/ink2029.xml" ContentType="application/inkml+xml"/>
  <Override PartName="/ppt/ink/ink2030.xml" ContentType="application/inkml+xml"/>
  <Override PartName="/ppt/ink/ink2031.xml" ContentType="application/inkml+xml"/>
  <Override PartName="/ppt/ink/ink2032.xml" ContentType="application/inkml+xml"/>
  <Override PartName="/ppt/ink/ink2033.xml" ContentType="application/inkml+xml"/>
  <Override PartName="/ppt/ink/ink2034.xml" ContentType="application/inkml+xml"/>
  <Override PartName="/ppt/ink/ink2035.xml" ContentType="application/inkml+xml"/>
  <Override PartName="/ppt/ink/ink2036.xml" ContentType="application/inkml+xml"/>
  <Override PartName="/ppt/ink/ink2037.xml" ContentType="application/inkml+xml"/>
  <Override PartName="/ppt/ink/ink2038.xml" ContentType="application/inkml+xml"/>
  <Override PartName="/ppt/ink/ink2039.xml" ContentType="application/inkml+xml"/>
  <Override PartName="/ppt/ink/ink2040.xml" ContentType="application/inkml+xml"/>
  <Override PartName="/ppt/ink/ink2041.xml" ContentType="application/inkml+xml"/>
  <Override PartName="/ppt/ink/ink2042.xml" ContentType="application/inkml+xml"/>
  <Override PartName="/ppt/ink/ink2043.xml" ContentType="application/inkml+xml"/>
  <Override PartName="/ppt/ink/ink2044.xml" ContentType="application/inkml+xml"/>
  <Override PartName="/ppt/ink/ink2045.xml" ContentType="application/inkml+xml"/>
  <Override PartName="/ppt/ink/ink2046.xml" ContentType="application/inkml+xml"/>
  <Override PartName="/ppt/ink/ink2047.xml" ContentType="application/inkml+xml"/>
  <Override PartName="/ppt/ink/ink2048.xml" ContentType="application/inkml+xml"/>
  <Override PartName="/ppt/ink/ink2049.xml" ContentType="application/inkml+xml"/>
  <Override PartName="/ppt/ink/ink2050.xml" ContentType="application/inkml+xml"/>
  <Override PartName="/ppt/ink/ink2051.xml" ContentType="application/inkml+xml"/>
  <Override PartName="/ppt/ink/ink2052.xml" ContentType="application/inkml+xml"/>
  <Override PartName="/ppt/ink/ink2053.xml" ContentType="application/inkml+xml"/>
  <Override PartName="/ppt/ink/ink2054.xml" ContentType="application/inkml+xml"/>
  <Override PartName="/ppt/ink/ink2055.xml" ContentType="application/inkml+xml"/>
  <Override PartName="/ppt/ink/ink2056.xml" ContentType="application/inkml+xml"/>
  <Override PartName="/ppt/ink/ink2057.xml" ContentType="application/inkml+xml"/>
  <Override PartName="/ppt/ink/ink2058.xml" ContentType="application/inkml+xml"/>
  <Override PartName="/ppt/ink/ink2059.xml" ContentType="application/inkml+xml"/>
  <Override PartName="/ppt/ink/ink2060.xml" ContentType="application/inkml+xml"/>
  <Override PartName="/ppt/ink/ink2061.xml" ContentType="application/inkml+xml"/>
  <Override PartName="/ppt/ink/ink2062.xml" ContentType="application/inkml+xml"/>
  <Override PartName="/ppt/ink/ink2063.xml" ContentType="application/inkml+xml"/>
  <Override PartName="/ppt/ink/ink2064.xml" ContentType="application/inkml+xml"/>
  <Override PartName="/ppt/ink/ink2065.xml" ContentType="application/inkml+xml"/>
  <Override PartName="/ppt/ink/ink2066.xml" ContentType="application/inkml+xml"/>
  <Override PartName="/ppt/ink/ink2067.xml" ContentType="application/inkml+xml"/>
  <Override PartName="/ppt/ink/ink2068.xml" ContentType="application/inkml+xml"/>
  <Override PartName="/ppt/ink/ink2069.xml" ContentType="application/inkml+xml"/>
  <Override PartName="/ppt/ink/ink2070.xml" ContentType="application/inkml+xml"/>
  <Override PartName="/ppt/ink/ink2071.xml" ContentType="application/inkml+xml"/>
  <Override PartName="/ppt/ink/ink2072.xml" ContentType="application/inkml+xml"/>
  <Override PartName="/ppt/ink/ink2073.xml" ContentType="application/inkml+xml"/>
  <Override PartName="/ppt/ink/ink2074.xml" ContentType="application/inkml+xml"/>
  <Override PartName="/ppt/ink/ink2075.xml" ContentType="application/inkml+xml"/>
  <Override PartName="/ppt/ink/ink2076.xml" ContentType="application/inkml+xml"/>
  <Override PartName="/ppt/ink/ink2077.xml" ContentType="application/inkml+xml"/>
  <Override PartName="/ppt/ink/ink2078.xml" ContentType="application/inkml+xml"/>
  <Override PartName="/ppt/ink/ink2079.xml" ContentType="application/inkml+xml"/>
  <Override PartName="/ppt/ink/ink2080.xml" ContentType="application/inkml+xml"/>
  <Override PartName="/ppt/ink/ink2081.xml" ContentType="application/inkml+xml"/>
  <Override PartName="/ppt/ink/ink2082.xml" ContentType="application/inkml+xml"/>
  <Override PartName="/ppt/ink/ink2083.xml" ContentType="application/inkml+xml"/>
  <Override PartName="/ppt/ink/ink2084.xml" ContentType="application/inkml+xml"/>
  <Override PartName="/ppt/ink/ink2085.xml" ContentType="application/inkml+xml"/>
  <Override PartName="/ppt/ink/ink2086.xml" ContentType="application/inkml+xml"/>
  <Override PartName="/ppt/ink/ink2087.xml" ContentType="application/inkml+xml"/>
  <Override PartName="/ppt/ink/ink2088.xml" ContentType="application/inkml+xml"/>
  <Override PartName="/ppt/ink/ink2089.xml" ContentType="application/inkml+xml"/>
  <Override PartName="/ppt/ink/ink2090.xml" ContentType="application/inkml+xml"/>
  <Override PartName="/ppt/ink/ink2091.xml" ContentType="application/inkml+xml"/>
  <Override PartName="/ppt/ink/ink2092.xml" ContentType="application/inkml+xml"/>
  <Override PartName="/ppt/ink/ink2093.xml" ContentType="application/inkml+xml"/>
  <Override PartName="/ppt/ink/ink2094.xml" ContentType="application/inkml+xml"/>
  <Override PartName="/ppt/ink/ink2095.xml" ContentType="application/inkml+xml"/>
  <Override PartName="/ppt/ink/ink2096.xml" ContentType="application/inkml+xml"/>
  <Override PartName="/ppt/ink/ink2097.xml" ContentType="application/inkml+xml"/>
  <Override PartName="/ppt/ink/ink2098.xml" ContentType="application/inkml+xml"/>
  <Override PartName="/ppt/ink/ink2099.xml" ContentType="application/inkml+xml"/>
  <Override PartName="/ppt/ink/ink2100.xml" ContentType="application/inkml+xml"/>
  <Override PartName="/ppt/ink/ink2101.xml" ContentType="application/inkml+xml"/>
  <Override PartName="/ppt/ink/ink2102.xml" ContentType="application/inkml+xml"/>
  <Override PartName="/ppt/ink/ink2103.xml" ContentType="application/inkml+xml"/>
  <Override PartName="/ppt/ink/ink2104.xml" ContentType="application/inkml+xml"/>
  <Override PartName="/ppt/ink/ink2105.xml" ContentType="application/inkml+xml"/>
  <Override PartName="/ppt/ink/ink2106.xml" ContentType="application/inkml+xml"/>
  <Override PartName="/ppt/ink/ink2107.xml" ContentType="application/inkml+xml"/>
  <Override PartName="/ppt/ink/ink2108.xml" ContentType="application/inkml+xml"/>
  <Override PartName="/ppt/ink/ink2109.xml" ContentType="application/inkml+xml"/>
  <Override PartName="/ppt/ink/ink2110.xml" ContentType="application/inkml+xml"/>
  <Override PartName="/ppt/ink/ink2111.xml" ContentType="application/inkml+xml"/>
  <Override PartName="/ppt/ink/ink2112.xml" ContentType="application/inkml+xml"/>
  <Override PartName="/ppt/ink/ink2113.xml" ContentType="application/inkml+xml"/>
  <Override PartName="/ppt/ink/ink2114.xml" ContentType="application/inkml+xml"/>
  <Override PartName="/ppt/ink/ink2115.xml" ContentType="application/inkml+xml"/>
  <Override PartName="/ppt/ink/ink2116.xml" ContentType="application/inkml+xml"/>
  <Override PartName="/ppt/ink/ink2117.xml" ContentType="application/inkml+xml"/>
  <Override PartName="/ppt/ink/ink2118.xml" ContentType="application/inkml+xml"/>
  <Override PartName="/ppt/ink/ink2119.xml" ContentType="application/inkml+xml"/>
  <Override PartName="/ppt/ink/ink2120.xml" ContentType="application/inkml+xml"/>
  <Override PartName="/ppt/ink/ink2121.xml" ContentType="application/inkml+xml"/>
  <Override PartName="/ppt/ink/ink2122.xml" ContentType="application/inkml+xml"/>
  <Override PartName="/ppt/ink/ink2123.xml" ContentType="application/inkml+xml"/>
  <Override PartName="/ppt/ink/ink2124.xml" ContentType="application/inkml+xml"/>
  <Override PartName="/ppt/ink/ink2125.xml" ContentType="application/inkml+xml"/>
  <Override PartName="/ppt/ink/ink2126.xml" ContentType="application/inkml+xml"/>
  <Override PartName="/ppt/ink/ink2127.xml" ContentType="application/inkml+xml"/>
  <Override PartName="/ppt/ink/ink2128.xml" ContentType="application/inkml+xml"/>
  <Override PartName="/ppt/ink/ink2129.xml" ContentType="application/inkml+xml"/>
  <Override PartName="/ppt/ink/ink2130.xml" ContentType="application/inkml+xml"/>
  <Override PartName="/ppt/ink/ink2131.xml" ContentType="application/inkml+xml"/>
  <Override PartName="/ppt/ink/ink2132.xml" ContentType="application/inkml+xml"/>
  <Override PartName="/ppt/ink/ink2133.xml" ContentType="application/inkml+xml"/>
  <Override PartName="/ppt/ink/ink2134.xml" ContentType="application/inkml+xml"/>
  <Override PartName="/ppt/ink/ink2135.xml" ContentType="application/inkml+xml"/>
  <Override PartName="/ppt/ink/ink2136.xml" ContentType="application/inkml+xml"/>
  <Override PartName="/ppt/ink/ink2137.xml" ContentType="application/inkml+xml"/>
  <Override PartName="/ppt/ink/ink2138.xml" ContentType="application/inkml+xml"/>
  <Override PartName="/ppt/ink/ink2139.xml" ContentType="application/inkml+xml"/>
  <Override PartName="/ppt/ink/ink2140.xml" ContentType="application/inkml+xml"/>
  <Override PartName="/ppt/ink/ink2141.xml" ContentType="application/inkml+xml"/>
  <Override PartName="/ppt/ink/ink2142.xml" ContentType="application/inkml+xml"/>
  <Override PartName="/ppt/ink/ink2143.xml" ContentType="application/inkml+xml"/>
  <Override PartName="/ppt/ink/ink2144.xml" ContentType="application/inkml+xml"/>
  <Override PartName="/ppt/ink/ink2145.xml" ContentType="application/inkml+xml"/>
  <Override PartName="/ppt/ink/ink2146.xml" ContentType="application/inkml+xml"/>
  <Override PartName="/ppt/ink/ink2147.xml" ContentType="application/inkml+xml"/>
  <Override PartName="/ppt/ink/ink2148.xml" ContentType="application/inkml+xml"/>
  <Override PartName="/ppt/ink/ink2149.xml" ContentType="application/inkml+xml"/>
  <Override PartName="/ppt/ink/ink2150.xml" ContentType="application/inkml+xml"/>
  <Override PartName="/ppt/ink/ink2151.xml" ContentType="application/inkml+xml"/>
  <Override PartName="/ppt/ink/ink2152.xml" ContentType="application/inkml+xml"/>
  <Override PartName="/ppt/ink/ink2153.xml" ContentType="application/inkml+xml"/>
  <Override PartName="/ppt/ink/ink2154.xml" ContentType="application/inkml+xml"/>
  <Override PartName="/ppt/ink/ink2155.xml" ContentType="application/inkml+xml"/>
  <Override PartName="/ppt/ink/ink2156.xml" ContentType="application/inkml+xml"/>
  <Override PartName="/ppt/ink/ink2157.xml" ContentType="application/inkml+xml"/>
  <Override PartName="/ppt/ink/ink2158.xml" ContentType="application/inkml+xml"/>
  <Override PartName="/ppt/ink/ink2159.xml" ContentType="application/inkml+xml"/>
  <Override PartName="/ppt/ink/ink2160.xml" ContentType="application/inkml+xml"/>
  <Override PartName="/ppt/ink/ink2161.xml" ContentType="application/inkml+xml"/>
  <Override PartName="/ppt/ink/ink2162.xml" ContentType="application/inkml+xml"/>
  <Override PartName="/ppt/ink/ink2163.xml" ContentType="application/inkml+xml"/>
  <Override PartName="/ppt/ink/ink2164.xml" ContentType="application/inkml+xml"/>
  <Override PartName="/ppt/ink/ink2165.xml" ContentType="application/inkml+xml"/>
  <Override PartName="/ppt/ink/ink2166.xml" ContentType="application/inkml+xml"/>
  <Override PartName="/ppt/ink/ink2167.xml" ContentType="application/inkml+xml"/>
  <Override PartName="/ppt/ink/ink2168.xml" ContentType="application/inkml+xml"/>
  <Override PartName="/ppt/ink/ink2169.xml" ContentType="application/inkml+xml"/>
  <Override PartName="/ppt/ink/ink2170.xml" ContentType="application/inkml+xml"/>
  <Override PartName="/ppt/ink/ink2171.xml" ContentType="application/inkml+xml"/>
  <Override PartName="/ppt/ink/ink2172.xml" ContentType="application/inkml+xml"/>
  <Override PartName="/ppt/ink/ink2173.xml" ContentType="application/inkml+xml"/>
  <Override PartName="/ppt/ink/ink2174.xml" ContentType="application/inkml+xml"/>
  <Override PartName="/ppt/ink/ink2175.xml" ContentType="application/inkml+xml"/>
  <Override PartName="/ppt/ink/ink2176.xml" ContentType="application/inkml+xml"/>
  <Override PartName="/ppt/ink/ink2177.xml" ContentType="application/inkml+xml"/>
  <Override PartName="/ppt/ink/ink2178.xml" ContentType="application/inkml+xml"/>
  <Override PartName="/ppt/ink/ink2179.xml" ContentType="application/inkml+xml"/>
  <Override PartName="/ppt/ink/ink2180.xml" ContentType="application/inkml+xml"/>
  <Override PartName="/ppt/ink/ink2181.xml" ContentType="application/inkml+xml"/>
  <Override PartName="/ppt/ink/ink2182.xml" ContentType="application/inkml+xml"/>
  <Override PartName="/ppt/ink/ink2183.xml" ContentType="application/inkml+xml"/>
  <Override PartName="/ppt/ink/ink2184.xml" ContentType="application/inkml+xml"/>
  <Override PartName="/ppt/ink/ink2185.xml" ContentType="application/inkml+xml"/>
  <Override PartName="/ppt/ink/ink2186.xml" ContentType="application/inkml+xml"/>
  <Override PartName="/ppt/ink/ink2187.xml" ContentType="application/inkml+xml"/>
  <Override PartName="/ppt/ink/ink2188.xml" ContentType="application/inkml+xml"/>
  <Override PartName="/ppt/ink/ink2189.xml" ContentType="application/inkml+xml"/>
  <Override PartName="/ppt/ink/ink2190.xml" ContentType="application/inkml+xml"/>
  <Override PartName="/ppt/ink/ink2191.xml" ContentType="application/inkml+xml"/>
  <Override PartName="/ppt/ink/ink2192.xml" ContentType="application/inkml+xml"/>
  <Override PartName="/ppt/ink/ink2193.xml" ContentType="application/inkml+xml"/>
  <Override PartName="/ppt/ink/ink2194.xml" ContentType="application/inkml+xml"/>
  <Override PartName="/ppt/ink/ink2195.xml" ContentType="application/inkml+xml"/>
  <Override PartName="/ppt/ink/ink2196.xml" ContentType="application/inkml+xml"/>
  <Override PartName="/ppt/ink/ink2197.xml" ContentType="application/inkml+xml"/>
  <Override PartName="/ppt/ink/ink2198.xml" ContentType="application/inkml+xml"/>
  <Override PartName="/ppt/ink/ink2199.xml" ContentType="application/inkml+xml"/>
  <Override PartName="/ppt/ink/ink2200.xml" ContentType="application/inkml+xml"/>
  <Override PartName="/ppt/ink/ink2201.xml" ContentType="application/inkml+xml"/>
  <Override PartName="/ppt/ink/ink2202.xml" ContentType="application/inkml+xml"/>
  <Override PartName="/ppt/ink/ink2203.xml" ContentType="application/inkml+xml"/>
  <Override PartName="/ppt/ink/ink2204.xml" ContentType="application/inkml+xml"/>
  <Override PartName="/ppt/ink/ink2205.xml" ContentType="application/inkml+xml"/>
  <Override PartName="/ppt/ink/ink2206.xml" ContentType="application/inkml+xml"/>
  <Override PartName="/ppt/ink/ink2207.xml" ContentType="application/inkml+xml"/>
  <Override PartName="/ppt/ink/ink2208.xml" ContentType="application/inkml+xml"/>
  <Override PartName="/ppt/ink/ink2209.xml" ContentType="application/inkml+xml"/>
  <Override PartName="/ppt/ink/ink2210.xml" ContentType="application/inkml+xml"/>
  <Override PartName="/ppt/ink/ink2211.xml" ContentType="application/inkml+xml"/>
  <Override PartName="/ppt/ink/ink2212.xml" ContentType="application/inkml+xml"/>
  <Override PartName="/ppt/ink/ink2213.xml" ContentType="application/inkml+xml"/>
  <Override PartName="/ppt/ink/ink2214.xml" ContentType="application/inkml+xml"/>
  <Override PartName="/ppt/ink/ink2215.xml" ContentType="application/inkml+xml"/>
  <Override PartName="/ppt/ink/ink2216.xml" ContentType="application/inkml+xml"/>
  <Override PartName="/ppt/ink/ink2217.xml" ContentType="application/inkml+xml"/>
  <Override PartName="/ppt/ink/ink2218.xml" ContentType="application/inkml+xml"/>
  <Override PartName="/ppt/ink/ink2219.xml" ContentType="application/inkml+xml"/>
  <Override PartName="/ppt/ink/ink2220.xml" ContentType="application/inkml+xml"/>
  <Override PartName="/ppt/ink/ink2221.xml" ContentType="application/inkml+xml"/>
  <Override PartName="/ppt/ink/ink2222.xml" ContentType="application/inkml+xml"/>
  <Override PartName="/ppt/ink/ink2223.xml" ContentType="application/inkml+xml"/>
  <Override PartName="/ppt/ink/ink2224.xml" ContentType="application/inkml+xml"/>
  <Override PartName="/ppt/ink/ink2225.xml" ContentType="application/inkml+xml"/>
  <Override PartName="/ppt/ink/ink2226.xml" ContentType="application/inkml+xml"/>
  <Override PartName="/ppt/ink/ink2227.xml" ContentType="application/inkml+xml"/>
  <Override PartName="/ppt/ink/ink2228.xml" ContentType="application/inkml+xml"/>
  <Override PartName="/ppt/ink/ink2229.xml" ContentType="application/inkml+xml"/>
  <Override PartName="/ppt/ink/ink2230.xml" ContentType="application/inkml+xml"/>
  <Override PartName="/ppt/ink/ink2231.xml" ContentType="application/inkml+xml"/>
  <Override PartName="/ppt/ink/ink2232.xml" ContentType="application/inkml+xml"/>
  <Override PartName="/ppt/ink/ink2233.xml" ContentType="application/inkml+xml"/>
  <Override PartName="/ppt/ink/ink2234.xml" ContentType="application/inkml+xml"/>
  <Override PartName="/ppt/ink/ink2235.xml" ContentType="application/inkml+xml"/>
  <Override PartName="/ppt/ink/ink2236.xml" ContentType="application/inkml+xml"/>
  <Override PartName="/ppt/ink/ink2237.xml" ContentType="application/inkml+xml"/>
  <Override PartName="/ppt/ink/ink2238.xml" ContentType="application/inkml+xml"/>
  <Override PartName="/ppt/ink/ink2239.xml" ContentType="application/inkml+xml"/>
  <Override PartName="/ppt/ink/ink2240.xml" ContentType="application/inkml+xml"/>
  <Override PartName="/ppt/ink/ink2241.xml" ContentType="application/inkml+xml"/>
  <Override PartName="/ppt/ink/ink2242.xml" ContentType="application/inkml+xml"/>
  <Override PartName="/ppt/ink/ink2243.xml" ContentType="application/inkml+xml"/>
  <Override PartName="/ppt/ink/ink2244.xml" ContentType="application/inkml+xml"/>
  <Override PartName="/ppt/ink/ink2245.xml" ContentType="application/inkml+xml"/>
  <Override PartName="/ppt/ink/ink2246.xml" ContentType="application/inkml+xml"/>
  <Override PartName="/ppt/ink/ink2247.xml" ContentType="application/inkml+xml"/>
  <Override PartName="/ppt/ink/ink2248.xml" ContentType="application/inkml+xml"/>
  <Override PartName="/ppt/ink/ink2249.xml" ContentType="application/inkml+xml"/>
  <Override PartName="/ppt/ink/ink2250.xml" ContentType="application/inkml+xml"/>
  <Override PartName="/ppt/ink/ink2251.xml" ContentType="application/inkml+xml"/>
  <Override PartName="/ppt/ink/ink2252.xml" ContentType="application/inkml+xml"/>
  <Override PartName="/ppt/ink/ink2253.xml" ContentType="application/inkml+xml"/>
  <Override PartName="/ppt/ink/ink2254.xml" ContentType="application/inkml+xml"/>
  <Override PartName="/ppt/ink/ink2255.xml" ContentType="application/inkml+xml"/>
  <Override PartName="/ppt/ink/ink2256.xml" ContentType="application/inkml+xml"/>
  <Override PartName="/ppt/ink/ink2257.xml" ContentType="application/inkml+xml"/>
  <Override PartName="/ppt/ink/ink2258.xml" ContentType="application/inkml+xml"/>
  <Override PartName="/ppt/ink/ink2259.xml" ContentType="application/inkml+xml"/>
  <Override PartName="/ppt/ink/ink2260.xml" ContentType="application/inkml+xml"/>
  <Override PartName="/ppt/ink/ink2261.xml" ContentType="application/inkml+xml"/>
  <Override PartName="/ppt/ink/ink2262.xml" ContentType="application/inkml+xml"/>
  <Override PartName="/ppt/ink/ink2263.xml" ContentType="application/inkml+xml"/>
  <Override PartName="/ppt/ink/ink2264.xml" ContentType="application/inkml+xml"/>
  <Override PartName="/ppt/ink/ink2265.xml" ContentType="application/inkml+xml"/>
  <Override PartName="/ppt/ink/ink2266.xml" ContentType="application/inkml+xml"/>
  <Override PartName="/ppt/ink/ink2267.xml" ContentType="application/inkml+xml"/>
  <Override PartName="/ppt/ink/ink2268.xml" ContentType="application/inkml+xml"/>
  <Override PartName="/ppt/ink/ink2269.xml" ContentType="application/inkml+xml"/>
  <Override PartName="/ppt/ink/ink2270.xml" ContentType="application/inkml+xml"/>
  <Override PartName="/ppt/ink/ink2271.xml" ContentType="application/inkml+xml"/>
  <Override PartName="/ppt/ink/ink2272.xml" ContentType="application/inkml+xml"/>
  <Override PartName="/ppt/ink/ink2273.xml" ContentType="application/inkml+xml"/>
  <Override PartName="/ppt/ink/ink2274.xml" ContentType="application/inkml+xml"/>
  <Override PartName="/ppt/ink/ink2275.xml" ContentType="application/inkml+xml"/>
  <Override PartName="/ppt/ink/ink2276.xml" ContentType="application/inkml+xml"/>
  <Override PartName="/ppt/ink/ink2277.xml" ContentType="application/inkml+xml"/>
  <Override PartName="/ppt/ink/ink2278.xml" ContentType="application/inkml+xml"/>
  <Override PartName="/ppt/ink/ink2279.xml" ContentType="application/inkml+xml"/>
  <Override PartName="/ppt/ink/ink2280.xml" ContentType="application/inkml+xml"/>
  <Override PartName="/ppt/ink/ink2281.xml" ContentType="application/inkml+xml"/>
  <Override PartName="/ppt/ink/ink2282.xml" ContentType="application/inkml+xml"/>
  <Override PartName="/ppt/ink/ink2283.xml" ContentType="application/inkml+xml"/>
  <Override PartName="/ppt/ink/ink2284.xml" ContentType="application/inkml+xml"/>
  <Override PartName="/ppt/ink/ink2285.xml" ContentType="application/inkml+xml"/>
  <Override PartName="/ppt/ink/ink2286.xml" ContentType="application/inkml+xml"/>
  <Override PartName="/ppt/ink/ink2287.xml" ContentType="application/inkml+xml"/>
  <Override PartName="/ppt/ink/ink2288.xml" ContentType="application/inkml+xml"/>
  <Override PartName="/ppt/ink/ink2289.xml" ContentType="application/inkml+xml"/>
  <Override PartName="/ppt/ink/ink2290.xml" ContentType="application/inkml+xml"/>
  <Override PartName="/ppt/ink/ink2291.xml" ContentType="application/inkml+xml"/>
  <Override PartName="/ppt/ink/ink2292.xml" ContentType="application/inkml+xml"/>
  <Override PartName="/ppt/ink/ink2293.xml" ContentType="application/inkml+xml"/>
  <Override PartName="/ppt/ink/ink2294.xml" ContentType="application/inkml+xml"/>
  <Override PartName="/ppt/ink/ink2295.xml" ContentType="application/inkml+xml"/>
  <Override PartName="/ppt/ink/ink2296.xml" ContentType="application/inkml+xml"/>
  <Override PartName="/ppt/ink/ink2297.xml" ContentType="application/inkml+xml"/>
  <Override PartName="/ppt/ink/ink2298.xml" ContentType="application/inkml+xml"/>
  <Override PartName="/ppt/ink/ink2299.xml" ContentType="application/inkml+xml"/>
  <Override PartName="/ppt/ink/ink2300.xml" ContentType="application/inkml+xml"/>
  <Override PartName="/ppt/ink/ink2301.xml" ContentType="application/inkml+xml"/>
  <Override PartName="/ppt/ink/ink2302.xml" ContentType="application/inkml+xml"/>
  <Override PartName="/ppt/ink/ink2303.xml" ContentType="application/inkml+xml"/>
  <Override PartName="/ppt/ink/ink2304.xml" ContentType="application/inkml+xml"/>
  <Override PartName="/ppt/ink/ink2305.xml" ContentType="application/inkml+xml"/>
  <Override PartName="/ppt/ink/ink2306.xml" ContentType="application/inkml+xml"/>
  <Override PartName="/ppt/ink/ink2307.xml" ContentType="application/inkml+xml"/>
  <Override PartName="/ppt/ink/ink2308.xml" ContentType="application/inkml+xml"/>
  <Override PartName="/ppt/ink/ink2309.xml" ContentType="application/inkml+xml"/>
  <Override PartName="/ppt/ink/ink2310.xml" ContentType="application/inkml+xml"/>
  <Override PartName="/ppt/ink/ink2311.xml" ContentType="application/inkml+xml"/>
  <Override PartName="/ppt/ink/ink2312.xml" ContentType="application/inkml+xml"/>
  <Override PartName="/ppt/ink/ink2313.xml" ContentType="application/inkml+xml"/>
  <Override PartName="/ppt/ink/ink2314.xml" ContentType="application/inkml+xml"/>
  <Override PartName="/ppt/ink/ink2315.xml" ContentType="application/inkml+xml"/>
  <Override PartName="/ppt/ink/ink2316.xml" ContentType="application/inkml+xml"/>
  <Override PartName="/ppt/ink/ink2317.xml" ContentType="application/inkml+xml"/>
  <Override PartName="/ppt/ink/ink2318.xml" ContentType="application/inkml+xml"/>
  <Override PartName="/ppt/ink/ink2319.xml" ContentType="application/inkml+xml"/>
  <Override PartName="/ppt/ink/ink2320.xml" ContentType="application/inkml+xml"/>
  <Override PartName="/ppt/ink/ink2321.xml" ContentType="application/inkml+xml"/>
  <Override PartName="/ppt/ink/ink2322.xml" ContentType="application/inkml+xml"/>
  <Override PartName="/ppt/ink/ink2323.xml" ContentType="application/inkml+xml"/>
  <Override PartName="/ppt/ink/ink2324.xml" ContentType="application/inkml+xml"/>
  <Override PartName="/ppt/ink/ink2325.xml" ContentType="application/inkml+xml"/>
  <Override PartName="/ppt/ink/ink2326.xml" ContentType="application/inkml+xml"/>
  <Override PartName="/ppt/ink/ink2327.xml" ContentType="application/inkml+xml"/>
  <Override PartName="/ppt/ink/ink2328.xml" ContentType="application/inkml+xml"/>
  <Override PartName="/ppt/ink/ink2329.xml" ContentType="application/inkml+xml"/>
  <Override PartName="/ppt/ink/ink2330.xml" ContentType="application/inkml+xml"/>
  <Override PartName="/ppt/ink/ink2331.xml" ContentType="application/inkml+xml"/>
  <Override PartName="/ppt/ink/ink2332.xml" ContentType="application/inkml+xml"/>
  <Override PartName="/ppt/ink/ink2333.xml" ContentType="application/inkml+xml"/>
  <Override PartName="/ppt/ink/ink2334.xml" ContentType="application/inkml+xml"/>
  <Override PartName="/ppt/ink/ink2335.xml" ContentType="application/inkml+xml"/>
  <Override PartName="/ppt/ink/ink2336.xml" ContentType="application/inkml+xml"/>
  <Override PartName="/ppt/ink/ink2337.xml" ContentType="application/inkml+xml"/>
  <Override PartName="/ppt/ink/ink2338.xml" ContentType="application/inkml+xml"/>
  <Override PartName="/ppt/ink/ink2339.xml" ContentType="application/inkml+xml"/>
  <Override PartName="/ppt/ink/ink2340.xml" ContentType="application/inkml+xml"/>
  <Override PartName="/ppt/ink/ink2341.xml" ContentType="application/inkml+xml"/>
  <Override PartName="/ppt/ink/ink2342.xml" ContentType="application/inkml+xml"/>
  <Override PartName="/ppt/ink/ink2343.xml" ContentType="application/inkml+xml"/>
  <Override PartName="/ppt/ink/ink2344.xml" ContentType="application/inkml+xml"/>
  <Override PartName="/ppt/ink/ink2345.xml" ContentType="application/inkml+xml"/>
  <Override PartName="/ppt/ink/ink2346.xml" ContentType="application/inkml+xml"/>
  <Override PartName="/ppt/ink/ink2347.xml" ContentType="application/inkml+xml"/>
  <Override PartName="/ppt/ink/ink2348.xml" ContentType="application/inkml+xml"/>
  <Override PartName="/ppt/ink/ink2349.xml" ContentType="application/inkml+xml"/>
  <Override PartName="/ppt/ink/ink2350.xml" ContentType="application/inkml+xml"/>
  <Override PartName="/ppt/ink/ink2351.xml" ContentType="application/inkml+xml"/>
  <Override PartName="/ppt/ink/ink2352.xml" ContentType="application/inkml+xml"/>
  <Override PartName="/ppt/ink/ink2353.xml" ContentType="application/inkml+xml"/>
  <Override PartName="/ppt/ink/ink2354.xml" ContentType="application/inkml+xml"/>
  <Override PartName="/ppt/ink/ink2355.xml" ContentType="application/inkml+xml"/>
  <Override PartName="/ppt/ink/ink2356.xml" ContentType="application/inkml+xml"/>
  <Override PartName="/ppt/ink/ink2357.xml" ContentType="application/inkml+xml"/>
  <Override PartName="/ppt/ink/ink2358.xml" ContentType="application/inkml+xml"/>
  <Override PartName="/ppt/ink/ink2359.xml" ContentType="application/inkml+xml"/>
  <Override PartName="/ppt/ink/ink2360.xml" ContentType="application/inkml+xml"/>
  <Override PartName="/ppt/ink/ink2361.xml" ContentType="application/inkml+xml"/>
  <Override PartName="/ppt/ink/ink2362.xml" ContentType="application/inkml+xml"/>
  <Override PartName="/ppt/ink/ink2363.xml" ContentType="application/inkml+xml"/>
  <Override PartName="/ppt/ink/ink2364.xml" ContentType="application/inkml+xml"/>
  <Override PartName="/ppt/ink/ink2365.xml" ContentType="application/inkml+xml"/>
  <Override PartName="/ppt/ink/ink2366.xml" ContentType="application/inkml+xml"/>
  <Override PartName="/ppt/ink/ink2367.xml" ContentType="application/inkml+xml"/>
  <Override PartName="/ppt/ink/ink2368.xml" ContentType="application/inkml+xml"/>
  <Override PartName="/ppt/ink/ink2369.xml" ContentType="application/inkml+xml"/>
  <Override PartName="/ppt/ink/ink2370.xml" ContentType="application/inkml+xml"/>
  <Override PartName="/ppt/ink/ink2371.xml" ContentType="application/inkml+xml"/>
  <Override PartName="/ppt/ink/ink2372.xml" ContentType="application/inkml+xml"/>
  <Override PartName="/ppt/ink/ink2373.xml" ContentType="application/inkml+xml"/>
  <Override PartName="/ppt/ink/ink2374.xml" ContentType="application/inkml+xml"/>
  <Override PartName="/ppt/ink/ink2375.xml" ContentType="application/inkml+xml"/>
  <Override PartName="/ppt/ink/ink2376.xml" ContentType="application/inkml+xml"/>
  <Override PartName="/ppt/ink/ink2377.xml" ContentType="application/inkml+xml"/>
  <Override PartName="/ppt/ink/ink2378.xml" ContentType="application/inkml+xml"/>
  <Override PartName="/ppt/ink/ink2379.xml" ContentType="application/inkml+xml"/>
  <Override PartName="/ppt/ink/ink2380.xml" ContentType="application/inkml+xml"/>
  <Override PartName="/ppt/ink/ink2381.xml" ContentType="application/inkml+xml"/>
  <Override PartName="/ppt/ink/ink2382.xml" ContentType="application/inkml+xml"/>
  <Override PartName="/ppt/ink/ink2383.xml" ContentType="application/inkml+xml"/>
  <Override PartName="/ppt/ink/ink2384.xml" ContentType="application/inkml+xml"/>
  <Override PartName="/ppt/ink/ink2385.xml" ContentType="application/inkml+xml"/>
  <Override PartName="/ppt/ink/ink2386.xml" ContentType="application/inkml+xml"/>
  <Override PartName="/ppt/ink/ink2387.xml" ContentType="application/inkml+xml"/>
  <Override PartName="/ppt/ink/ink2388.xml" ContentType="application/inkml+xml"/>
  <Override PartName="/ppt/ink/ink2389.xml" ContentType="application/inkml+xml"/>
  <Override PartName="/ppt/ink/ink2390.xml" ContentType="application/inkml+xml"/>
  <Override PartName="/ppt/ink/ink2391.xml" ContentType="application/inkml+xml"/>
  <Override PartName="/ppt/ink/ink2392.xml" ContentType="application/inkml+xml"/>
  <Override PartName="/ppt/ink/ink2393.xml" ContentType="application/inkml+xml"/>
  <Override PartName="/ppt/ink/ink2394.xml" ContentType="application/inkml+xml"/>
  <Override PartName="/ppt/ink/ink2395.xml" ContentType="application/inkml+xml"/>
  <Override PartName="/ppt/ink/ink2396.xml" ContentType="application/inkml+xml"/>
  <Override PartName="/ppt/ink/ink2397.xml" ContentType="application/inkml+xml"/>
  <Override PartName="/ppt/ink/ink2398.xml" ContentType="application/inkml+xml"/>
  <Override PartName="/ppt/ink/ink2399.xml" ContentType="application/inkml+xml"/>
  <Override PartName="/ppt/ink/ink2400.xml" ContentType="application/inkml+xml"/>
  <Override PartName="/ppt/ink/ink2401.xml" ContentType="application/inkml+xml"/>
  <Override PartName="/ppt/ink/ink2402.xml" ContentType="application/inkml+xml"/>
  <Override PartName="/ppt/ink/ink2403.xml" ContentType="application/inkml+xml"/>
  <Override PartName="/ppt/ink/ink2404.xml" ContentType="application/inkml+xml"/>
  <Override PartName="/ppt/ink/ink2405.xml" ContentType="application/inkml+xml"/>
  <Override PartName="/ppt/ink/ink2406.xml" ContentType="application/inkml+xml"/>
  <Override PartName="/ppt/ink/ink2407.xml" ContentType="application/inkml+xml"/>
  <Override PartName="/ppt/ink/ink2408.xml" ContentType="application/inkml+xml"/>
  <Override PartName="/ppt/ink/ink2409.xml" ContentType="application/inkml+xml"/>
  <Override PartName="/ppt/ink/ink2410.xml" ContentType="application/inkml+xml"/>
  <Override PartName="/ppt/ink/ink2411.xml" ContentType="application/inkml+xml"/>
  <Override PartName="/ppt/ink/ink2412.xml" ContentType="application/inkml+xml"/>
  <Override PartName="/ppt/ink/ink2413.xml" ContentType="application/inkml+xml"/>
  <Override PartName="/ppt/ink/ink2414.xml" ContentType="application/inkml+xml"/>
  <Override PartName="/ppt/ink/ink2415.xml" ContentType="application/inkml+xml"/>
  <Override PartName="/ppt/ink/ink2416.xml" ContentType="application/inkml+xml"/>
  <Override PartName="/ppt/ink/ink2417.xml" ContentType="application/inkml+xml"/>
  <Override PartName="/ppt/ink/ink2418.xml" ContentType="application/inkml+xml"/>
  <Override PartName="/ppt/ink/ink2419.xml" ContentType="application/inkml+xml"/>
  <Override PartName="/ppt/ink/ink2420.xml" ContentType="application/inkml+xml"/>
  <Override PartName="/ppt/ink/ink2421.xml" ContentType="application/inkml+xml"/>
  <Override PartName="/ppt/ink/ink2422.xml" ContentType="application/inkml+xml"/>
  <Override PartName="/ppt/ink/ink2423.xml" ContentType="application/inkml+xml"/>
  <Override PartName="/ppt/ink/ink2424.xml" ContentType="application/inkml+xml"/>
  <Override PartName="/ppt/ink/ink2425.xml" ContentType="application/inkml+xml"/>
  <Override PartName="/ppt/ink/ink2426.xml" ContentType="application/inkml+xml"/>
  <Override PartName="/ppt/ink/ink2427.xml" ContentType="application/inkml+xml"/>
  <Override PartName="/ppt/ink/ink2428.xml" ContentType="application/inkml+xml"/>
  <Override PartName="/ppt/ink/ink2429.xml" ContentType="application/inkml+xml"/>
  <Override PartName="/ppt/ink/ink2430.xml" ContentType="application/inkml+xml"/>
  <Override PartName="/ppt/ink/ink2431.xml" ContentType="application/inkml+xml"/>
  <Override PartName="/ppt/ink/ink2432.xml" ContentType="application/inkml+xml"/>
  <Override PartName="/ppt/ink/ink2433.xml" ContentType="application/inkml+xml"/>
  <Override PartName="/ppt/ink/ink2434.xml" ContentType="application/inkml+xml"/>
  <Override PartName="/ppt/ink/ink2435.xml" ContentType="application/inkml+xml"/>
  <Override PartName="/ppt/ink/ink2436.xml" ContentType="application/inkml+xml"/>
  <Override PartName="/ppt/ink/ink2437.xml" ContentType="application/inkml+xml"/>
  <Override PartName="/ppt/ink/ink2438.xml" ContentType="application/inkml+xml"/>
  <Override PartName="/ppt/ink/ink2439.xml" ContentType="application/inkml+xml"/>
  <Override PartName="/ppt/ink/ink2440.xml" ContentType="application/inkml+xml"/>
  <Override PartName="/ppt/ink/ink2441.xml" ContentType="application/inkml+xml"/>
  <Override PartName="/ppt/ink/ink2442.xml" ContentType="application/inkml+xml"/>
  <Override PartName="/ppt/ink/ink2443.xml" ContentType="application/inkml+xml"/>
  <Override PartName="/ppt/ink/ink2444.xml" ContentType="application/inkml+xml"/>
  <Override PartName="/ppt/ink/ink2445.xml" ContentType="application/inkml+xml"/>
  <Override PartName="/ppt/ink/ink2446.xml" ContentType="application/inkml+xml"/>
  <Override PartName="/ppt/ink/ink2447.xml" ContentType="application/inkml+xml"/>
  <Override PartName="/ppt/ink/ink2448.xml" ContentType="application/inkml+xml"/>
  <Override PartName="/ppt/ink/ink2449.xml" ContentType="application/inkml+xml"/>
  <Override PartName="/ppt/ink/ink2450.xml" ContentType="application/inkml+xml"/>
  <Override PartName="/ppt/ink/ink2451.xml" ContentType="application/inkml+xml"/>
  <Override PartName="/ppt/ink/ink2452.xml" ContentType="application/inkml+xml"/>
  <Override PartName="/ppt/ink/ink2453.xml" ContentType="application/inkml+xml"/>
  <Override PartName="/ppt/ink/ink2454.xml" ContentType="application/inkml+xml"/>
  <Override PartName="/ppt/ink/ink2455.xml" ContentType="application/inkml+xml"/>
  <Override PartName="/ppt/ink/ink2456.xml" ContentType="application/inkml+xml"/>
  <Override PartName="/ppt/ink/ink2457.xml" ContentType="application/inkml+xml"/>
  <Override PartName="/ppt/ink/ink2458.xml" ContentType="application/inkml+xml"/>
  <Override PartName="/ppt/ink/ink2459.xml" ContentType="application/inkml+xml"/>
  <Override PartName="/ppt/ink/ink2460.xml" ContentType="application/inkml+xml"/>
  <Override PartName="/ppt/ink/ink2461.xml" ContentType="application/inkml+xml"/>
  <Override PartName="/ppt/ink/ink2462.xml" ContentType="application/inkml+xml"/>
  <Override PartName="/ppt/ink/ink2463.xml" ContentType="application/inkml+xml"/>
  <Override PartName="/ppt/ink/ink2464.xml" ContentType="application/inkml+xml"/>
  <Override PartName="/ppt/ink/ink2465.xml" ContentType="application/inkml+xml"/>
  <Override PartName="/ppt/ink/ink2466.xml" ContentType="application/inkml+xml"/>
  <Override PartName="/ppt/ink/ink2467.xml" ContentType="application/inkml+xml"/>
  <Override PartName="/ppt/ink/ink2468.xml" ContentType="application/inkml+xml"/>
  <Override PartName="/ppt/ink/ink2469.xml" ContentType="application/inkml+xml"/>
  <Override PartName="/ppt/ink/ink2470.xml" ContentType="application/inkml+xml"/>
  <Override PartName="/ppt/ink/ink2471.xml" ContentType="application/inkml+xml"/>
  <Override PartName="/ppt/ink/ink2472.xml" ContentType="application/inkml+xml"/>
  <Override PartName="/ppt/ink/ink2473.xml" ContentType="application/inkml+xml"/>
  <Override PartName="/ppt/ink/ink2474.xml" ContentType="application/inkml+xml"/>
  <Override PartName="/ppt/ink/ink2475.xml" ContentType="application/inkml+xml"/>
  <Override PartName="/ppt/ink/ink2476.xml" ContentType="application/inkml+xml"/>
  <Override PartName="/ppt/ink/ink2477.xml" ContentType="application/inkml+xml"/>
  <Override PartName="/ppt/ink/ink2478.xml" ContentType="application/inkml+xml"/>
  <Override PartName="/ppt/ink/ink2479.xml" ContentType="application/inkml+xml"/>
  <Override PartName="/ppt/ink/ink2480.xml" ContentType="application/inkml+xml"/>
  <Override PartName="/ppt/ink/ink2481.xml" ContentType="application/inkml+xml"/>
  <Override PartName="/ppt/ink/ink2482.xml" ContentType="application/inkml+xml"/>
  <Override PartName="/ppt/ink/ink2483.xml" ContentType="application/inkml+xml"/>
  <Override PartName="/ppt/ink/ink2484.xml" ContentType="application/inkml+xml"/>
  <Override PartName="/ppt/ink/ink2485.xml" ContentType="application/inkml+xml"/>
  <Override PartName="/ppt/ink/ink2486.xml" ContentType="application/inkml+xml"/>
  <Override PartName="/ppt/ink/ink2487.xml" ContentType="application/inkml+xml"/>
  <Override PartName="/ppt/ink/ink2488.xml" ContentType="application/inkml+xml"/>
  <Override PartName="/ppt/ink/ink2489.xml" ContentType="application/inkml+xml"/>
  <Override PartName="/ppt/ink/ink2490.xml" ContentType="application/inkml+xml"/>
  <Override PartName="/ppt/ink/ink2491.xml" ContentType="application/inkml+xml"/>
  <Override PartName="/ppt/ink/ink2492.xml" ContentType="application/inkml+xml"/>
  <Override PartName="/ppt/ink/ink2493.xml" ContentType="application/inkml+xml"/>
  <Override PartName="/ppt/ink/ink2494.xml" ContentType="application/inkml+xml"/>
  <Override PartName="/ppt/ink/ink2495.xml" ContentType="application/inkml+xml"/>
  <Override PartName="/ppt/ink/ink2496.xml" ContentType="application/inkml+xml"/>
  <Override PartName="/ppt/ink/ink2497.xml" ContentType="application/inkml+xml"/>
  <Override PartName="/ppt/ink/ink2498.xml" ContentType="application/inkml+xml"/>
  <Override PartName="/ppt/ink/ink2499.xml" ContentType="application/inkml+xml"/>
  <Override PartName="/ppt/ink/ink2500.xml" ContentType="application/inkml+xml"/>
  <Override PartName="/ppt/ink/ink2501.xml" ContentType="application/inkml+xml"/>
  <Override PartName="/ppt/ink/ink2502.xml" ContentType="application/inkml+xml"/>
  <Override PartName="/ppt/ink/ink2503.xml" ContentType="application/inkml+xml"/>
  <Override PartName="/ppt/ink/ink2504.xml" ContentType="application/inkml+xml"/>
  <Override PartName="/ppt/ink/ink2505.xml" ContentType="application/inkml+xml"/>
  <Override PartName="/ppt/ink/ink2506.xml" ContentType="application/inkml+xml"/>
  <Override PartName="/ppt/ink/ink2507.xml" ContentType="application/inkml+xml"/>
  <Override PartName="/ppt/ink/ink2508.xml" ContentType="application/inkml+xml"/>
  <Override PartName="/ppt/ink/ink2509.xml" ContentType="application/inkml+xml"/>
  <Override PartName="/ppt/ink/ink2510.xml" ContentType="application/inkml+xml"/>
  <Override PartName="/ppt/ink/ink2511.xml" ContentType="application/inkml+xml"/>
  <Override PartName="/ppt/ink/ink2512.xml" ContentType="application/inkml+xml"/>
  <Override PartName="/ppt/ink/ink2513.xml" ContentType="application/inkml+xml"/>
  <Override PartName="/ppt/ink/ink2514.xml" ContentType="application/inkml+xml"/>
  <Override PartName="/ppt/ink/ink2515.xml" ContentType="application/inkml+xml"/>
  <Override PartName="/ppt/ink/ink2516.xml" ContentType="application/inkml+xml"/>
  <Override PartName="/ppt/ink/ink2517.xml" ContentType="application/inkml+xml"/>
  <Override PartName="/ppt/ink/ink2518.xml" ContentType="application/inkml+xml"/>
  <Override PartName="/ppt/ink/ink2519.xml" ContentType="application/inkml+xml"/>
  <Override PartName="/ppt/ink/ink2520.xml" ContentType="application/inkml+xml"/>
  <Override PartName="/ppt/ink/ink2521.xml" ContentType="application/inkml+xml"/>
  <Override PartName="/ppt/ink/ink2522.xml" ContentType="application/inkml+xml"/>
  <Override PartName="/ppt/ink/ink2523.xml" ContentType="application/inkml+xml"/>
  <Override PartName="/ppt/ink/ink2524.xml" ContentType="application/inkml+xml"/>
  <Override PartName="/ppt/ink/ink2525.xml" ContentType="application/inkml+xml"/>
  <Override PartName="/ppt/ink/ink2526.xml" ContentType="application/inkml+xml"/>
  <Override PartName="/ppt/ink/ink2527.xml" ContentType="application/inkml+xml"/>
  <Override PartName="/ppt/ink/ink2528.xml" ContentType="application/inkml+xml"/>
  <Override PartName="/ppt/ink/ink2529.xml" ContentType="application/inkml+xml"/>
  <Override PartName="/ppt/ink/ink2530.xml" ContentType="application/inkml+xml"/>
  <Override PartName="/ppt/ink/ink2531.xml" ContentType="application/inkml+xml"/>
  <Override PartName="/ppt/ink/ink2532.xml" ContentType="application/inkml+xml"/>
  <Override PartName="/ppt/ink/ink2533.xml" ContentType="application/inkml+xml"/>
  <Override PartName="/ppt/ink/ink2534.xml" ContentType="application/inkml+xml"/>
  <Override PartName="/ppt/ink/ink2535.xml" ContentType="application/inkml+xml"/>
  <Override PartName="/ppt/ink/ink2536.xml" ContentType="application/inkml+xml"/>
  <Override PartName="/ppt/ink/ink2537.xml" ContentType="application/inkml+xml"/>
  <Override PartName="/ppt/ink/ink2538.xml" ContentType="application/inkml+xml"/>
  <Override PartName="/ppt/ink/ink2539.xml" ContentType="application/inkml+xml"/>
  <Override PartName="/ppt/ink/ink2540.xml" ContentType="application/inkml+xml"/>
  <Override PartName="/ppt/ink/ink2541.xml" ContentType="application/inkml+xml"/>
  <Override PartName="/ppt/ink/ink2542.xml" ContentType="application/inkml+xml"/>
  <Override PartName="/ppt/ink/ink2543.xml" ContentType="application/inkml+xml"/>
  <Override PartName="/ppt/ink/ink2544.xml" ContentType="application/inkml+xml"/>
  <Override PartName="/ppt/ink/ink2545.xml" ContentType="application/inkml+xml"/>
  <Override PartName="/ppt/ink/ink2546.xml" ContentType="application/inkml+xml"/>
  <Override PartName="/ppt/ink/ink2547.xml" ContentType="application/inkml+xml"/>
  <Override PartName="/ppt/ink/ink2548.xml" ContentType="application/inkml+xml"/>
  <Override PartName="/ppt/ink/ink2549.xml" ContentType="application/inkml+xml"/>
  <Override PartName="/ppt/ink/ink2550.xml" ContentType="application/inkml+xml"/>
  <Override PartName="/ppt/ink/ink2551.xml" ContentType="application/inkml+xml"/>
  <Override PartName="/ppt/ink/ink2552.xml" ContentType="application/inkml+xml"/>
  <Override PartName="/ppt/ink/ink2553.xml" ContentType="application/inkml+xml"/>
  <Override PartName="/ppt/ink/ink2554.xml" ContentType="application/inkml+xml"/>
  <Override PartName="/ppt/ink/ink2555.xml" ContentType="application/inkml+xml"/>
  <Override PartName="/ppt/ink/ink2556.xml" ContentType="application/inkml+xml"/>
  <Override PartName="/ppt/ink/ink2557.xml" ContentType="application/inkml+xml"/>
  <Override PartName="/ppt/ink/ink2558.xml" ContentType="application/inkml+xml"/>
  <Override PartName="/ppt/ink/ink2559.xml" ContentType="application/inkml+xml"/>
  <Override PartName="/ppt/ink/ink2560.xml" ContentType="application/inkml+xml"/>
  <Override PartName="/ppt/ink/ink2561.xml" ContentType="application/inkml+xml"/>
  <Override PartName="/ppt/ink/ink2562.xml" ContentType="application/inkml+xml"/>
  <Override PartName="/ppt/ink/ink2563.xml" ContentType="application/inkml+xml"/>
  <Override PartName="/ppt/ink/ink2564.xml" ContentType="application/inkml+xml"/>
  <Override PartName="/ppt/ink/ink2565.xml" ContentType="application/inkml+xml"/>
  <Override PartName="/ppt/ink/ink2566.xml" ContentType="application/inkml+xml"/>
  <Override PartName="/ppt/ink/ink2567.xml" ContentType="application/inkml+xml"/>
  <Override PartName="/ppt/ink/ink2568.xml" ContentType="application/inkml+xml"/>
  <Override PartName="/ppt/ink/ink2569.xml" ContentType="application/inkml+xml"/>
  <Override PartName="/ppt/ink/ink2570.xml" ContentType="application/inkml+xml"/>
  <Override PartName="/ppt/ink/ink2571.xml" ContentType="application/inkml+xml"/>
  <Override PartName="/ppt/ink/ink2572.xml" ContentType="application/inkml+xml"/>
  <Override PartName="/ppt/ink/ink2573.xml" ContentType="application/inkml+xml"/>
  <Override PartName="/ppt/ink/ink2574.xml" ContentType="application/inkml+xml"/>
  <Override PartName="/ppt/ink/ink2575.xml" ContentType="application/inkml+xml"/>
  <Override PartName="/ppt/ink/ink2576.xml" ContentType="application/inkml+xml"/>
  <Override PartName="/ppt/ink/ink2577.xml" ContentType="application/inkml+xml"/>
  <Override PartName="/ppt/ink/ink2578.xml" ContentType="application/inkml+xml"/>
  <Override PartName="/ppt/ink/ink2579.xml" ContentType="application/inkml+xml"/>
  <Override PartName="/ppt/ink/ink2580.xml" ContentType="application/inkml+xml"/>
  <Override PartName="/ppt/ink/ink2581.xml" ContentType="application/inkml+xml"/>
  <Override PartName="/ppt/ink/ink2582.xml" ContentType="application/inkml+xml"/>
  <Override PartName="/ppt/ink/ink2583.xml" ContentType="application/inkml+xml"/>
  <Override PartName="/ppt/ink/ink2584.xml" ContentType="application/inkml+xml"/>
  <Override PartName="/ppt/ink/ink2585.xml" ContentType="application/inkml+xml"/>
  <Override PartName="/ppt/ink/ink2586.xml" ContentType="application/inkml+xml"/>
  <Override PartName="/ppt/ink/ink2587.xml" ContentType="application/inkml+xml"/>
  <Override PartName="/ppt/ink/ink2588.xml" ContentType="application/inkml+xml"/>
  <Override PartName="/ppt/ink/ink2589.xml" ContentType="application/inkml+xml"/>
  <Override PartName="/ppt/ink/ink2590.xml" ContentType="application/inkml+xml"/>
  <Override PartName="/ppt/ink/ink2591.xml" ContentType="application/inkml+xml"/>
  <Override PartName="/ppt/ink/ink2592.xml" ContentType="application/inkml+xml"/>
  <Override PartName="/ppt/ink/ink2593.xml" ContentType="application/inkml+xml"/>
  <Override PartName="/ppt/ink/ink2594.xml" ContentType="application/inkml+xml"/>
  <Override PartName="/ppt/ink/ink2595.xml" ContentType="application/inkml+xml"/>
  <Override PartName="/ppt/ink/ink2596.xml" ContentType="application/inkml+xml"/>
  <Override PartName="/ppt/ink/ink2597.xml" ContentType="application/inkml+xml"/>
  <Override PartName="/ppt/ink/ink2598.xml" ContentType="application/inkml+xml"/>
  <Override PartName="/ppt/ink/ink2599.xml" ContentType="application/inkml+xml"/>
  <Override PartName="/ppt/ink/ink2600.xml" ContentType="application/inkml+xml"/>
  <Override PartName="/ppt/ink/ink2601.xml" ContentType="application/inkml+xml"/>
  <Override PartName="/ppt/ink/ink2602.xml" ContentType="application/inkml+xml"/>
  <Override PartName="/ppt/ink/ink2603.xml" ContentType="application/inkml+xml"/>
  <Override PartName="/ppt/ink/ink2604.xml" ContentType="application/inkml+xml"/>
  <Override PartName="/ppt/ink/ink2605.xml" ContentType="application/inkml+xml"/>
  <Override PartName="/ppt/ink/ink2606.xml" ContentType="application/inkml+xml"/>
  <Override PartName="/ppt/ink/ink2607.xml" ContentType="application/inkml+xml"/>
  <Override PartName="/ppt/ink/ink2608.xml" ContentType="application/inkml+xml"/>
  <Override PartName="/ppt/ink/ink2609.xml" ContentType="application/inkml+xml"/>
  <Override PartName="/ppt/ink/ink2610.xml" ContentType="application/inkml+xml"/>
  <Override PartName="/ppt/ink/ink2611.xml" ContentType="application/inkml+xml"/>
  <Override PartName="/ppt/ink/ink2612.xml" ContentType="application/inkml+xml"/>
  <Override PartName="/ppt/ink/ink2613.xml" ContentType="application/inkml+xml"/>
  <Override PartName="/ppt/ink/ink2614.xml" ContentType="application/inkml+xml"/>
  <Override PartName="/ppt/ink/ink2615.xml" ContentType="application/inkml+xml"/>
  <Override PartName="/ppt/ink/ink2616.xml" ContentType="application/inkml+xml"/>
  <Override PartName="/ppt/ink/ink2617.xml" ContentType="application/inkml+xml"/>
  <Override PartName="/ppt/ink/ink2618.xml" ContentType="application/inkml+xml"/>
  <Override PartName="/ppt/ink/ink2619.xml" ContentType="application/inkml+xml"/>
  <Override PartName="/ppt/ink/ink2620.xml" ContentType="application/inkml+xml"/>
  <Override PartName="/ppt/ink/ink2621.xml" ContentType="application/inkml+xml"/>
  <Override PartName="/ppt/ink/ink2622.xml" ContentType="application/inkml+xml"/>
  <Override PartName="/ppt/ink/ink2623.xml" ContentType="application/inkml+xml"/>
  <Override PartName="/ppt/ink/ink2624.xml" ContentType="application/inkml+xml"/>
  <Override PartName="/ppt/ink/ink2625.xml" ContentType="application/inkml+xml"/>
  <Override PartName="/ppt/ink/ink2626.xml" ContentType="application/inkml+xml"/>
  <Override PartName="/ppt/ink/ink2627.xml" ContentType="application/inkml+xml"/>
  <Override PartName="/ppt/ink/ink2628.xml" ContentType="application/inkml+xml"/>
  <Override PartName="/ppt/ink/ink2629.xml" ContentType="application/inkml+xml"/>
  <Override PartName="/ppt/ink/ink2630.xml" ContentType="application/inkml+xml"/>
  <Override PartName="/ppt/ink/ink2631.xml" ContentType="application/inkml+xml"/>
  <Override PartName="/ppt/ink/ink2632.xml" ContentType="application/inkml+xml"/>
  <Override PartName="/ppt/ink/ink2633.xml" ContentType="application/inkml+xml"/>
  <Override PartName="/ppt/ink/ink2634.xml" ContentType="application/inkml+xml"/>
  <Override PartName="/ppt/ink/ink2635.xml" ContentType="application/inkml+xml"/>
  <Override PartName="/ppt/ink/ink2636.xml" ContentType="application/inkml+xml"/>
  <Override PartName="/ppt/ink/ink2637.xml" ContentType="application/inkml+xml"/>
  <Override PartName="/ppt/ink/ink2638.xml" ContentType="application/inkml+xml"/>
  <Override PartName="/ppt/ink/ink2639.xml" ContentType="application/inkml+xml"/>
  <Override PartName="/ppt/ink/ink2640.xml" ContentType="application/inkml+xml"/>
  <Override PartName="/ppt/ink/ink2641.xml" ContentType="application/inkml+xml"/>
  <Override PartName="/ppt/ink/ink2642.xml" ContentType="application/inkml+xml"/>
  <Override PartName="/ppt/ink/ink2643.xml" ContentType="application/inkml+xml"/>
  <Override PartName="/ppt/ink/ink2644.xml" ContentType="application/inkml+xml"/>
  <Override PartName="/ppt/ink/ink2645.xml" ContentType="application/inkml+xml"/>
  <Override PartName="/ppt/ink/ink2646.xml" ContentType="application/inkml+xml"/>
  <Override PartName="/ppt/ink/ink2647.xml" ContentType="application/inkml+xml"/>
  <Override PartName="/ppt/ink/ink2648.xml" ContentType="application/inkml+xml"/>
  <Override PartName="/ppt/ink/ink2649.xml" ContentType="application/inkml+xml"/>
  <Override PartName="/ppt/ink/ink2650.xml" ContentType="application/inkml+xml"/>
  <Override PartName="/ppt/ink/ink2651.xml" ContentType="application/inkml+xml"/>
  <Override PartName="/ppt/ink/ink2652.xml" ContentType="application/inkml+xml"/>
  <Override PartName="/ppt/ink/ink2653.xml" ContentType="application/inkml+xml"/>
  <Override PartName="/ppt/ink/ink2654.xml" ContentType="application/inkml+xml"/>
  <Override PartName="/ppt/ink/ink2655.xml" ContentType="application/inkml+xml"/>
  <Override PartName="/ppt/ink/ink2656.xml" ContentType="application/inkml+xml"/>
  <Override PartName="/ppt/ink/ink2657.xml" ContentType="application/inkml+xml"/>
  <Override PartName="/ppt/ink/ink2658.xml" ContentType="application/inkml+xml"/>
  <Override PartName="/ppt/ink/ink2659.xml" ContentType="application/inkml+xml"/>
  <Override PartName="/ppt/ink/ink2660.xml" ContentType="application/inkml+xml"/>
  <Override PartName="/ppt/ink/ink2661.xml" ContentType="application/inkml+xml"/>
  <Override PartName="/ppt/ink/ink2662.xml" ContentType="application/inkml+xml"/>
  <Override PartName="/ppt/ink/ink2663.xml" ContentType="application/inkml+xml"/>
  <Override PartName="/ppt/ink/ink2664.xml" ContentType="application/inkml+xml"/>
  <Override PartName="/ppt/ink/ink2665.xml" ContentType="application/inkml+xml"/>
  <Override PartName="/ppt/ink/ink2666.xml" ContentType="application/inkml+xml"/>
  <Override PartName="/ppt/ink/ink2667.xml" ContentType="application/inkml+xml"/>
  <Override PartName="/ppt/ink/ink2668.xml" ContentType="application/inkml+xml"/>
  <Override PartName="/ppt/ink/ink2669.xml" ContentType="application/inkml+xml"/>
  <Override PartName="/ppt/ink/ink2670.xml" ContentType="application/inkml+xml"/>
  <Override PartName="/ppt/ink/ink2671.xml" ContentType="application/inkml+xml"/>
  <Override PartName="/ppt/ink/ink2672.xml" ContentType="application/inkml+xml"/>
  <Override PartName="/ppt/ink/ink2673.xml" ContentType="application/inkml+xml"/>
  <Override PartName="/ppt/ink/ink2674.xml" ContentType="application/inkml+xml"/>
  <Override PartName="/ppt/ink/ink2675.xml" ContentType="application/inkml+xml"/>
  <Override PartName="/ppt/ink/ink2676.xml" ContentType="application/inkml+xml"/>
  <Override PartName="/ppt/ink/ink2677.xml" ContentType="application/inkml+xml"/>
  <Override PartName="/ppt/ink/ink2678.xml" ContentType="application/inkml+xml"/>
  <Override PartName="/ppt/ink/ink2679.xml" ContentType="application/inkml+xml"/>
  <Override PartName="/ppt/ink/ink2680.xml" ContentType="application/inkml+xml"/>
  <Override PartName="/ppt/ink/ink2681.xml" ContentType="application/inkml+xml"/>
  <Override PartName="/ppt/ink/ink2682.xml" ContentType="application/inkml+xml"/>
  <Override PartName="/ppt/ink/ink2683.xml" ContentType="application/inkml+xml"/>
  <Override PartName="/ppt/ink/ink2684.xml" ContentType="application/inkml+xml"/>
  <Override PartName="/ppt/ink/ink2685.xml" ContentType="application/inkml+xml"/>
  <Override PartName="/ppt/ink/ink2686.xml" ContentType="application/inkml+xml"/>
  <Override PartName="/ppt/ink/ink2687.xml" ContentType="application/inkml+xml"/>
  <Override PartName="/ppt/ink/ink2688.xml" ContentType="application/inkml+xml"/>
  <Override PartName="/ppt/ink/ink2689.xml" ContentType="application/inkml+xml"/>
  <Override PartName="/ppt/ink/ink2690.xml" ContentType="application/inkml+xml"/>
  <Override PartName="/ppt/ink/ink2691.xml" ContentType="application/inkml+xml"/>
  <Override PartName="/ppt/ink/ink2692.xml" ContentType="application/inkml+xml"/>
  <Override PartName="/ppt/ink/ink2693.xml" ContentType="application/inkml+xml"/>
  <Override PartName="/ppt/ink/ink2694.xml" ContentType="application/inkml+xml"/>
  <Override PartName="/ppt/ink/ink2695.xml" ContentType="application/inkml+xml"/>
  <Override PartName="/ppt/ink/ink2696.xml" ContentType="application/inkml+xml"/>
  <Override PartName="/ppt/ink/ink2697.xml" ContentType="application/inkml+xml"/>
  <Override PartName="/ppt/ink/ink2698.xml" ContentType="application/inkml+xml"/>
  <Override PartName="/ppt/ink/ink2699.xml" ContentType="application/inkml+xml"/>
  <Override PartName="/ppt/ink/ink2700.xml" ContentType="application/inkml+xml"/>
  <Override PartName="/ppt/ink/ink2701.xml" ContentType="application/inkml+xml"/>
  <Override PartName="/ppt/ink/ink2702.xml" ContentType="application/inkml+xml"/>
  <Override PartName="/ppt/ink/ink2703.xml" ContentType="application/inkml+xml"/>
  <Override PartName="/ppt/ink/ink2704.xml" ContentType="application/inkml+xml"/>
  <Override PartName="/ppt/ink/ink2705.xml" ContentType="application/inkml+xml"/>
  <Override PartName="/ppt/ink/ink2706.xml" ContentType="application/inkml+xml"/>
  <Override PartName="/ppt/ink/ink2707.xml" ContentType="application/inkml+xml"/>
  <Override PartName="/ppt/ink/ink2708.xml" ContentType="application/inkml+xml"/>
  <Override PartName="/ppt/ink/ink2709.xml" ContentType="application/inkml+xml"/>
  <Override PartName="/ppt/ink/ink2710.xml" ContentType="application/inkml+xml"/>
  <Override PartName="/ppt/ink/ink2711.xml" ContentType="application/inkml+xml"/>
  <Override PartName="/ppt/ink/ink2712.xml" ContentType="application/inkml+xml"/>
  <Override PartName="/ppt/ink/ink2713.xml" ContentType="application/inkml+xml"/>
  <Override PartName="/ppt/ink/ink2714.xml" ContentType="application/inkml+xml"/>
  <Override PartName="/ppt/ink/ink2715.xml" ContentType="application/inkml+xml"/>
  <Override PartName="/ppt/ink/ink2716.xml" ContentType="application/inkml+xml"/>
  <Override PartName="/ppt/ink/ink2717.xml" ContentType="application/inkml+xml"/>
  <Override PartName="/ppt/ink/ink2718.xml" ContentType="application/inkml+xml"/>
  <Override PartName="/ppt/ink/ink2719.xml" ContentType="application/inkml+xml"/>
  <Override PartName="/ppt/ink/ink2720.xml" ContentType="application/inkml+xml"/>
  <Override PartName="/ppt/ink/ink2721.xml" ContentType="application/inkml+xml"/>
  <Override PartName="/ppt/ink/ink2722.xml" ContentType="application/inkml+xml"/>
  <Override PartName="/ppt/ink/ink2723.xml" ContentType="application/inkml+xml"/>
  <Override PartName="/ppt/ink/ink2724.xml" ContentType="application/inkml+xml"/>
  <Override PartName="/ppt/ink/ink2725.xml" ContentType="application/inkml+xml"/>
  <Override PartName="/ppt/ink/ink2726.xml" ContentType="application/inkml+xml"/>
  <Override PartName="/ppt/ink/ink2727.xml" ContentType="application/inkml+xml"/>
  <Override PartName="/ppt/ink/ink2728.xml" ContentType="application/inkml+xml"/>
  <Override PartName="/ppt/ink/ink2729.xml" ContentType="application/inkml+xml"/>
  <Override PartName="/ppt/ink/ink2730.xml" ContentType="application/inkml+xml"/>
  <Override PartName="/ppt/ink/ink2731.xml" ContentType="application/inkml+xml"/>
  <Override PartName="/ppt/ink/ink2732.xml" ContentType="application/inkml+xml"/>
  <Override PartName="/ppt/ink/ink2733.xml" ContentType="application/inkml+xml"/>
  <Override PartName="/ppt/ink/ink2734.xml" ContentType="application/inkml+xml"/>
  <Override PartName="/ppt/ink/ink2735.xml" ContentType="application/inkml+xml"/>
  <Override PartName="/ppt/ink/ink2736.xml" ContentType="application/inkml+xml"/>
  <Override PartName="/ppt/ink/ink2737.xml" ContentType="application/inkml+xml"/>
  <Override PartName="/ppt/ink/ink2738.xml" ContentType="application/inkml+xml"/>
  <Override PartName="/ppt/ink/ink2739.xml" ContentType="application/inkml+xml"/>
  <Override PartName="/ppt/ink/ink2740.xml" ContentType="application/inkml+xml"/>
  <Override PartName="/ppt/ink/ink2741.xml" ContentType="application/inkml+xml"/>
  <Override PartName="/ppt/ink/ink2742.xml" ContentType="application/inkml+xml"/>
  <Override PartName="/ppt/ink/ink2743.xml" ContentType="application/inkml+xml"/>
  <Override PartName="/ppt/ink/ink2744.xml" ContentType="application/inkml+xml"/>
  <Override PartName="/ppt/ink/ink2745.xml" ContentType="application/inkml+xml"/>
  <Override PartName="/ppt/ink/ink2746.xml" ContentType="application/inkml+xml"/>
  <Override PartName="/ppt/ink/ink2747.xml" ContentType="application/inkml+xml"/>
  <Override PartName="/ppt/ink/ink2748.xml" ContentType="application/inkml+xml"/>
  <Override PartName="/ppt/ink/ink2749.xml" ContentType="application/inkml+xml"/>
  <Override PartName="/ppt/ink/ink2750.xml" ContentType="application/inkml+xml"/>
  <Override PartName="/ppt/ink/ink2751.xml" ContentType="application/inkml+xml"/>
  <Override PartName="/ppt/ink/ink2752.xml" ContentType="application/inkml+xml"/>
  <Override PartName="/ppt/ink/ink2753.xml" ContentType="application/inkml+xml"/>
  <Override PartName="/ppt/ink/ink2754.xml" ContentType="application/inkml+xml"/>
  <Override PartName="/ppt/ink/ink2755.xml" ContentType="application/inkml+xml"/>
  <Override PartName="/ppt/ink/ink2756.xml" ContentType="application/inkml+xml"/>
  <Override PartName="/ppt/ink/ink2757.xml" ContentType="application/inkml+xml"/>
  <Override PartName="/ppt/ink/ink2758.xml" ContentType="application/inkml+xml"/>
  <Override PartName="/ppt/ink/ink2759.xml" ContentType="application/inkml+xml"/>
  <Override PartName="/ppt/ink/ink2760.xml" ContentType="application/inkml+xml"/>
  <Override PartName="/ppt/ink/ink2761.xml" ContentType="application/inkml+xml"/>
  <Override PartName="/ppt/ink/ink2762.xml" ContentType="application/inkml+xml"/>
  <Override PartName="/ppt/ink/ink2763.xml" ContentType="application/inkml+xml"/>
  <Override PartName="/ppt/ink/ink2764.xml" ContentType="application/inkml+xml"/>
  <Override PartName="/ppt/ink/ink2765.xml" ContentType="application/inkml+xml"/>
  <Override PartName="/ppt/ink/ink276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9" r:id="rId2"/>
    <p:sldId id="258" r:id="rId3"/>
    <p:sldId id="260" r:id="rId4"/>
    <p:sldId id="261" r:id="rId5"/>
    <p:sldId id="262" r:id="rId6"/>
    <p:sldId id="263" r:id="rId7"/>
    <p:sldId id="264" r:id="rId8"/>
    <p:sldId id="284" r:id="rId9"/>
    <p:sldId id="319" r:id="rId10"/>
    <p:sldId id="285" r:id="rId11"/>
    <p:sldId id="286" r:id="rId12"/>
    <p:sldId id="287" r:id="rId13"/>
    <p:sldId id="291" r:id="rId14"/>
    <p:sldId id="292" r:id="rId15"/>
    <p:sldId id="301" r:id="rId16"/>
    <p:sldId id="303" r:id="rId17"/>
    <p:sldId id="302" r:id="rId18"/>
    <p:sldId id="304" r:id="rId19"/>
    <p:sldId id="289" r:id="rId20"/>
    <p:sldId id="295" r:id="rId21"/>
    <p:sldId id="306" r:id="rId22"/>
    <p:sldId id="307" r:id="rId23"/>
    <p:sldId id="308" r:id="rId24"/>
    <p:sldId id="305" r:id="rId25"/>
    <p:sldId id="296" r:id="rId26"/>
    <p:sldId id="309" r:id="rId27"/>
    <p:sldId id="313" r:id="rId28"/>
    <p:sldId id="311" r:id="rId29"/>
    <p:sldId id="297" r:id="rId30"/>
    <p:sldId id="299" r:id="rId31"/>
    <p:sldId id="312" r:id="rId32"/>
    <p:sldId id="314" r:id="rId33"/>
    <p:sldId id="315" r:id="rId34"/>
    <p:sldId id="320" r:id="rId35"/>
    <p:sldId id="321" r:id="rId36"/>
    <p:sldId id="318" r:id="rId37"/>
    <p:sldId id="317" r:id="rId38"/>
  </p:sldIdLst>
  <p:sldSz cx="4597400" cy="3467100"/>
  <p:notesSz cx="10233025" cy="7102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D46C"/>
    <a:srgbClr val="ABB9DE"/>
    <a:srgbClr val="7FD13B"/>
    <a:srgbClr val="C58D01"/>
    <a:srgbClr val="FBD0E4"/>
    <a:srgbClr val="B4BCCA"/>
    <a:srgbClr val="FFFFFF"/>
    <a:srgbClr val="C7D0E9"/>
    <a:srgbClr val="000000"/>
    <a:srgbClr val="B2E3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11" autoAdjust="0"/>
    <p:restoredTop sz="88685" autoAdjust="0"/>
  </p:normalViewPr>
  <p:slideViewPr>
    <p:cSldViewPr snapToGrid="0" snapToObjects="1">
      <p:cViewPr>
        <p:scale>
          <a:sx n="75" d="100"/>
          <a:sy n="75" d="100"/>
        </p:scale>
        <p:origin x="-2820" y="-1254"/>
      </p:cViewPr>
      <p:guideLst>
        <p:guide orient="horz" pos="2880"/>
        <p:guide pos="2160"/>
      </p:guideLst>
    </p:cSldViewPr>
  </p:slid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796684" y="1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622399-464A-4C55-838D-317A488DF76A}" type="datetimeFigureOut">
              <a:rPr lang="en-US" smtClean="0"/>
              <a:t>11/22/2015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428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796684" y="6746428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EA542-51F1-45EF-B6DC-A5B0B58FA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5442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37"/>
    </inkml:context>
    <inkml:brush xml:id="br0">
      <inkml:brushProperty name="width" value="0.02646" units="cm"/>
      <inkml:brushProperty name="height" value="0.02646" units="cm"/>
      <inkml:brushProperty name="color" value="#ED1C24"/>
      <inkml:brushProperty name="fitToCurve" value="1"/>
    </inkml:brush>
  </inkml:definitions>
  <inkml:trace contextRef="#ctx0" brushRef="#br0">-1137-1369 8,'0'0'25,"0"0"-15,0 0-5,0 0-18,0 8-17</inkml:trace>
  <inkml:trace contextRef="#ctx0" brushRef="#br0" timeOffset="1">-94-720 38,'0'0'45,"0"0"-14,-7-11-11,7 11-6,0 0-3,0 0-4,7-2-2,1 5 0,4 7-1,4-2 0,1 6-2,4 5 2,0-2-2,4 6 0,-2-3 1,1 2-1,2-1-1,-2 4 0,4-4 0,-4 1 0,2 2 0,2 2 0,-6-2-1,4 0 1,-4 0-1,-3 1 1,-3-3-1,-1-1 0,-4 1 0,-1-7 0,-5-2 1,1 1-1,-5-8 0,3 2 0,-4-8 0,1 13 0,-1-13 0,0 0 0,0 0 1,0 0-1,0-10 0,0-1 0,0-3 0,2-7 0,0 0 0,3 0 0,2-6 0,0 0-1,2 0 1,-3 7 0,3-2 0,-4 11 0,2 0 0,-7 11 0,10 0 0,-6 16 0,-2 3 1,-1 7 0,-1 2-1,4 2 1,-4 2-1,0-1 1,3-2 0,-3-8 0,0-3 0,0 0 0,0-7-1,0-11 1,-10 7 0,1-7-1,-3 0 1,-3-4-1,-3-5 0,-4-4 0,-2 3 0,1-4 0,1 2-1,3 1-2,3 4-4,3-1-11,4 4-8,9 4-15,-12 0-34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6:25:00.8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2683-1737 165,'0'0'23,"0"0"-6,5-13-12,23 9 0,6-8-2,2 4-1,6 0 0,8 0-1,-6-2-1,2 3-1,-9 4-5,-6-1-10,1 4-3,-4 3-11,-14 4-21,-14-7-26</inkml:trace>
  <inkml:trace contextRef="#ctx0" brushRef="#br0" timeOffset="-244.072">3096-2187 67,'2'-17'49,"10"5"-16,4-3-20,-9-6-4,7 2-1,-1-3-3,-10-1-1,1 1-1,1 0 0,-5 4 0,-9-2 0,-7 5-1,2 0 0,-9 6 0,2 2 0,-4 3 0,0 4-1,7 0 1,2 4 0,-3 3-1,5 8 1,3 2-1,2 2 0,-3 7 2,12 8-3,-4 1 1,3 8 0,1 8-1,0 2 1,0 7-1,1 4 0,3-3 0,-4 0 1,0 1-1,0-4 0,0-6 0,0-4 0,-4-9 1,-1-3-1,-7 0 0,-1-11 0,-3 3-1,0-11-1,2 3-5,-9-14-6,9 3-8,-6-9-7,-1-3-24,12-9-19</inkml:trace>
  <inkml:trace contextRef="#ctx0" brushRef="#br0" timeOffset="-1372.3454">3334-1330 55,'0'0'37,"0"-8"-5,0 8-10,0-14-5,0 14-6,3-13-3,-3 13-2,0 0 0,0 0-3,0 0 1,0 0-2,0 0 1,0 17-1,-3 1-1,-6 7 0,3 0 0,-10 9-1,4-1 1,-4 1-1,0-3-1,2-2 0,-2-3-1,7-8-4,6-7-11,3-11-7,0 0-14,0 0-25</inkml:trace>
  <inkml:trace contextRef="#ctx0" brushRef="#br0" timeOffset="-1129.7801">3557-1312 128,'0'0'34,"-12"7"-11,-4 4-16,10 13 0,-10-3-3,0 8-2,8-1 0,-1 4-1,-7 3-1,7-11 0,9 4-4,-9-12-12,9-4-5,0-12-14,0 0-25,9 4-12</inkml:trace>
  <inkml:trace contextRef="#ctx0" brushRef="#br0" timeOffset="1985.1166">4749-2360 141,'0'0'31,"9"-4"-10,10 6-14,-19-2 0,30 14-2,-17 2 0,8 4-2,-1 5 1,1 5-2,0 0 0,4 9-1,-5 2 0,1 5 0,-9 0 0,8 3-1,-11 2 1,-9 4-1,0 3 0,-7-3 0,-15-3 0,1 0 0,-4-3 0,-12-2-1,9-6 0,-10-2-2,17 3-8,-7-13-9,3-7-3,12-5-14,5-4-35</inkml:trace>
  <inkml:trace contextRef="#ctx0" brushRef="#br0" timeOffset="1257.5188">4212-2043 140,'-15'11'32,"15"-11"-10,9 28-13,-3-16-2,10 16-1,3-3-3,11 7 2,-1 1-3,8-1 0,2-5-1,9 5 0,-9-9 0,9 0 0,-2-5-1,-4-4 0,-4-2-2,-7-6 0,7 2-4,-26-8-11,9 1-4,-21-1-10,9-9-24,-9-1-28</inkml:trace>
  <inkml:trace contextRef="#ctx0" brushRef="#br0" timeOffset="1557.8889">4596-2092 152,'-21'0'28,"21"0"-8,-19 19-13,-3 5-2,19 5 0,-11 3-2,1 9 1,-3 0-1,-3 9-1,-3-4-1,-6 2 0,3-7 0,-1-3-1,-3-4 0,1-6-1,15-8-1,-8-6-1,18 4-5,3-18-9,0 0-5,0 0-11,0 0-25,0-20-22</inkml:trace>
  <inkml:trace contextRef="#ctx0" brushRef="#br0" timeOffset="887.549">4025-2368 123,'0'0'37,"7"-16"-13,-7 16-13,0 0-1,-19 0-5,6 11 0,-4 0-1,-5 9 0,-1 1-1,6 9-1,-12 1 0,1 9 0,-2 7-1,8 6 0,3 2-1,-2 2 1,12 0-1,-2 0 0,11 1 0,11-8 0,3-6 0,9-8 1,7-4-1,2-4-1,-2-3 1,4-7 0,-6 2 0,1-2-1,-8-6-1,-1-5-4,4 8-10,-24-15-5,22 4-7,-22-4-21,12-7-33</inkml:trace>
  <inkml:trace contextRef="#ctx0" brushRef="#br0" timeOffset="376.5591">3229-1711 159,'0'14'25,"0"-14"-6,-9 14-14,9 4 0,-3-3-1,3 5-2,-8 1 1,16 1-2,-3 0 0,11-4 0,5 0 0,7-11-1,6-4 1,2-3-1,10-4 0,-4-15 1,-1 2-1,0-11 1,-11 5-1,-9-6 0,-8 3 0,-13-2 1,-13 6-1,-8 4 0,-21 10 0,1 4 0,-14 4 0,5 4-1,6 7 0,3 4-2,16 7-10,11-12-6,14-10-5,0 13-14,18-13-31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7.1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30 53,'0'0'57,"0"0"-26,0 0-10,0 0-8,3-7-3,-3 7-4,11-8-1,-3 6-1,-8 2-1,18-8-1,-10 6 0,3 0 0,0 2 0,3 0-1,-1 3 0,1 2 1,0-1-1,1 3 0,-2-2 0,3 2-1,-4-1 1,-2 0-1,0 2 0,-10-8 1,12 9-1,-12-9 2,6 10-2,-6-10 0,4 13 0,-4-13 0,3 18 1,-2-5-1,2 2 0,-2 4 1,3 2 0,-3 0-1,0 5 1,2 3-1,0 2 1,1-1 0,-2-1-1,2 4 1,2-2-1,-2 6 0,2-6 1,1 2-1,-3-4 0,1 3 0,2 2 0,-2 0 0,0-2 0,0 2 0,-2-3 0,2 4 1,-2-1-1,3 1 1,-3 0-1,3 0 0,-3 1 0,4 0 1,0-3-1,-2 0 0,0-2 0,3-1 0,-5-1 0,2-1 1,-4-3-1,1 0 0,2 1 1,-2-1-1,3-1 0,-4 0 0,2 0 0,2 1 1,-2-1-1,-1-3 0,1 0 0,-2 0 0,0 2 0,-1-1 0,0 2 0,1-4 0,-1-1 0,0 1 0,0-1 0,0-1 0,0-3 0,0-2 0,0-2 0,0 0 0,0 1 0,4-3 0,-1 3 0,0-3 0,3 2 0,-1-2 0,-1 0 0,4 2-1,-3-4 2,0 2-2,-5-9 1,11 13-1,-11-13 1,5 10 0,-5-10 0,0 0-1,6 9 1,-6-9 0,0 0 0,-7 4 0,7-4 1,-14 6-1,6-3 0,-1 1 0,1 0 0,8-4 0,-16 6 0,7-4 0,2 1 0,-3-2 0,0-1 0,0 3 1,-2-2 0,-1 3-1,1 0 0,-2 1 1,0-1-1,3 0 1,0 0-1,2-4 0,1 3-1,8-3 0,-10 0-5,10 0-9,-8-11-6,8 11-7,-5-13-22,4 4-38</inkml:trace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5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0 341 83,'11'-3'37,"-11"3"-2,12-11-20,-7-2-4,7 2-1,-3-6-3,7-2-3,-4-3 0,0-2 0,3-2-2,-1-5 0,-7 1-1,3 0 1,-5 0-1,2 5 0,-1 4 0,-5 7 1,-1 0-1,0 14 0,0 0 0,0 0 0,-12 14 0,9 5-1,-4 5 1,1 8-1,1 5 1,2 1 0,-3 4 0,-1 0-1,6-4 1,-3-1-1,-1-6 1,-1-2-1,5-5 1,-1-7-1,2-6 0,0-11-1,0 13 0,0-13-1,0 0-3,0 0-6,0 0-17,0 0-10,0 0-3,-9 1-2,9-1-2</inkml:trace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5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 12 67,'-14'13'38,"14"-13"0,0 0-14,7 2-13,1-2-2,12-1 0,-3-2-3,10 0-1,1 0-2,0 1-1,0-4 0,3 3-1,-8 0 0,2 3 0,-6-2-1,-3 1-1,-6 1-2,-10 0-7,16 3-22,-16-3-7,-7 8-2,-5-3-3,-2 0 1</inkml:trace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5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33 86,'0'0'38,"0"0"-2,3-4-22,13 1-3,-9-3-2,9 0-4,-1 1-1,3 1-1,-2 0-1,-4 4-1,-1 0 0,1 3 0,-12-3 1,16 18-1,-13-6 0,-1 3 0,-2 0 0,0 4 0,-2-2 0,-5 3 0,-3 0 0,1-2-1,-2-1 1,-4 1 0,0-4-1,7 0 1,-6-3-1,7-2 1,7-9-1,-11 6 1,11-6-1,0 0 1,0 0-1,0 0 1,0 0-1,0 0-1,0 0 1,0 0 0,0 0 0,4 3 0,-4-3 0,15 1 0,-2-1 1,-5 4-1,7-3 1,2 0 0,1 2 0,1-3-1,2 0 2,7 0-1,-3 0-1,6 0-1,-1 0-2,-2-3-4,7 3-16,-14-1-18,2-4 0,-9-5-5,2 1-2</inkml:trace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5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82 0 21,'-5'8'17,"5"-8"1,-2 12-4,0-5-3,2-7 1,-1 18-2,-6-7-1,3 2-1,1 3 0,1 7-2,-5-2 0,2 9 0,-1-3-2,3 5-1,-8-1 1,8 3-2,-6-9 0,4 3-2,1-7 1,3-3 0,1-4-1,-2-6-1,2-8-1,0 11-2,0-11-7,0 0-22,0 0-1,7-11-3,-4-2 1</inkml:trace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5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91-1 25,'0'0'32,"0"0"-1,-9 1-12,9-1-8,-5 12-1,5-12-1,-9 18 0,2-4-4,6 7 1,-6 1-2,3 4 0,-3 2 1,5 4-2,-6-1 0,1 2-1,3-2 0,-1-3 0,-2-4-1,5-1 0,0-3 0,0-6-1,1-2-2,1-12-3,0 11-5,0-11-23,0 0-3,0 0-3,3-8-2</inkml:trace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5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54 40 14,'0'0'30,"0"-10"-12,0 10 0,0-8 1,0 8-4,0-10-3,0 10 0,0 0-3,0 0-1,0-7-2,0 7-2,0 0 1,0 0-2,-5 6-1,-2 1-1,-2 5 1,5 2-1,-6 5 0,5 2-1,1 1 0,-1-1 0,0-2 1,5-1-2,0-1 1,10-7 1,-5-3 0,11-6-1,0-1 1,-2-4 0,7-4 0,-5 1 0,1-6 0,-3 3-1,-1-1 1,-1 5-1,-12 6 0,9-6 1,-9 6-1,5 5 0,-3 4 0,-2-9 0,8 19 2,6-10-1,-1 1-1,4-9 2,3-1-1,2 0 1,-1-12 0,4 0-1,-4-4 1,-4-3-1,-6 1 0,-2 0-1,-6-3 0,-6 3 1,-8 3-1,-5 0 0,-3 4-1,0 4-2,0 3-6,-2 2-21,5 2-7,0 0-2,16 0-3,-11 1 0</inkml:trace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6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49-1 93,'0'0'35,"0"0"-9,0 0-19,0 0 0,0 12 1,0 0-3,3 4 0,-3 1 0,4 7-1,-4-1-1,0 4 0,-5 0 0,-3 4-2,5-1 1,-9 0-2,6 2 0,-2-5-1,1 3-3,0-7-5,7 5-17,0-12-10,0-3-3,0-13-3,0 0-1</inkml:trace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6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64 9 18,'0'0'31,"4"-9"-6,-4 9-6,0 0-3,0 3-2,0-3-3,0 19-2,-4-9-3,1 8-1,-1 1 0,4 4 0,-7 2-1,4 2 1,-4 0-2,3 0-1,-3-2 0,0 2-1,0-3 1,0-1-2,4-6 0,-1-2-3,4-2-5,0-13-20,0 11-7,0-11-2,4-5-4</inkml:trace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6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20 83 25,'-2'-10'34,"2"10"0,0 0-13,-5-10-6,5 10-4,7-12-1,2 7-2,1-9-1,8 8-2,-3-3-1,3 3-1,-1-3 0,-3 8-1,0 1 0,-3 7-1,-4 4 1,-2 5-1,-5 2 2,0 5-2,-3 2 0,-4 2 1,-6 1-1,-2-3 0,-3-1-1,1 1 1,-1-5 0,1-3 0,-1-2-1,7-4 0,1-6 0,10-5 1,-11 7-1,11-7 0,0 0 0,0 0 1,6-1-1,-6 1 0,15 0 0,0 0 1,-1 1-1,1 3 0,5 1-2,2-1-5,3 2-29,0-2-1,1 1-3,-2-5-4</inkml:trace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6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22 15,'0'0'30,"5"0"-8,-5 0-3,13 0-2,-13 0-2,21-3-2,-11 0-4,9 3 0,1-3-3,6 3 0,-1-2-2,4 0 1,1-1-2,2 1-1,-4 0 0,0 1-1,-4 0-1,-4 1-2,-3 0-6,-17 0-25,7 0-2,-7 0-2,0 0-2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8.5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0 18,'0'0'22,"0"0"0,0 0-1,0 0-4,0 0 1,0 0-7,4 8 0,-4-8-3,1 16-1,0-6-2,0 4 0,-1 0-1,1 1-1,-1-3 0,1 4-1,-1-3-1,0 1 2,0-2-2,0 0 1,0-2-2,0-3 1,0-7-1,0 11 0,0-11-1,0 0-4,0 0-4,0 0-10,0 0-22,0 0-19</inkml:trace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6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38 1 58,'0'0'37,"-12"3"-1,7 7-14,1 0-13,1 5-1,-1 3-2,3 5-2,-5-2-1,6 6-1,0-5-1,0-2-5,0 0-11,2-7-18,-2-13-5,14 5 0,-10-10-5</inkml:trace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6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165 123 11,'0'0'21,"0"0"-4,14-5 1,-14 5 0,12-14-2,-12 2-3,7 4-2,-7-6-2,2 5-2,-2-4-1,-2 3-2,-5 1 0,7 9-1,-17-17 0,6 12-1,-3 0 0,2 4 0,-4 1-1,4 1 1,-2 6-2,-2 2 2,4 4-2,0 0 1,-1 4-1,3 2 1,-1-3 0,3 5 0,1 1 1,3 0-1,2-1 0,2 2 0,0-3 0,0 1 0,6-4 0,1-3 1,3-3-1,2-3 0,1-3 0,2-1 1,-1-4-1,6 0 0,1 0 0,-2 0-1,0 0 0,1-1 0,-3 1-3,1-2-3,1 2-6,-12 0-21,4 0-4,-11 0-2,10 0-2</inkml:trace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6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18 16 34,'-18'6'36,"18"-6"-4,0 0-19,0 0 0,0 0-2,0 0-1,7 2-3,2-2-3,5 0 0,0-4-1,7 4 1,2-2-2,2 1-1,1 0 1,4 1 0,-2-2-1,3 2 0,-1-5 0,-3 4 1,-1-2-2,-5-1-1,-4 4-5,-8-2-9,-9 2-18,0 0-4,0 0-1,-9 3-3</inkml:trace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56 14 52,'-7'9'35,"7"-9"0,-5 12-24,5-12-1,-7 20-1,2-9-1,-1 7-1,3-2-2,-1 3-2,1 1-1,-1 0-1,1-4 0,1 1 0,0-3 0,-1-2 0,1-4-1,2-8 1,0 0-1,0 0 1,0 0-1,9-14 1,-6-5 0,3 1-1,1-7 1,0-1-1,1-1 0,-2 4 0,1 2 0,0 2-1,-6 8 1,-1 11 0,11-6 0,-11 6 0,9 17 0,-4 3 0,0 0 1,2 8 0,0 1-1,2 0 1,0-2-1,0-4 2,-1-2-1,5-8 1,-3-5-2,2-8 2,1-4 0,4-8-1,-4-4 1,2-4-1,-4-5 0,5-2 0,-4 0-1,0 2 1,-3 3-2,-6 2-1,6 5-6,-9 3-26,0 1-3,0 11-2,0-16-5,0 16 4</inkml:trace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6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466-2 1,'9'1'29,"-9"-1"0,0 0-15,0 0 0,0 0 0,0 0 0,-9 1 0,9-1-5,-12 5-1,0-1-1,-4-2-2,2 1 0,-11 1-1,2 1 1,-6 1-2,1 4 0,-7-3 0,3 4-1,-1-2 0,5 0 0,-2 0-1,5 3 0,4-2 1,5-3-1,2 0 0,6 2-1,8-9 0,-9 7 0,9-7 0,3 9 0,-3-9 0,20 14 0,-5-8 0,1 4 1,9 4-1,-2-3 1,1 3-1,-1-2 0,-4 1 0,-1 0 0,-6 2 0,-5 1 1,-7-3-1,-2 4 1,-10 1-1,-6-3 0,-3 4 1,-5-1 0,-5 0-1,1-1 0,0-1 0,4-2 0,3-1 1,5-3-1,4-1 0,14-9 0,-10 11 1,10-11-1,0 0 1,12 7-1,0-5 1,6-2 0,1 0 0,7 0 0,2 0-1,6-2 1,4 1 0,1-3 0,3 3-1,-3-3 0,1 2 1,-3-1-1,-6 2 0,-4-1 0,-8 2 0,-3-2-1,-6 2 0,-10 0-2,11 0-2,-11 0-6,0 0-17,-2 5-8,-7 1-4,-1 0-2,-6 2 0</inkml:trace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6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 0 79,'0'0'35,"-9"9"-4,9-9-23,0 0-1,0 0 0,-1 15 0,1-15-1,0 20-2,0-11 0,0 3-1,0 1-1,0-2 0,1-1-2,3-1 1,-4-9-3,3 8-3,-3-8-9,11 2-21,-11-2-1,10-14-3,-3-4-2</inkml:trace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7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 0 85,'0'0'33,"0"0"-2,-12-2-27,12 2-5,0 0-14,5 7-15,-5-7-5,5 11 0,-5-11-1</inkml:trace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7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16 57,'16'3'36,"-7"-3"-1,6 0-15,3 0-12,1-4-1,1 3 0,2-4-2,1 3-3,-4-2 0,-3 2-4,-2 2-8,-14 0-21,0 0-4,4 9-1,-8-3-3</inkml:trace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7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6 69,'0'0'34,"4"4"-2,8-4-20,2 0-8,2 0-2,1-2-4,3 2-17,-1 0-12,-2-3-3,-3-2-1</inkml:trace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7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 0 104,'0'11'35,"0"-2"-7,0 9-22,-4-1-3,4 7 0,-1-2-3,-1-2-6,2-1-27,0-7 0,0-3-5,0-9-3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0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31 20,'0'0'54,"-7"6"-22,7-6-10,0 0-8,0 0-5,0 0-1,6 6-1,-6-6-2,12-1-1,-4-3 1,3 1-1,0-2-2,4 0 0,0 1 0,2 0 0,-1 0-1,2 1 0,0 1-1,-1-1 1,0 0 0,-1 3-1,0-2 0,-5 2 0,0 2 0,-2-4-2,1 2-4,-10 0-13,0 0-13,0 0-26,0 0-13</inkml:trace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7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47 162 9,'0'0'15,"0"0"1,0 0 1,2 6-3,-2-6-2,0 0-3,0 0-1,0 0-1,0 0-2,0 0 1,0 0-1,0 0 0,0 0-1,0 0-1,0 0 0,0 0 0,0 0-1,0 0 0,0 0 0,0 0 0,0 0-1,0 0 1,0 0 0,0 0 0,0 0-1,0 0 0,0 0 0,0 0 1,0 0-1,0 0 1,0 0-1,0 0 0,-3 0 1,3 0 0,-6 6-2,6-6 2,-3 19-1,1-7-1,-3 6 2,3 1-1,-5 1 1,2 7 0,1-3-1,1 1 0,-3-5 0,3 0 0,1-6 0,2-2-1,0-12 1,0 0 0,4 4 0,4-10 0,-2-8 1,3-1-1,-1-8-1,1-3-1,2-4 1,-1-2 0,-1 1-2,1-3 2,-1 2 0,0-1-1,-2 7 1,0 2 0,0 9 0,-2 3 0,-5 12 0,9 0 0,-5 12 0,1 4 1,4 6-1,-1 3 2,3-1 0,1 2 0,4-2-1,0-1 0,-1-5 2,-1-2-1,-1-5 0,-1-2-1,-1-6 1,-4-1-1,-7-2 0,12 0 1,-12 0-2,9-19 1,-2 6-1,-2-5 0,-3-6 1,1 0-1,4-4 1,0 0-1,-2 0 0,4 1 0,-4 5-2,1 1-4,1 11-9,-4 1-23,-3 9 0,9-15-4,-9 15-3</inkml:trace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7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18 25,'0'0'32,"0"0"-12,0 0-2,0 0-2,0 0-3,0 0-2,0-6-1,0 6-4,9-6 0,1 6 0,-3-1-1,9 1 1,1-3-1,4 3-1,8 0-1,-1 0 0,3 0 1,2 0-2,-1 0-1,-4-2 1,-3 2-1,-6 0 0,-9 0 0,-10 0-1,13 10 1,-13-2 0,-13 3-1,3 2 1,-8 0-1,-1 3 1,-5-2-1,-1 3 1,-3-2-1,0 1 0,2-3 1,3 2-1,0-3 0,9 2 1,2-6-1,6 0-1,6-8 2,0 16-1,6-12 0,6 1 0,2-2 0,4 0 0,-1 4 0,1-3 1,-6-1-1,0 2 0,-1 0 0,-11-5 0,8 13 1,-8-13-1,-3 16 0,-8-6 1,-4 2-1,1 2 0,-4 0 0,1 0 0,3-3 0,3 0 0,6-2 0,5 1-1,1-3 1,10 3 0,7-4 1,-6 5-1,5 3 0,-1 0 1,-4 2-1,-3 1 1,0 2-1,-9 2 0,-5 2-2,-6-4-4,4 2-22,-5-5-9,0-4-2,1-5-3,11-7-4</inkml:trace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7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25 0 2,'0'0'13,"0"0"0,0 0-1,0 0 1,0 0-2,0 0-1,0 0 1,0 0-2,0 0 1,0 0-1,0 0 0,0 0 0,0 0-1,0 0-1,0 8 0,0-8-2,0 14-1,-5-6-1,3 3 0,-2-2 1,3 2-2,-3-1 0,2 4 0,-1-6-1,1 2 0,2-1 1,0 0-1,0-9 1,11 15 0,1-12 0,0 0 1,2-3-1,5 0 0,-1-2 0,3-5-1,-3 3 0,-1-5-3,-3 2-2,-7-5-9,-7 12-22,12-16-1,-12 4-3,0 1-2</inkml:trace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7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2 39,'0'0'37,"-10"-5"-1,10 5-12,0 0-7,-11 3-5,11-3-1,0 12-5,0-12-2,2 11-2,-2-11-2,5 11-11,-5-11-23,0 0-1,11 0-3,-11 0-2</inkml:trace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7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24-1 28,'0'0'24,"0"0"-3,0 0-2,0 0-2,0 0-3,9 0-2,-9 0-1,0 0-4,0 0 0,5 12-1,-5-12 0,0 15-2,0-4-1,0 2 0,0 1-1,-2 0 0,-1 0-1,1 0-2,-5 0-6,-2-1-27,6-5-2,3-8-2,-12 6-5</inkml:trace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7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48 28,'0'0'31,"0"-11"-10,0 11-2,0 0-4,16-8-3,-16 8-2,19-9-1,-6 5-3,1 2 0,0-4-2,3 4 0,1-1-1,1 1 0,-5 1 0,4 1-1,-6 0 0,4 3 0,-9 0 0,-7-3-1,12 10 1,-10-3 0,-2-7 0,-2 17 1,-7-7-1,-1-1 0,-6 3-1,0-1 1,0 0-1,-1 1 0,3-4 0,2 2 0,-1-2-1,8-1 1,5-7-1,-9 11 0,9-11 0,9 8 1,-4-2-1,8-3-1,-1 2 2,-2 0-1,4 1 0,-5-1 0,2 3 0,-4 1 0,0 2 0,-6 2 2,-1-2-2,0 3 1,-1-4 0,-3 2-1,-1 1 1,3-2 0,0 1-1,1-4 0,1 4 1,0-1-1,-2 2-1,0-2-4,2 3-24,0-4-8,0-10-3,-7 12-3,7-12-5</inkml:trace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8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158 29 31,'6'-2'23,"-6"2"-1,0 0-4,12-9-2,-12 9-3,0 0-2,0-15-1,0 15-2,0 0-1,-9-3-1,-1 2 0,-1 2-2,-3 1-1,2 4-1,-6 4 0,1 2-1,1-2 0,-3 2-1,5-1 0,1 0 0,4 0 1,4-3-1,-4 1 1,9 1-1,0-1 0,9-1 1,0 1-1,5 1 1,4 0 0,-1 2 1,1 0-2,1 0 2,-2 0 0,-1-1 0,-7 5 0,2-5 0,-10 1 0,-1-1 0,0 1 0,-3-2 0,-11-2-1,0 2 0,0-4 0,-4 0-1,1-2 1,-1-2-1,4-2-1,0 0 0,5 0-2,9 0-2,-9-2-5,9 2-12,2-10-16,11 4-1,4 1-3,1-2-1</inkml:trace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8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0 73,'0'0'38,"7"5"-2,-4 4-20,-3-9-4,-7 16-3,7-16-5,-8 11-1,8-11-5,-7 8-3,7-8-5,0 0-25,0 0-2,5-12-1,2-3-3</inkml:trace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8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29 0 74,'0'0'37,"0"0"-2,0 0-25,0 15-2,-2-1 1,2 7-3,0 5-1,0 3 0,0 4-1,-4 1 0,1 2-2,1 2 0,-5-3 0,2-2 0,1-5-1,4 0 0,0-5 1,0-4-2,7-3 2,2-6-2,2-3 1,1-2-2,2-2 0,2-3-1,0-4-4,-8-6-5,8 1-26,-5-6 0,-6 2-4,-3-3-2</inkml:trace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8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41 73,'-15'0'38,"8"-5"-1,7 5-22,0 0-4,-1-9-3,1 9-2,8-13-1,7 8-3,-1 2 0,5 0-1,4 1-1,-2 2-4,0-1-4,10 1-23,-11 3-6,-1 2-2,-2 0-3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99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12 9 13,'0'0'25,"0"-11"-1,0 11 2,0 0-2,0 0-4,0 0-4,0 0-4,0 0-3,0 0-3,0 0 0,-8 8-2,8 5-1,0-2-1,0 5 0,0 2 0,0 2-1,0-1 0,1 3 0,0-1-1,2-2 1,-3 0-1,1-1 1,0-6-1,-1 1-1,1-4 0,-1-9-2,0 0-3,0 0-7,-6-1-14,6 1-23,-6-17-18</inkml:trace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8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 0 81,'0'0'39,"0"17"-2,0-17-19,-1 12-12,1-12-1,-2 13-2,2-13-4,0 0-4,0 8-14,0-8-16,0 0-2,9-10-3,-4-3 0</inkml:trace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8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 0 87,'4'6'35,"-4"-6"-1,-5 10-29,5-10-4,0 16-7,0-4-25,0-2-2,0-1-3,-4 0-2</inkml:trace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8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0 102,'0'0'36,"-6"14"-2,6-14-29,-7 8-2,7-8-5,0 0-17,0 0-14,4 9-2,-4-9-4,7-5-4</inkml:trace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8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21 28,'0'0'21,"0"0"-3,0 0-4,-9 0-2,9 0-2,0 0 0,0 0-1,0 0-1,7 0-1,-7 0 0,19 0-2,-4-2 0,6 1-1,-2-3 0,9 3-1,-2-5 2,6 4-3,-4-1 0,0 3 0,-7-2 0,2 2 0,-9 2-1,2 2 0,-16-4 0,10 12 0,-10-4 0,0 2 0,-10 2 0,-1-4 0,-5 6 2,-3-2-2,-6 2 0,4 2 0,-5 0 0,0-3 0,-1 0-1,1 0 1,5-3 0,4 0-1,-1-2 0,8-2 0,10-6 0,0 0 0,0 11 0,0-11 0,12 10 0,4-6 0,-1 3 0,-1-1 0,2 3 0,-5-1 0,1 0 0,-7 5 1,-3-3 0,-2 0 0,-2 3-1,-1-4 2,-6 2-1,2-1 0,3-3 0,4-7-1,-8 12 0,8-12 0,0 12 1,0-12-2,10 12 2,-10-12-1,16 17 1,-11-7 0,2 5-1,0-3 2,-7 5-1,0-2 0,0 1 0,-7 2 0,-2-2 0,-1 0-1,-1 2-4,-3-8-6,11 3-25,-9-7-2,12-6-4,-11 7-3,11-7-1</inkml:trace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8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10-1 80,'0'0'37,"-6"-5"-8,6 5-17,0 0-2,0 0-1,-3 11-4,3-11-1,0 16-1,3-5 0,1 3 0,-2-5-2,3 4 1,-5-13-1,10 16 0,-10-16-1,7 10-3,-7-10-10,11 2-21,-11-2-3,7-12 0,-4 1-6</inkml:trace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8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17 19 65,'-7'-10'37,"7"10"-2,-9-10-14,9 10-12,0 0-4,8 0-4,-8 0-10,12 11-23,-3-7-4,1 0-1,4-3-2</inkml:trace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9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-2 3 13,'0'0'20,"0"0"0,0 0-3,-1-10-2,1 10 0,0 0-3,0 0-1,0 0-2,0 0-2,0 0 0,0 0-2,0 0-1,0 0 0,0 0-1,0 0 1,10 10 0,6 0 0,-5-3-1,6 3 0,2 1 0,4-2-1,-2 0-1,4 1 1,-1-5-1,-4 0 1,-3 0-1,-3 2 0,-2-1 1,-12-6-1,11 8 0,-11-8 1,-2 13-1,2-13 1,-17 15-1,3-8 0,-4 0 0,1 4 0,-3-5 0,3 3-1,-1-1 1,4 1-1,0-5 0,2 3 0,1-2 0,4-1 0,7-4-2,-14 7 0,14-7-2,0 0-3,0 0-7,0 0-14,7 3-8,2-3-3,3 0-1</inkml:trace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9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279-1 58,'12'0'30,"-12"0"-5,0 0-4,-9 8-4,9-8-5,-21 10-2,11-2-4,-9-2 0,3 2-3,-3 1 2,1 1-2,-1-1-1,-2-3 1,0 3-1,1 3-1,3-7 0,-2 2-1,6-2 0,-3 1-1,6 0 0,-1-1-4,11-5-5,-14 7-15,14-7-10,0 0-2,7 3-5,4-6 0</inkml:trace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9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53 179 47,'0'0'37,"0"0"-13,0 0-7,0 0-3,0 0 0,0 0-5,9 0-1,-9 0-2,10-15-1,-3 3-1,4 0-1,-6-3 1,6-1-1,-6-3-1,0 3 0,2-5-1,-5 6 0,1-1 0,-1 4 0,-2 2 0,0 10-1,0 0 1,0 0-1,0 0 1,-2 19-1,2 0 0,-3 2 0,3 2 1,0 2-1,0 2 0,0-1 1,0-1-2,0-4 3,-4-2-2,1-1 1,-1-2 0,1 0 0,-2-8 0,-1 0 1,6-8-1,-17 14-1,6-13 1,3 1-1,-3-1-1,-1-1 1,3 0 0,-2 0 0,4 0 0,7 0 0,-14 1-1,14-1 2,0 0 0,0 0-2,0 0 1,0 0 1,0 0 0,9 0 0,0-1-1,1 1 0,3-2-1,3 1 2,-1-3-2,6 2 1,0-2-1,2 3 1,0-1-1,0 2 2,0 0-2,-2-1-5,3 2-19,-8-1-12,1 0-2,-4-3-5,1-2-2</inkml:trace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9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5 36,'0'0'35,"0"0"-6,-3 0-8,3 0-4,0 0-3,0 0-4,0 0-1,0 0-3,0 0-1,9 3 0,-9-3-1,12 0-1,-3 0 0,8 0 0,-1 0 0,2 0-1,-3 0-1,6-3 1,-3 1-1,-1 1 0,-3-1 0,-1 2-1,-3 0 0,-10 0-1,14 0-3,-14 0-9,0 0-23,0 0-1,0 0-4,0 0-4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0.34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11 68 28,'-11'1'57,"11"-1"-8,0 0-34,0 0-5,-3-5-2,3 5-2,0 0-2,7-11 0,1 9 0,1-2-1,4 1-1,2 0 1,0-3-1,2 2-1,3-2 0,-1 0 1,3-1-1,-4 4-1,0-2 0,-2 1 1,0 4-2,-4 0 0,-1 0-2,-1 0-10,-10 0-12,10 0-17,-10 0-24</inkml:trace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9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 23 19,'0'0'35,"0"-13"-1,0 13-11,0 0-5,-7-10-4,7 10-4,0 0-3,-7 10-2,4 1-2,1 5 1,2 3-1,0 6-1,0 1 0,5 3 0,2-4 1,0 0-1,4-6 1,1-1 1,2-10-2,0-1 1,4-7-1,-1 0 0,1-7 0,-2-1 0,1-7-1,-5 1-1,1-7 1,-3 4 0,-4-2-1,-3 2 1,-3 4-1,0 1 0,0 12 1,0 0-1,0 0 0,-2 16 1,2 7-1,0 4 2,0 9 0,0 0 0,0 5 0,0 1 1,0-2-1,-1-2 1,-5-1 0,-2-4-2,-3-3 1,-5-9 0,-1-3-1,1-2 0,-2-10 0,1-1-1,-4-5 0,5-2-1,-2-7-1,4-7-2,6 7-2,-3-9-3,11 18-10,0-21-19,5 11-1,8-1-3,4-2-1</inkml:trace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9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1 70,'-4'3'35,"4"-3"0,-8 5-14,6 3-8,2-8-3,-5 14-1,3-4-3,2 1-1,0-2-1,2 4-1,1-7-1,-3-6 0,12 14-3,-12-14-1,14 3-4,-14-3-13,13-12-16,-5 2 0,-2-6-5,-1-4-3</inkml:trace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9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24 10 76,'0'0'36,"-17"-12"-1,17 12-12,-9-1-16,9 1-4,0 0-3,0 0-17,0 0-14,3 7-5,-3-7-1,13 5-3</inkml:trace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9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22 208,'0'13'3,"3"-7"-1,-3-6 0,12 14-3,-12-14-1,14 3-4,-14-3-13,13-12-16,-5 2 0,-2-6-5,-1-4-3</inkml:trace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24 10 76,'0'0'36,"-17"-12"-1,17 12-12,-9-1-16,9 1-4,0 0-3,0 0-17,0 0-14,3 7-5,-3-7-1,13 5-3</inkml:trace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9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81 14 31,'3'-8'28,"-3"8"-4,0 0-3,0 0-4,0 0-4,0 0-3,0 0-4,0 0-1,0 0-1,0 0-1,0 0-1,-9-8 0,9 8 0,0 0 2,0 0-1,0 0-1,0 0 1,0 0-1,-8 0 0,8 0 0,0 0-1,0 0 0,-9 6 0,9-6 1,0 0-1,-9 12 0,7-3 1,2-9 0,-15 18 0,9-7-1,-1-1 1,4 1-1,-1 3 0,-1 0 0,2 2 0,1-2-1,2 4 1,0-6-1,0 6 1,7-6 0,0 4-1,0-11 1,5 4 0,0-7-1,6-2 1,-4 0 0,0-1-1,2-5 1,0 0-1,-2-5 0,-6 2 0,1 1 1,-9 8-1,9-14 0,-9 14 0,0 0 1,0 0-1,0 0 0,0 14 1,2-2 0,5 4 0,-4-3 2,11 2-2,0-5 2,2-1-1,9-7 0,-3-2-1,1-6-1,3-4 1,-3-5-1,-2-2 0,-8-7 0,-6-2-1,-7 1 2,-4-2-1,-10 4 0,-5 1 0,-2 4-1,-2 6-1,0 6-2,0 1-2,11 10-8,-5 1-16,9 3-9,8-9-3,-3 16 0,3-16-3</inkml:trace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0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0 86,'0'0'35,"0"0"-1,0 7-24,0-7-2,0 17-1,-1-4-3,1 1 1,-2 4 0,0-1-1,2 0-2,-2-3 0,2-1-3,0-4 0,0 0-3,0-9-7,0 0-16,0 0-9,0-4-1,-8-10-4,2 1 2</inkml:trace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0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17 40 86,'-12'-8'35,"7"-3"-7,5 11-14,0-8-3,16 8-2,-1-4 0,8 2-3,2 0-2,6 2 0,3-1-1,1 1 0,-4-2-2,-3 2 1,2-2-1,-9 2-1,0 0-2,-5 0-2,1 4-7,-17-4-20,16 5-6,-16-5-2,5 10-6,-5-10 3</inkml:trace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0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17 27,'2'-10'31,"-2"10"-6,0 0-3,0 0-3,0-8-4,0 8-3,0 0-2,0 0-4,0 0 1,2 3-2,-2-3-1,3 15 0,1-5 0,5 2 0,-4 2-1,7 1 0,-7 3 0,9-4-1,-3 2 0,3 0 1,-2 1-2,4-3 1,-9 1-1,5 1 0,-3-3 0,0 1 0,-2-2-1,2-4 0,-8 0-3,-1-8-2,11 8-6,-11-8-20,0 0-5,9-13-5,-9 4-1,0-7-1</inkml:trace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0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208 0 74,'0'0'38,"-10"6"-2,3 0-16,0 10-8,-4 2-4,1 5 0,-6 0-2,5 3-2,-6 1-2,-1-2 0,1-5-1,-2 2-1,1-4-1,4-6-2,0 4-2,5-10-8,6 3-18,3-9-5,-7 8-3,7-8-4,0 0 3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335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-1 62 25,'2'-9'35,"0"0"-12,-2 9-6,6-12-3,-6 12-7,6-12-2,-6 12-2,4-10 0,-4 10 0,0 0 3,6-10-1,-6 10 0,0 0 1,0 0-1,0 0 0,0 0-1,0 0 0,0 0-1,0 0 0,0 9 0,0-9-1,0 16 0,0-5 0,0 6 0,0-4-1,1 3 1,-1-1-1,0 0 0,0-2 0,1-1 0,-2-1 0,2-3-1,-1-8 0,0 9-2,0-9-2,0 0-4,0 0-11,4-4-14,-4-7-25,0 11-13</inkml:trace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0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1-1 91,'0'0'38,"0"0"-4,4 9-21,-4-9-5,0 0 0,0 0-2,10 12-1,-10-12-1,2 15-1,-2-15-1,2 16 0,-2-5-1,0 0 0,0 0-1,3 1 1,-1-3-2,-2-9-1,11 16-4,-11-16-16,7 0-13,-7 0-3,14-18-2,-11 3-2</inkml:trace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0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20 2 77,'-16'-6'34,"16"6"-2,0 0-16,-5 8-15,5-8-17,0 13-15,0-13-3,0 9-2,0-9-1</inkml:trace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0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21 11 5,'-10'3'19,"10"-3"-3,0 0 1,-11 0-2,11 0 0,0 0-1,0 0-2,0 0-1,11-2-2,-11 2 1,17-5-3,-6 4 0,10 0-1,0-2-1,7 3 0,0-2-1,7 2-2,-5 0 0,3 2 0,-3 2 0,-4-2-1,-5 2 0,-3 4 0,-10-1 0,-1 3 1,-7-2 0,-3 5-1,-9 0 0,-2 2 0,-9 0 0,2 1 0,-6 0-1,3 0 0,-4-3 0,9-1 0,-1-1 0,5-4 0,2 0 0,13-7 0,-7 8 0,7-8 1,4 6-1,5-2 1,5 1 0,-4 0-1,6 2 0,-6 2 1,1-1 0,-2 4-1,-4 4 0,-5 2 1,0-3-1,-5 3 1,-4 2-1,0-1 0,-1 2 0,-1-6 0,2-1 0,1-3 0,2 3 0,5-4 0,-1-1 0,2 2 0,2 0 1,-1-2-1,6 4 0,0 0 2,-5 3-1,3 1 0,-3-1 0,-2 1 0,0-2 0,-7 0 1,0 1-2,-2-4 0,1-1-3,-3-3-2,9 0-8,-8-8-22,10 0-2,0 0-5,0-5-1</inkml:trace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0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36 0 81,'0'0'36,"0"0"-2,-12 4-25,7 6-2,1 0-1,-1 3-2,-2 0-2,5 2 1,2-2-2,0-3 0,2-1-2,-2-9-4,17 7-13,-4-7-16,-3-7-1,1-6-3,-1-3-1</inkml:trace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0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32 10 84,'-17'-12'35,"17"12"-2,-16-4-25,16 4-5,0 0-11,0 0-22,0 10-4,0-10-3,16 0 0</inkml:trace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0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76,'0'0'36,"0"0"1,0 0-20,0 0-6,0 0-3,7 3-1,-7-3-2,18 11-1,-3-3-1,-1 1 0,7-2 0,0 0 0,6 0-2,-1-1 1,0 3-1,1-5 0,-6 0-1,-2-2 1,-5 2-2,-5 0 2,-9-4-1,0 0 0,-2 12 0,-10-6 1,-4 2-1,-3 3 0,-1-1 1,-2 2-1,-1 2 0,2-1-1,3 0-1,2 0-3,-1-3-3,13 6-11,-8-10-18,12-6-1,0 0-3,0 11-3</inkml:trace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1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224-1 81,'0'0'36,"2"7"-2,-7-3-22,-4 6-3,-7 2-3,2 2 0,-7 2-2,3 1 1,-4 1-2,-1 2 0,2-3-1,0 0-1,1-3-1,6-4-1,0 2-4,6-11-6,8-1-22,0 0-4,0-9-1,8-5-5</inkml:trace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11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14 136 91,'0'0'35,"0"0"-2,0 0-26,0 0 1,-3 11-2,3-1-1,-4-1-1,4 6 0,0-1 0,0 2-1,4-1 0,4-1-1,5-1 0,2 0 0,1-3 1,5-8-1,-1-2 0,4-5 0,-1-7-1,1-3 1,-1-5 0,-3-5-1,-3 1 0,-6-2 0,-4 2 1,-7-2-2,-6 1 1,-6 2 1,-11 1-1,4 7 1,-7 7-2,-2 0 1,1 8-1,1 8 0,5 6 1,2 5-3,3 7-4,0-4-12,9 2-20,0 1-1,7-7-5,0-9-4</inkml:trace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50.1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85 14 2,'0'0'19,"0"0"-2,0 0-1,0 0-1,0 0-4,0 0 0,-1-10-2,1 10-1,0 0-3,0 0-1,0 0 0,-9-3-1,9 3 1,-11 0-1,11 0 0,-10 9 0,10-9-1,-9 14 2,0-4-2,6 1 0,-1 1 0,-1 2-1,-4 2 0,6 2 1,1-2-1,-1 2 0,-1 2 0,4-1 0,-3 1-1,3-2 1,0-2-1,3-1 1,2-2-1,-1-1 1,8-1 0,-3-5-1,3-1 1,0 0 0,2-3 0,0-2 0,2 0 0,2 0 0,-2-7 0,-1 2-1,-4-3 2,5-3-2,-2 0 1,1 1-1,-2-4 1,-4 3-1,1 0 1,-10 11 0,9-13-1,-9 13 0,0 0 0,0 0 1,0 0-1,0 4 0,0 5 0,0 2 0,0-3 0,5 3 0,6 0 1,-1-6-1,2-3 1,4 1 0,2-3 0,1-5 0,-1-3 0,1-4 0,-2 0 1,1-4-1,-4 0 1,-7-4-1,-2 0 0,-1-1 1,-8-4 0,-6 4-1,-6 0 0,-2 3-1,-3 3 0,2 5 0,-9 8-1,5 2-4,6 7-14,-1 2-15,4 1-3,5-1-2,9-9-3</inkml:trace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4:33:26.2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677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75 25,'0'0'44,"0"0"-19,0 0-3,0 0-7,-7-8-2,7 8-2,0-13-3,0 13-1,7-9-1,-7 9-1,15-13-2,-5 7 1,-1 1-2,5-1 0,-4 0 0,6 3 0,1 0-1,0 1 0,0 2 0,-1 0-1,2 2 0,-2 0-1,-1 5-3,-5-5-8,0 0-13,2 3-16,-12-5-27</inkml:trace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0.3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164 185 9,'0'0'24,"0"0"-1,0 0-6,5 9-1,-5-9-3,0 0-2,0 0-1,7 0-1,-7 0-1,0 0-1,0 0-1,13-4-1,-13 4 0,0 0-1,7-14 1,-7 14-1,10-14-1,-6 5 0,-2-2 0,5 0 0,-7-1 0,1 0 0,-1-3-1,-1-1 0,-8 3 0,4-1-1,-6-1 1,2 3-1,-5 2 1,0 4-1,3 0-1,-5 5 1,0 1 0,1 4-1,-1 5 0,0 6 0,7 4 0,-7 5 0,2 7 0,7-1 1,-4 6-1,6-1-1,1 1 2,4-4-1,0-3-1,4-4 2,1-7-1,9-3 0,1-9 0,2-2 0,3-4 1,1-8 0,-2-3-1,2-5 1,1-5 0,-3 0-1,-1-3 1,-4 2 0,0-4 0,-11 5 0,6 2-1,-7 6 1,-2 3 0,0 10 0,0 0-1,-9-4 0,4 11 0,1 9 0,-6 0 0,5 9 0,-6 4-1,4 5 1,-2 7 1,0 4-1,4 0 0,-7 7 1,1 1-1,2-1 0,-1-3 0,2-2 0,-2-10 0,3-1 0,3-9 0,-5-5 0,4-5 0,5-8 0,0-9 0,-3 8 0,3-8 1,0 0-2,0 0 2,0 0-1,1-13 2,3 1-1,8-1 0,-5-11 0,7 0 1,2 0-1,0-3 0,4-1-1,-3 3 1,1 0-1,-6 5 1,2 5-1,1 1 0,-7 4 0,-8 10-1,11-9-2,-11 9-2,0 0-4,12 7-19,-12-7-10,0 12-3,0-12-3,-5 15-2</inkml:trace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0.8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13 70,'0'0'37,"0"0"-1,0-13-19,0 13-2,0 0-6,0 0-1,0 0-2,0 0-3,0 0-1,0 8 0,0-8-1,-6 14 0,4-3 0,2 0-1,0 2 0,0-3 1,0 3-1,0-13 0,11 15-1,-11-15-1,9 3-2,-9-3-5,16-3-17,-7-7-9,-4-2-4,-2-4-2,1-3 0</inkml:trace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1.0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23 81,'-16'-13'38,"16"13"-3,-7-10-17,7 10-7,0 0-2,0 0-5,0 0-2,0 6-3,0-6-10,2 10-23,-2-10-3,0 0-2,7 7-5</inkml:trace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3.5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272 16 15,'0'0'31,"0"-7"2,0 7-9,0 0-5,0 0-3,-2-9-1,2 9-4,0 0-2,0 0-2,-16 6-3,4 1 1,5 1-1,-9 4-2,0 0 1,-2 4-1,1 0 0,-3 7 0,3-1-1,-1 1-1,0 0 2,4 6-2,4 0 1,-5-2-1,8 6 1,-5-3-1,1 2 1,4-2 0,2 4-1,-4-2 1,6-1-1,1-1 1,2 0 0,0-1 0,0 1-1,4-4 2,-1 1-2,8-5 1,-4 4 0,3-6 0,-3-3 1,6 1-2,-8-2 0,7-4-1,-6-1-2,-6-11-5,21 19-26,-21-19-5,14 11-3,-14-11-4,0 0-1</inkml:trace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4.9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0 8,'0'0'17,"0"0"-2,0 0-1,-10-1-2,10 1-1,0 0-1,0 0-1,0 0 0,0 0-1,0 0-1,0 0-2,0 0 0,0 0 0,0 0-1,0 0 2,0 8-1,0-8-1,10 15 2,-10-15-1,15 21 1,-7-10-1,-1 3-1,-3-1 0,3 2-1,-7 0 2,0 3-3,-11-2 1,3 0-2,-5 2-2,-3-3-3,6 5-16,-1-9-14,1 0-3,10-11-3,0 0-4</inkml:trace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5.9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14-2 20,'0'0'29,"-11"0"0,11 0-11,0 0-2,-1 11-4,1-11-1,0 16-2,0-6-2,10 4 1,-6 1-1,6 4 0,1-2-3,7 6 0,1-1 0,2 4-2,6 0 2,-6 2-2,0-3-1,4 1 0,-8-3 1,-3-3-2,1-2 1,-7 0 0,0-7-1,-8-11 0,7 14-1,-7-14-2,0 0-5,0 0-21,0 0-6,10-10-3,-8-3-4,-2-5 1</inkml:trace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6.2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335 20 62,'0'-10'37,"0"10"-3,-7-11-14,7 11-11,0 0-1,-7 0-2,7 0-1,-14 13-2,0 3-1,5 2 1,-9 6 0,-3 4-1,-2 1 1,-2 5-2,-1 1 1,-1-1-1,-3 0-1,6-3 1,3-1-1,-2-6 0,5-3-1,6-4 0,-1-8-1,13-9-2,-3 10-7,3-10-23,1-4-3,14-6-3,2-7-1</inkml:trace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7.2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0 52,'0'0'28,"0"0"-5,0 0-6,4 15-5,-4-15-4,-2 16-1,-2-8-1,4 3-1,0-1-1,0-1-1,0 1-1,0-1 1,0-1-2,0-8 0,0 14-1,0-14-1,2 10-5,-2-10-7,0 0-19,16-6-4,-11-8-1,6 2-2</inkml:trace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7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17 81,'-16'-10'37,"16"10"-4,-11-8-22,11 8-3,0 0-4,0 0-3,0 0-1,0 0-5,7 11-24,-7-11-5,16 11-3,-9-6-2</inkml:trace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7.9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145 0 72,'0'0'36,"0"0"-4,-3 11-19,3-11-4,0 0-3,0 0 0,0 16-2,0-16-1,5 19 0,0-6 1,-1 4-1,1 1 1,6 6-2,-8 3 2,4 4-2,-5 0 1,1 4-1,-3 0 0,0 4 0,-8-3-1,2-3 1,-8-4-1,5-4 0,-5-4 0,-2-8 0,1-4 0,-1-4-1,1-5-1,1-6-2,-2-4-2,-1-13-6,6 5-27,4-11 1,0 0-4,5-7-3,4 1 4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59.4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268 170 25,'0'0'28,"0"0"-2,4-8-5,-4 8-3,0 0-7,7-9 0,-7 9-3,6-13-3,-3 6 1,-3 7-2,6-18-1,-3 7 0,1 1 0,-3 2-1,0-3 0,-1 2 0,0-2 0,-2 2 0,-5 1 0,-2 0-1,-4-1 1,0 2-1,-3 0 1,-1 2-2,-5 4 1,3 0 0,-2 0-1,0 3 1,2 6 0,1 3-1,-1 1 2,5 5-2,-1-1 1,3 6 1,0-1-1,3 0 0,1 2 0,1 0-1,3-1 1,2-1 0,-1 2 0,3-5 0,0 1 0,4-2-1,4-1 1,0-4 0,2-2 0,2-3-1,2-4 0,1-2 1,0-1-1,0-2 0,2-3 0,-1-5 0,0-2 0,0 0 0,0-1-1,-1-5 1,-2 1 0,2-2-1,-6-1 0,5 0 2,-5-1-1,-1 2 0,1 0 0,-5 1 0,1 3 0,-1 2 0,-2 3 0,-2 10 0,2-9 1,-2 9-1,0 0 0,0 0 0,-8 7 0,2 4 0,1 1 0,-1 3 0,0-1 0,3 1 0,-1 1 0,3 2 1,1-2-1,-1 1 0,4 1 1,3-2 0,1 0 0,3-5 0,1 0-1,2-6 0,3-4 1,-2 0-1,1-7 0,0-3-1,0-1 0,-2 0-1,-1 1-1,-6-2-8,3 5-9,-9 6-12,0 0-24,0 0-21</inkml:trace>
  <inkml:trace contextRef="#ctx0" brushRef="#br0" timeOffset="837.9835">537 202 50,'-3'10'54,"3"-10"-10,0 0-31,0 0-3,0 0-2,0 0-3,0 0-1,0 0 0,6-9-2,-6 9 0,12-15 0,-5 5-1,2-1 0,-2-2 0,1-1 0,0 1 0,-1 3-1,-2-3 0,-1 4 1,-4 9-1,0 0 0,0 0 1,0 0-1,-5 15 0,-3-1 1,3 6 0,-3 3-1,0 0 1,0 0 1,2 0-1,1 0 0,1-1 0,1-2 1,1-2-2,2-4 1,-2-2 0,1-1-1,0-2 0,1-9 0,-4 12 0,4-12 0,0 0 0,-11 7 0,11-7 0,-12 4 0,2-4 0,10 0 0,-15 4 0,15-4 0,-13 5 0,13-5-1,-8 3 1,8-3 0,0 0 0,0 0 0,0 0 0,0 0 0,0 0 0,0 0 0,6-1 1,-6 1-1,18-4 0,-8 1 1,3 0-1,0 0 0,4 1 0,-3-1 0,3 3 1,-1-2-1,0 2 0,-1 0-1,-3 0 0,4 2-6,-8 1-10,-8-3-7,9 7-16,-9-7-34</inkml:trace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8.5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 21,'0'0'31,"0"0"-4,0 0-11,0 0-2,0 0-1,0 0-1,0 0-1,0 0-3,0 0 0,0 0-2,0 0 0,0 0-2,0 0-1,0 0-1,0 0-2,0 0-3,-9-1-13,9 1-17,0 6-4,0-6-3,0 0-1</inkml:trace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48.6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1,'0'0'16,"0"0"0,0 0-2,0 0 2,0 0-3,0 0-2,0 0-1,0 0-2,0 0 0,0 0-2,0 0-2,0 0-1,0 0 2,0 0-3,0 0 1,0 0-1,0 0 1,0 0 1,0 0-1,7 5 0,-7-5 0,9 14 1,-2-4-1,-1 1 1,1-2 1,0 5-2,-2-5 0,6 7 0,-8-4 0,-1 0 0,-2-2 0,0 3 1,0 0-2,-2-1 1,-3-2-1,-6 0-1,6 0 0,-6-4 0,6 4-1,5-10-2,-14 12-3,14-12-6,0 0-24,0 0-2,0 0-3,0 0-1</inkml:trace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0.4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 58 1,'1'-10'10,"-1"10"2,0 0-1,0-9 2,0 9 2,2-10-1,-2 10-3,4-10 1,-4 10-2,1-9 0,-1 9-1,0 0-3,0 0 0,0-10 0,0 10-1,0 0-2,0 0 0,0 0-1,0 7 0,0-7 0,-5 17-1,3-2 0,1 5 0,-1 3 0,0 4 0,-2 1 1,4 1-1,0 2 0,0-3-1,0-4 1,0-4-1,6-4 0,-4-4 1,-2-12 0,15 12 1,-9-12-1,6 0 0,-5-1 1,7-6-1,-3-1 0,3-2 0,-2-4-1,2-1 1,-3-5 0,1-3-1,4-1 1,-5-2-1,0 1 1,3-2-1,-6 3 1,1 6 1,-5 5-2,-4 13 1,9-10-1,-9 10 1,0 10-1,0 5 1,0 4 0,0 7 0,-2 7-1,2 1 1,-5 4 0,3 1 0,0 0 0,0 2 0,-7 0 0,2-3 0,-3 2 0,-1-2 1,-5-4-1,0-1 0,4-6 1,-4-3-1,0-7 0,2-2 1,-2-10-1,-1-5 0,-3 0-1,-1-5 0,-2-8 0,-2 2-1,6-2-2,-1-1-1,6 7-5,2-5-15,7 1-14,5 11 0,7-15-4,7 6-1</inkml:trace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1.0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0 50,'0'0'36,"-5"5"-2,5-5-16,-9 10-6,8 0-1,1-10-2,-6 17-3,3-6-1,3-1-1,0-2 0,3 2-1,-3-10 0,7 12-2,-7-12 1,14 3-1,-14-3-2,11 0-2,0-1-6,-8-6-23,6-5-3,-2 0-4,-2-6-2,-3 0 2</inkml:trace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1.2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30-1 101,'0'0'37,"-12"0"-3,12 0-25,-11 6-2,11-6-2,0 0-4,-7 10-3,7-10-6,0 10-24,0-10-2,7 11-5,-7-11-2,13 11 3</inkml:trace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1.8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194 0 65,'-8'10'35,"8"-10"-2,-11 11-20,11-2-5,0-9 2,-2 23-2,-1-14-2,3 7-2,5-1 0,2 4-1,-3 2 1,-3 1-1,3 2 0,-1 5-1,-3-2 0,0 4 0,-3 0 0,-2 0 0,-8-6 0,3 0-1,-5-3 1,0-8-1,-3 0 0,0-6 1,-1-3-1,5-2 0,-4-2 0,4 0-1,3 1 1,-1-2-1,12 0 0,-9-3-1,9 3-2,0-15-2,0 15-7,4-25-25,6 6-2,-1-6-2,5-2-4</inkml:trace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2.1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12 69,'0'0'36,"0"0"0,-7-13-14,7 13-11,0 0-2,0 0-3,0 0-1,0 0-2,0 0-3,0 0-1,0 0-4,-14 8-27,14-8-3,-2 9-3,2-9-3,0 0 0</inkml:trace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4.2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7 20,'0'0'19,"0"-8"0,0 8-3,0 0-1,0 0 0,0 0-4,0 0-1,0 0-2,0 0-2,0 0 0,0 0-2,0 0 0,3 5-1,-3-5 0,14 11-1,-14-11 1,14 16-2,-5-10 2,5 5 0,-3-1-1,0 0-1,3 1 1,-4 2 0,1-2-1,-2 2 1,1-1 0,-1 3-1,0-2 1,0 4-1,0-1 0,-2 2 2,-2 0-2,0 1 0,1 3 0,-5 0 0,1-1 0,-2 4 0,0 1 0,0-3 0,-2-1 0,-3 3 1,-4-1-1,0 1 1,-1-1-1,-1-3 0,-5 2 0,2 0 0,0 1 0,-2-2-1,-2-3 1,4 1-1,-3-4 1,1 2-1,-2-1 0,6-5 1,-1 0-2,3-3 1,10-9-2,-11 12 0,11-12-4,0 0-9,0 0-21,0 0-3,6 0-2,-6 0-2</inkml:trace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1:55.8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 6 11,'0'0'19,"0"0"-3,0 0 1,-6-10-6,6 10 1,0 0-1,0 0 1,0 0-2,0 0 0,0 0-2,0 0 0,0 0-2,-7 0-1,7 0 0,-14 14-1,9-7-1,-4 7 0,2 0 0,4 6-1,-8-2 0,8 6 0,-1 5-1,-3 0 1,6 0-2,1 1 2,0-2-1,5 1 0,2-6 0,3 0 2,3-11-2,1-1 1,3-5 0,3-3-1,1-4 1,0-9 0,3-4-1,-3 0 0,-2-5 0,-3-3 0,0 0-1,-7 2 1,1 0-1,-6 4 0,-1 6 0,-3 10 0,0 0-1,0 0 1,4 10-1,3 6 1,-2-2 1,11 2 0,0-4 0,5-3 1,3-7 1,6-2-1,-2-11 1,0-2 0,0-6-1,-7-1 1,-8-2 0,-6-3-2,-7-2 0,-2 0 1,-16 4-1,-3 1-1,-7 4-2,0 4 1,-2 4-2,-1 3 0,8 7-5,-5 0-15,19 1-15,9-1-2,0 0-1,0 0-3</inkml:trace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1:56.2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 0 66,'0'8'34,"0"3"-1,-4-2-23,4 8 0,0-1 0,0 6 1,0-3-5,0 5-1,-2-2-1,2-2 0,-7-1-2,6 0 0,-1-8-3,0 2-1,-1-5-4,3-8-4,-13 0-16,13 0-8,-16-6-3,8-6-3,-6 0 3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9.19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-2524-4801 146,'0'-11'31,"0"-1"-10,0-5-14,8 4-2,-1-5-2,3 3 0,-1-2-1,2 6-1,3-3 0,-3 8 1,0 2-1,0 4 0,-1 3-1,-1 6 1,-5 7 0,1 0 0,-6 3-1,1 0 0,-3-2 1,-2 0-1,-2 0 1,3-4-1,-1-1 0,-1-4 1,6-8-1,0 11 0,0-11 0,6 6 0,-6-6 0,14 6 0,-4-3 0,0 2 0,1 1 0,2 0 0,-3 2 0,1 3 0,-1-2 0,-1 4 0,-4-1 0,-2 0 1,-3 0 0,-2 0-1,-8 1 0,-4-2 1,-3-1-1,-3-3 0,1 1 0,-2-4 0,4 0-1,0-4-2,8 3-8,-1-4-8,10 1-5,-9-15-17,7 1-33</inkml:trace>
  <inkml:trace contextRef="#ctx0" brushRef="#br0" timeOffset="-614.3548">-2854-5017 0,'0'0'40,"0"0"-13,2-9-11,-2 9-3,4-12 1,-4 12-1,3-14-1,-3 14 2,3-12-3,-3 12-2,0-7-1,0 7-2,0-10-1,0 10 0,0-7-1,0 7-2,-3-9 1,3 9-2,-1-14 1,1 14-1,-5-14 0,5 14 0,-6-11 0,6 11 0,-15-10 0,7 5 0,-1 3 0,0 2-1,-5-2 1,4 2 0,-3 2-1,1 6 1,2 0-1,-2 3 1,-1 3-1,5 2 1,-1 5-1,1 0 0,1 6 0,3 0 1,-1 4-1,1 1 0,1-1 1,2 1-1,1-3 0,0-2 2,4-5-2,2-2 1,1-7-1,3-3 0,1-6 0,0 0 0,0-4 1,1-3-1,1-5 0,-1-5 0,1-3 0,0-3 0,0-4 1,0-1-1,-3-8 0,1 5 0,-1-5 0,-3 3 0,0 2 0,-3 6 0,-2 1 0,-1 5 0,-1 3 1,0 12-1,-4-7 0,4 7 0,-4 5 0,3 5 0,-2 5 1,2 5-1,1 2 0,0 5 0,1 1 0,4 2 1,1 0-1,2-3 0,1 2 0,3-5 1,2-3-1,2-2 0,1-5 1,1-1-1,1-4 0,0-2-1,0-1 1,-2-6-3,1 0-5,-5-3-10,1 0-5,-3-6-12,-1 1-31</inkml:trace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1:56.5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99 71,'0'0'37,"0"0"-2,0 0-20,2-11-1,16 8-1,-3-3-3,6-2-4,4-4-2,7 4-1,-1 0-1,-3-1 0,2 1 0,-2 1-2,-3 2 0,-4-1-1,0 2-2,-6-1-5,5 5-22,-8 0-6,-5 0-3,-7 0-2,12 4-2</inkml:trace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09.3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167-1 25,'0'0'32,"0"0"-9,0 0-3,0 0-3,0 0-4,-5-1-4,5 1 0,-7 10-3,5 2 0,-1 0 1,1 10-1,-3 2-1,-2 6-1,0 0-1,-1 7 1,-2 2-1,-1 1 0,4 0-2,-5 1 0,5-5 0,-7 0-1,8-2 0,-6-4 0,5-3 0,-2-5 0,4-3 0,1-4 0,-3-4 0,5 1 1,2-12-1,-3 12 0,3-12-1,-2 11 1,2-11-1,0 0-2,0 0-4,0 0-21,0 0-9,-2-13-2,2 2-4,-1-7 3</inkml:trace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10.2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324 60 11,'0'0'29,"6"-9"-7,-6 9 0,1-10-1,-1-1-3,0 11-4,-7-11-2,7 11-3,-8-6-2,8 6 0,-18-7-2,6 6-1,3-2-1,-5 3 0,-4-1 1,0 1-1,1 0-1,1 4 0,-4 2-1,1 2 0,0 1-1,1 4 1,0 0-1,1 3 0,-1 3 0,4 1 0,3 1 0,-3 1 0,3 2 0,4 0 0,4 3 0,-1-3 0,4-2 0,0 3 0,7-3 0,0-1 1,6-4-2,3 0 2,1-3 0,3-3-1,-1-5 1,2-1-1,8-2 2,-6-3-1,0-3 0,7 0 0,-7-6 0,5 0 0,-7-4 1,2 1-1,-4-3-1,4 1 1,-7-5 0,0 0 0,-2 1-1,-1-5 1,-10-4 0,-1 3 0,-2-3 1,-2 0-2,-9 0 2,4 4-1,-8-2 0,0 4 0,-2 6 0,-1 1-1,-3 8 0,0-1 0,0 7 0,-9 5-2,5 3-2,-9 1-5,13 7-24,-9-3-6,11 2-2,3-6-3,16-9-4</inkml:trace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11.1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302 56 17,'3'-12'19,"-1"4"2,-2 8-2,5-15 0,-5 15-2,0-11-1,0 11-4,0 0-2,0 0-1,-5-10-3,5 10 0,-7 0-2,7 0 0,-16 4-2,16-4 0,-16 11 0,7-2 0,-1 3-1,-3 1 2,3 5-2,-4-1 0,-4 4 0,0 3 0,1 0 1,-1 2-1,0-2-1,1 3 2,1-5-1,0 2 0,5-2 0,-1-1-1,0 2 0,4 1 2,0-1-2,2-1 0,1 2 1,3 0-1,-3 0 1,1 2-1,3-1-1,1 0 0,0-1 1,0 2-1,5 0 1,0 1-1,-1-3 0,1 0 1,6-3 1,-6 1-1,7-4-1,-6-5-3,8 4-6,-14-17-26,17 13-3,-9-12-1,-8-1-5</inkml:trace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22.9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111 173 30,'11'0'20,"-11"0"1,0 0-3,14 4-2,-14-4-1,10 0-2,-10 0-3,16-8-1,-10 0-3,6-4 0,-7-2 1,4 1-2,-5-6-1,-3 4 0,-1-1-1,0-1 1,-9 2-1,-1 2 0,-6 2-1,0 4 0,0 1-1,-1 3 0,-1 3 0,2 10 0,2 1-1,-2 8 0,2 4 0,5 5 0,-2 0 0,10 0 0,-1 1 0,2-3-2,2-2 1,5-3 0,5-12 1,2-1-2,0-6 2,4-2 1,5-10-1,-4-2 2,1-6-1,-3 0 1,1-1-1,-6 1 1,1 3-1,-3 1 0,-6 4-1,-4 10 1,0 0 0,0 0 0,-2 11-1,-5 5 1,-3 5-2,-5 4 0,1 9 1,0 4-1,0 2 0,-4 5 0,3 1 0,-3 4 0,0 0 1,2-4 0,0-1 1,8-9-1,-7-6 0,10-6 0,-4-8 0,6-5 1,3-11 0,0 0-1,0-11 1,9-1 0,-1-7 0,7 3 0,-5-8 0,6-1 0,3-1 0,1 0 0,5-3 0,-4 9 0,-4-1 0,3-2 0,-4 9-1,-4-2-1,-1 6-2,-2 1-4,-1 6-17,-8 3-14,9-12-3,-9 12-4,0-10-3</inkml:trace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23.2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141 1 103,'6'13'40,"-6"-13"-4,-2 9-29,2-9 0,-11 17-1,1-3-2,-4 0-1,-2 4-1,-2-1-1,0 4-2,-3-2-4,5 5-18,6-11-14,-1-6-4,11-7-2,0 0-2</inkml:trace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23.5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84,'0'0'37,"0"0"-2,0 0-21,3 9-5,-3-9 0,16 18-2,-7-5-2,5 3 0,0 2-1,6 4-3,-3-4 1,1 4-1,-2-3 0,1 2-1,-2-4-1,-8-2-1,7-1-2,-14-14-5,10 13-26,-10-13-4,0 0-2,6-8-4</inkml:trace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23.8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201 0 102,'0'0'38,"-14"1"0,5 7-24,-1 1-6,-3 3-1,1 3-2,0 5-3,-6 3 0,-1 4-1,-1 0-1,-1 0 0,7-3-1,-2-2-3,2-3-2,3-10-6,11-9-26,0 0-3,0 0-1,13-15-4</inkml:trace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24.9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0 47,'0'0'37,"0"0"-13,0 0-4,0 0-3,0 0-6,0 0-2,0 0-2,0 0-1,0 11-1,0-11-1,3 9 1,6-1-1,-7 1-1,10 4 0,-5 1-1,6 6 0,-6 1 0,5 3 0,-1-1-1,-1 3 1,-2 1-1,2 1 1,-6-1-1,6 0 0,-6 0 0,-2-1 0,-2 0 0,0 2 1,0-2-2,-4 2 1,-8 1-1,1 0-1,-1 2 1,-6 0-1,-1 0 1,-3 1-1,-4 0 1,3-2 0,4-1-1,-3-3-1,5-3-6,-4-8-20,10-2-11,2-10-3,9-3-5,-2-5-1</inkml:trace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8:06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157 27 15,'4'-12'22,"-4"12"-2,3-12-1,-3 12-2,0 0-1,0 0-2,0 0-2,4-8-1,-4 8-3,0 0-1,0 6-1,0-6-1,-5 18-2,-1-7 0,5 10-2,-10-1 2,6 9-2,-4 3 1,2 6-1,0 2 1,-2 8-1,4 0 1,-8 2 0,8 3-2,-7-1 1,5-5-1,-4-3 1,4-5-1,-4-4 0,4-4 0,-3-6 1,4-3-1,5-6 1,-5-3-1,1-4 1,5-9-1,-3 9 1,3-9-1,0 0-1,0 0 0,0-6-1,0 6-4,5-13-2,4 4-21,-4-4-6,4 0-1,0-5-4,-1 0 3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5.9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222 96 88,'0'0'41,"8"-10"-14,-8 10-11,2-12-7,-2 12-1,1-10-3,-1 10-1,1-12-1,-1 12-1,0-10 0,0 10 0,-3-10-1,3 10 0,-12-11 0,3 6 1,0-1-2,-2 3 1,-3-1 1,1 1-2,-3 3 2,0 1-2,0 6 1,-1 3 0,1 2-1,1 4 1,0 2-1,3 4 2,0 1-2,3 3 0,2-1 0,1 1 0,1 2 0,5-3 0,0-1 0,0-4 0,5-1 0,-1-3 0,3-4 0,1-1 0,1-6 0,3 0 1,-1-5-1,3-1 0,0-8 0,1 1 0,2-7 0,0-3 0,3-2 1,-4-2-2,2-3 2,-1-1-2,0-2 1,-4 3 1,-3 3-1,-2 3 0,-2 2 1,-2 7-1,-4 10 1,0 0-1,0 0 1,-3 8-1,1 3 1,1 3-1,0 4 0,1 1 0,1 4 0,2-4 0,5 1 0,0 1 0,1-4 1,0 1-1,2-2 0,-1-3 0,0-4 0,-1-2 0,0-5 0,0-2-1,-1 2-1,-8-2-1,18-7-10,-18 7-8,16-14-8,-10 3-25,-6 11-32</inkml:trace>
  <inkml:trace contextRef="#ctx0" brushRef="#br0" timeOffset="655.224">458 319 48,'1'-9'68,"-1"9"-25,0-16-24,0 16-7,3-14-3,-3 14-3,10-8-2,-1 3-1,-9 5-1,17-7-1,-6 5 0,-1 0-1,0 2 0,-1 1 0,0 5 1,-9-6-1,12 14 0,-7-3 0,-3-1 0,1 5 1,-3-5-1,0 6 1,-3-1-1,-2 1 0,-2 0 1,-1-2-1,-2 0 0,-1-2 2,-2 5-2,3-6 0,-3-1 1,3-1-1,1-2 0,2 2 1,7-9-1,-9 12 0,9-12 0,0 0 1,0 0-1,0 0 0,0 0 0,7 2 0,-7-2 0,15 0 0,-7-1 1,2 1-1,-1 0 0,3 0 0,-2 5 0,1 0 0,-1 1 0,0-1 0,2 1 0,-2-5 0,-1 5-2,-1-6-6,6 6-11,-4 0-7,-1 4-16,-9-10-37</inkml:trace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8:07.4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547 102 7,'0'0'13,"0"0"-1,0 0 1,0 0 0,0 0 0,7 0-1,-7 0 0,0 0 0,0 0-1,0 0-3,0 0 2,0 0-2,0 0-2,0 0 0,0-5-1,0 5 0,0 0 0,0-11-1,0 11 0,-7-12 0,7 12-2,-14-9 1,7 1 0,-6 1-1,1 1-1,-1 0 1,-2-1-2,-5-1 1,-1 0-1,-4 6 1,2-4 0,-1 3-1,-3 1 0,-1 2 1,-2 0-1,-2 2 0,4 2 0,-2 3 0,2 1 0,1 0-1,6 0 2,0 0-2,7 1 2,-4 1-2,6 0 1,4 4-1,-4 1 2,7 2-1,-4 2-1,4 2 1,3 2 0,0 0 0,2-1 0,0 1 0,4 1-1,3 0 2,5-3-1,2-1 0,4-1 0,3-3 0,4-2 1,3-1-1,2-3 0,0-3 1,4-3-1,1-1 1,0-3 0,2 0 0,-1-1-1,1-8 1,-2-3-1,-1 1 1,1-3-1,-9-1 0,3 0 0,-6-3 0,-4-1 1,-1 1-1,-6-1 1,-1-1 0,-3 0 0,-2-2 0,-5 1 0,-1 0 0,0 4 0,-5-4 1,-2 2-2,-3 1 2,-3 4-2,-1 1 1,-4-1 0,-3 5-1,-2 3 0,-1 2 0,-8 3-1,-2 1-2,1 1-3,-4 0-16,3 4-13,8-4-3,4 1-2,8-2-3</inkml:trace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8:09.2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286-1 15,'0'0'21,"0"0"-3,0 0 1,0 0-3,0 0-1,-9 0-1,9 0-3,0 0-3,-9 0-1,-3 4-3,12-4 0,-20 12-2,10-3 1,-1 2 0,-5 2 0,1 1 0,0 2-1,0 2 2,4 1-2,-5 4 1,2 1-2,0-2 0,3 5 1,-1 4-1,-1-1 0,5 2 0,-3 1 0,0 0-1,3-1 1,1 0-1,3-1 1,-5-1 0,7 1 0,2-3 1,0 2-1,2-3 0,9 0 0,-4-1 1,7-1-1,2-4 0,2 0 0,-1 0 0,3-4 0,-3 2 0,1-5-1,0 1 0,-8-4 1,1-1-2,-1-1 0,-4-2-3,-6-7-11,0 0-19,0 0-2,0 0-3,0-9-3</inkml:trace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8:13.5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8 17,'0'0'28,"0"0"0,5-8-9,-5 8-4,0 0-1,0 0-5,14-1-1,-14 1-1,9 0-1,-9 0-1,18 10 0,-10-2 0,8 3 0,-7 3-1,7 1-2,-2 4 2,4 2-2,-8 0 0,6 3 0,-2 0-1,1-2 2,-7 4-2,3-2 1,-4 3-1,2 0 1,-6 2 0,-1 0-1,0-2 1,-2 2 0,0-1 0,0 2-1,-5-2 0,-4-1 1,0 2-1,-3 0-1,-6 1 1,-1 2-1,-3-3 1,-1-3-1,-3 0 0,5-6-1,0 2 1,3-7 0,4-4-3,7-7-5,7-4-29,0 0 2,2 0-6,13-7-2,3-11-1</inkml:trace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33.7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252 99 9,'0'0'18,"1"-9"1,-1 9 0,0-15-1,0 15-4,0-12-2,0 12-2,-5-15-1,5 15-2,-10-15-2,10 15 2,-16-17-2,16 17-1,-18-11 0,11 8 0,-7 1-2,0 2 2,-2 2-3,2 6 1,0 4-2,-8 3 1,6 8-1,-1-3 0,1 5 0,-2 3 0,2-1 0,6 0 0,3 1 1,5-5-1,2-6 1,0 2 0,5-7 0,8-2-1,-5-6 0,10-4 1,0-4-1,-1-6 0,3-2 0,1-2 0,-3-1-1,-2-4 2,1 5-1,-3-5 1,0 6-1,1 0 0,-10 3 1,-5 10-1,12-11 1,-12 11-1,0 0 1,0 0 0,0 10 0,-9 7 0,4 2 0,-5 6-1,2 5 1,-7 9 0,2 2 1,3 2-2,-5 3 1,1-3-1,2-1 0,1-2 1,-3-6-1,9-6 0,-4-2 0,4-7 0,1-4 0,3-6 0,-1 3 0,2-12 1,0 0-1,0 0 0,0 0 1,7-15-1,5 4 1,-3-8 0,7 3 0,0-7-1,1-1 1,1 7-1,-4-4 1,0 3-1,-1 4 0,-1-1-1,-5 6-1,4 1-1,-6 5-9,-5 3-20,11-13-5,-11 13 0,8-14-5</inkml:trace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34.0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 0 64,'5'12'35,"-5"-12"-2,0 0-22,0 8-1,0-8 0,0 0 0,-3 8-4,3 4-1,0-12-1,-9 16-1,-2-3-2,4-1-5,-4 5-2,-3-8-17,4 2-12,10-11-2,-14 11-3,14-11 1</inkml:trace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34.4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24 49,'2'-10'34,"-2"10"-2,2-14-17,-2 14-2,0 0-2,14 0-3,-14 0 0,12 11-2,-5-3-1,7 8-2,-3-4 0,5 9-1,2-2 1,3-1-1,0 1-1,2-2 0,-5 0-1,1 1 1,-5-4-1,-2-4 1,1-1-2,-13-9-1,16 7-4,-16-7-7,0-5-22,1-5-2,-1-1-1,0-7-3</inkml:trace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34.7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265 0 57,'0'7'35,"0"3"-2,-9-3-12,4 11-13,-11-5 0,0 10 2,-4 1-5,1 0 0,-8 2-3,5 1 1,-1 0-1,0-3 0,3-2-2,-1-5-3,10 0-5,-4-6-24,4 1-3,11-12-2,-7 5-3</inkml:trace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6:38:41.5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43.6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83 8 23,'0'0'20,"0"0"0,-9-12-4,9 12 1,0 0-3,0 0-2,0 0-2,0 0-3,-9 0 1,9 0-3,-12 14 0,8 0-1,1 4 1,1 3 0,-5 2-1,7 5-1,0 1 0,9 1-1,-4-1 0,9-1 0,2-6-1,4-6 0,-1-3 2,4-7-2,5-4 0,-5-2 0,2-11 0,3-2 0,-7-5 0,-1 2-1,-1-6 1,-5 2-1,0 0 0,-8-3 1,-1 4-2,0 3 2,-5 2-1,0 3 0,0 11 0,-14-1 1,11 7 1,-8 12-2,7 4 2,1 9-1,-2 8 1,3 7 0,2 8-1,0 3 0,0 1 0,0 0 0,0 0 0,0-4 1,-5-6 0,-1-6-1,-6-12 2,0-4-1,1-11 1,-7 0-2,1-11 1,-10-3-2,4-1 1,-2-5-1,-5-6-1,6-2 0,-3 0-3,3 0 1,6 5-5,0-7-13,18 15-18,-12-15-1,12 15-1,12-15-5</inkml:trace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44.8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52-1 52,'0'0'35,"0"0"-3,-11 0-16,9 10 0,-10-2-4,9 9-2,-5 0-4,0 9 0,2-3-2,6 5 0,0-7-2,0 0 0,0-2-1,6-7-1,6-3-2,-12-9-2,19 0-5,-13-12-12,6 0-13,-1-10-3,-2-2-2,3-6-1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8T13:49:07.708"/>
    </inkml:context>
    <inkml:brush xml:id="br0">
      <inkml:brushProperty name="width" value="0.02646" units="cm"/>
      <inkml:brushProperty name="height" value="0.02646" units="cm"/>
      <inkml:brushProperty name="fitToCurve" value="1"/>
    </inkml:brush>
    <inkml:context xml:id="ctx1">
      <inkml:inkSource xml:id="inkSrc22">
        <inkml:traceFormat>
          <inkml:channel name="X" type="integer" max="1600" units="cm"/>
          <inkml:channel name="Y" type="integer" max="900" units="cm"/>
        </inkml:traceFormat>
        <inkml:channelProperties>
          <inkml:channelProperty channel="X" name="resolution" value="55.17241" units="1/cm"/>
          <inkml:channelProperty channel="Y" name="resolution" value="52.94118" units="1/cm"/>
        </inkml:channelProperties>
      </inkml:inkSource>
      <inkml:timestamp xml:id="ts1" timeString="2013-09-18T13:52:53.953"/>
    </inkml:context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context xml:id="ctx2">
      <inkml:inkSource xml:id="inkSrc23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2" timeString="2013-09-18T13:50:22.411"/>
    </inkml:context>
  </inkml:definitions>
  <inkml:trace contextRef="#ctx0" brushRef="#br0">1057-1217 126,'-12'0'34,"1"3"-12,2 6-17,1-6-3,8-3-1,-4 15-7,4-15-14,0 11-12,2-2-17,-2-9-16</inkml:trace>
  <inkml:trace contextRef="#ctx0" brushRef="#br0" timeOffset="1">1088-994 40,'0'0'39,"6"-11"-6,-6 11-10,0 0-3,1-12-6,-1 12-5,0 0-1,0 0-2,0 0-2,0 0 0,0 0-2,0 10 0,0 0-1,0 5 0,-1 3-1,1 5 1,-2 3-1,2-1 0,0 0 1,0 0-1,0-1 0,0-5 0,3-3 0,4-5 1,-3 0-2,-4-11 0,17 7-3,-17-7-7,11-6-10,-2-3-12,-2-2-22,1-3-18</inkml:trace>
  <inkml:trace contextRef="#ctx0" brushRef="#br0" timeOffset="2">1300-1120 131,'0'8'32,"-2"2"-11,-1 4-18,3 6 0,0 3-1,0 8 0,0 1 0,5 2-1,-3 0-1,-2 2 1,5-5-1,-2-4 1,-1-8-1,2-3 0,-3-9 0,-1-7 1,0 0-1,11-10 0,-8-6 0,3-4 1,-3-6-1,6-5 0,-2-2 1,3-1-2,3-2 2,-1 3-1,0 2 0,2 7 0,2 4 1,1 4-1,1 8 1,-4 7 0,3 1 0,-1 2 1,-4 9 0,4 7-1,-5 1 1,3 5 0,-9 5-1,7 3 0,-7-1 0,1 3 0,1-1 0,-4-3-1,-1-3 0,3-2 0,0-4-1,-1-10-2,1 4-11,0-8-7,-5-7-9,0 0-25,0 0-23</inkml:trace>
  <inkml:trace contextRef="#ctx0" brushRef="#br0" timeOffset="3">261-1225 50,'0'0'40,"0"-10"-9,0 10-8,0 0-8,0 0-5,0 0-3,3 7-3,-1 3 0,-2 4-2,2 5 0,1 6-2,-1 8 1,2 5 0,-4 6-1,1 3 1,-1 3-1,0-2 0,0 1 0,0-6 0,-1-6 1,1-3-1,-4-7 0,4-4 0,0-9 0,0-5 0,0-9 1,0 0-1,0 0-1,7-15 1,-2-4 0,1-3 0,-1-8 0,2-4 0,2-2 0,-2-2 0,5-5 0,-2 0 0,1 1 0,5 1 0,3 2 1,-2 5-1,1 1 1,1 8-1,-1 2 1,-1 2 0,1 8 0,-3 6 1,-1 3-2,0 4 1,-3 7-1,-1 8 0,-3 8 1,0 5-1,-3 9 1,1 2-2,-3 4 2,-2 0-1,0 0 0,0-6 0,-2 0 0,-1-8 0,1-3 0,2-9 0,-2-4 0,2-6 0,0-7 0,0 0 0,0-10 0,4-6 0,1-8 0,2-8 0,2-4 1,1-2-2,1-4 2,4 1-1,3-1 0,-1 3 0,3 6 0,-1 8 0,0 4 0,-2 4 0,1 8 1,-1 4-1,-6 3 1,3 4 0,-4 6 0,-1 7-1,0 0 1,-2 8 1,-2-3-2,2 7 1,-2 3 0,-1 1 0,-1 3-1,1-1 1,-2-1 0,-1 0-1,-1-3 0,0 1 1,0-8-1,0 0 0,0-4 0,0-4 0,2 0 0,-2-3-2,4 0-1,-4-11-12,0 8-6,0-8-14,0 0-26,-6-4-18</inkml:trace>
  <inkml:trace contextRef="#ctx0" brushRef="#br0" timeOffset="5">2667-1293 124,'-10'-1'38,"1"-3"-14,0 0-13,9 4-4,0 0-1,0 0-3,5-4 1,9 4-2,0-1 1,9 1-1,1 0-1,3 0 0,1 0-1,0-3 1,0 0-1,-4 2 0,-1-3 0,-6-2-2,-1 6-1,-7-7-5,0 7-10,-9 0-6,0 0-14,0 0-31</inkml:trace>
  <inkml:trace contextRef="#ctx0" brushRef="#br0" timeOffset="6">2812-1304 137,'0'0'32,"0"0"-10,7 1-16,-7-1 0,7 12-2,-7-3-1,2 7-1,0 1 0,-2 0 0,0 1-2,0 0 1,0-3-1,0-3-1,0-1 0,0-11-2,0 8-4,0-8-12,0 0-5,0-10-17,-2-1-27</inkml:trace>
  <inkml:trace contextRef="#ctx0" brushRef="#br0" timeOffset="7">3291-1241 135,'0'0'34,"0"0"-12,0 0-17,7 2 1,-7-2-1,0 0-2,-1 9 0,1-9 0,-4 13-1,1-3 0,-8 1 0,4 4 0,-7 5-1,-2-2-1,1 6 1,1 2 0,-6 1 0,-1 5-1,4-4 0,1 0 1,1-2-1,-3-2 0,8-3 0,-4-2 0,3-5-1,-1-7-1,5 6-6,-2-9-11,9-4-4,-16 1-13,16-1-32</inkml:trace>
  <inkml:trace contextRef="#ctx0" brushRef="#br0" timeOffset="8">3075-1222 98,'0'0'48,"0"0"-20,0 0-16,0 0-2,0 0-4,0 5-2,0-5-1,7 9 0,3-4-1,-1 4 0,5 0 0,0 0-1,-2 0 0,2 2 1,2 1-2,-2 1 1,-2 1-1,2-1 1,-4 2 0,1 2-1,-2-2 0,-2 1 0,1 1 0,-4-6 0,3 4 0,-2-4 0,-5-11 0,7 11 0,-7-11 0,11 8-1,-11-8 0,0 0-4,7 2-5,-7-2-10,0 0-8,-7-5-18,-4-3-33</inkml:trace>
  <inkml:trace contextRef="#ctx0" brushRef="#br0" timeOffset="9">160 13 28,'0'0'51,"0"0"-26,0 0-1,0 0-6,0 0-6,-7-1-3,7 1-2,0 0-3,-7-10 1,7 10-2,-11-1-1,11 1 0,-14 0 0,4 1-2,-1 2 2,1 3-2,-1-3 2,-1 3-2,-2 2 1,5 0-1,-3 2 1,1-1-1,4 1 1,0 2-1,2-4 0,3 2 0,2-2 0,2 2 0,5-3 0,5 6 0,1 1 0,2-1 1,-1 2-1,4 1 0,-1 2 0,1-3 1,-4 4-1,0-4 1,-5-2-1,1 2 1,-3-4 0,-5 4 0,-2-7 0,0 2 0,-9-1 0,0 1 1,-3-5-2,-2 2 0,-2 1 1,1-5-1,-3 4 0,2-6-1,-1 2 1,5-3-2,3 1 0,-2-1-4,11 0-8,0 0-12,0 0-15,11-2-28</inkml:trace>
  <inkml:trace contextRef="#ctx0" brushRef="#br0" timeOffset="10">411 312 137,'0'0'32,"0"6"-10,0-6-17,-7 10-2,7-10-1,-8 10-1,8-10-1,-9 8-1,9-8-4,0 0-11,0 0-11,0 0-20,0-7-21</inkml:trace>
  <inkml:trace contextRef="#ctx0" brushRef="#br0" timeOffset="11">474 131 153,'0'0'29,"-3"10"-11,3-10-12,23-4-2,-1-3-1,8 2-1,-2-1 0,5 3-1,-3 0-2,0 1 0,0 4-4,-11 1-9,0 3-8,-7 3-12,-1 3-31,-6-3-11</inkml:trace>
  <inkml:trace contextRef="#ctx0" brushRef="#br0" timeOffset="12">602-185 149,'-9'0'27,"9"0"-7,-8 9-16,6 5-1,0-2-1,2 4 0,-3 5 0,3 2-1,3 3 1,1 2-1,-1 5 0,4 1 0,-2 1-1,2 2 1,-1-3-1,1 1 1,0-4-1,-2 2 0,0-6 0,0-3 0,1-2 0,-1-4 0,-2-2 0,3-4 0,-3-1 0,-3-11-1,11 13 1,-11-13 0,15 3-2,-6-5-1,2 1-4,-1-8-11,0 1-7,4-2-20,-5 3-28</inkml:trace>
  <inkml:trace contextRef="#ctx0" brushRef="#br0" timeOffset="13">948 375 164,'-8'10'26,"8"-10"-5,-21 7-17,21-7-1,-13 8-1,13-8-4,-1 10-2,1-10-14,0 0-5,0 0-15,0 0-32</inkml:trace>
  <inkml:trace contextRef="#ctx0" brushRef="#br0" timeOffset="14">1850-222 100,'0'0'35,"0"0"-12,0 0-11,0 0-3,-3-2-2,3 2-3,-6 9 0,6 2-1,-4 3-1,-1 2-1,-2 6 1,3 6-1,-5 2 1,2 4-2,-3 7 1,1-2-1,-1 3 0,1 0 1,-2 1-1,3-5 0,-3-2 0,2-1 0,-3-5 0,7-1 0,-4-8 0,2 1 0,0-1 0,-1-5 0,6 0-1,-7-4 1,6 1-1,-4-4-2,5-1-3,2-8-13,-12 5-10,12-5-25,0 0-15</inkml:trace>
  <inkml:trace contextRef="#ctx0" brushRef="#br0" timeOffset="15">1749 286 128,'0'0'37,"0"0"-14,0 0-16,9 1-3,2-1 0,6 0-1,2-1-1,8 0-1,-2-1-1,-2 0-2,3 2-10,-3-1-10,-7-1-11,-4 2-28,-3-5-18</inkml:trace>
  <inkml:trace contextRef="#ctx0" brushRef="#br0" timeOffset="16">1866-208 119,'0'0'38,"-9"8"-14,2 2-19,7 1 0,-2 5 0,2 2-3,2 5 1,7-3-1,-2 2 1,3 6-1,-1-4 0,2 6 0,-3 3-1,3-3 0,1 3 0,-3 0 0,0 1 0,-4 0-1,2-2 0,0-3 0,-4-3 0,3 0 0,-5-4 0,3-4 0,1-1 0,-3-2 0,3-4-1,-5-11 0,9 14-3,-9-14-5,0 0-11,9 0-10,-9 0-24,0-6-24</inkml:trace>
  <inkml:trace contextRef="#ctx0" brushRef="#br0" timeOffset="17">2214-1 15,'0'0'61,"0"0"-5,0 0-33,0-9-7,0 9-4,10 0-4,1 5-2,-2 1-1,3 6-1,4-1-2,-1 4 1,1 1-2,2 6 1,-3-3-1,6 4 0,-3-1 0,-1-2 0,-3 0-1,4-2 1,-6-2-1,4-2 0,-2 0 1,-4-5-1,1-1 0,-2 1 0,-1-2 0,-8-7 0,11 9 0,-11-9-1,0 0-2,0 0-6,0 0-11,0 6-6,0-6-21,-12 0-32</inkml:trace>
  <inkml:trace contextRef="#ctx0" brushRef="#br0" timeOffset="18">2524-14 69,'0'0'55,"0"0"-19,0-9-24,0 9-3,0 0-1,-9 6-3,9-6-2,-9 14 0,6-5 0,-3 5-1,-1 1 0,4 5-1,-6 2 1,2 1 0,2 3-1,-4 2 0,-1 1 0,-3 1 0,1-4-1,-2 1 1,2-2-1,-4 0 0,-1-3 1,1-3-1,4 0 0,1-6 0,1-2 0,3-1-2,7-10-2,-9 8-13,9-8-7,0 0-15,7-14-28</inkml:trace>
  <inkml:trace contextRef="#ctx0" brushRef="#br0" timeOffset="19">2845 277 102,'0'0'48,"0"9"-20,0-9-20,9 1-2,2 3-1,1-2-2,2 1 0,2-1-1,1 1 0,1 0-1,-4 4-1,3-2 1,-1 0 0,-2 2-1,-2 0 0,0 1 0,-1-2 0,-4 0-1,-7-6-1,17 13-8,-17-13-12,9 14-9,-9-14-28,0 0-18</inkml:trace>
  <inkml:trace contextRef="#ctx0" brushRef="#br0" timeOffset="20">2943-10 53,'7'-10'30,"-7"10"-1,6-13-12,-6 13-4,7-13-2,-7 13-2,8-6-2,-8 6 1,0 0-2,9-5-1,-9 5-1,0 0 0,0 0-1,-5 3-1,5-3 0,-7 14-1,-4-4 0,6 3 0,-5-2-1,1 6 1,-3-7-1,6 4 0,-6-2 1,7-1-1,-2 3 0,0-4 0,7-1 0,-2-2 0,2-7 0,0 15 1,0-15-1,2 10 0,-2-10 1,14 7 0,-9-3-1,7 3 1,1-3 0,1 1-1,0-3 2,1 3-2,-1-1 1,0 2 0,0-1-1,0 2 0,-1-2 1,-1-1-1,-2 3 0,-3 0 0,-7-7 0,14 11 0,-14-11-1,11 5-1,-11-5-2,0 0-4,0 0-10,3 10-10,-3-10-23,-5 4-22</inkml:trace>
  <inkml:trace contextRef="#ctx0" brushRef="#br0" timeOffset="21">3423-283 60,'0'0'40,"0"0"-6,0 0-13,0 0-7,0 0-5,0 0-3,0 0 0,0 3-3,0-3 0,1 15 0,-1-5-2,6 3 2,-1 1-2,-3 1 1,-2 8-1,3-2 0,-1 3-1,1 3 2,3 2-2,-3 0 1,1 2-1,-3 2 0,5-2 0,-6-1 1,3 1-1,-1 0 0,-2-1 0,0 0 1,0 0-1,0-3 0,0-5 0,-2-2 0,-1-1 0,1-4 0,2 0 0,-4-4 0,4-5 0,0-6-1,4 10 1,-4-10-2,10 3-5,-10-3-10,7-3-9,-7 3-18,9-11-29</inkml:trace>
  <inkml:trace contextRef="#ctx0" brushRef="#br0" timeOffset="22">3493 85 65,'0'0'56,"0"-10"-20,0 10-24,1-14-2,-1 14-3,13-11-3,-6 8-2,3 1 0,1-1 0,1 0-1,2 3 0,-4 0 0,4 0 0,2 0 1,-4 6-1,-3-1 0,5 3 0,-5 0 0,1 7 0,-5-3 0,2 6 1,-3-2-2,-1 4 1,1-6 0,-4 6 0,2-6 0,-2 3 0,0-5 0,0 1 0,0 1-1,0-5 0,-2 2 1,2 3-1,-4-8 1,3 3-1,-3 0 1,2-1-1,-5-1 0,2 1 2,0 2-2,5-10 1,-16 13-1,2-6 0,6 0 1,-5 3-1,-2-4 0,2-3 0,1 2-1,-5-3-3,4 2-6,1-1-10,2-3-8,-3-3-19,8-4-34</inkml:trace>
  <inkml:trace contextRef="#ctx1" brushRef="#br1">1100 273</inkml:trace>
  <inkml:trace contextRef="#ctx2" brushRef="#br1">2070 829 0,'3'-8'5,"2"-4"3,0 3-6,0-4 1,2 0-1,-4-1 1,2 2 2,-4-2 0,-1-1 0,1 0 2,-2 2 3,-4 0-3,-3 3 3,0 0-1,-1 2-2,-1 5-3,0 0 0,1 3 0,-4 0-2,2 6 0,-1 0-2,1 5 2,-1-2-2,-1 5 0,-1-3 4,0 3-4,1 0 2,1-1 0,-2 2 0,3-3 0,-1 2-1,1 0 1,1 1 1,1-2 1,-2 1-3,0 2 1,1-1-1,-2 4 1,-1-2-1,1 2 1,-3 0-2,1 0 0,1 0 1,-1 2-1,2 1 2,2 0-1,0 1-1,1-1 1,2 3 1,2 1-2,1-1 1,1-1 0,2-1 1,1 0-2,3-3 2,2 0-1,2-3 0,3 0 0,1-3 1,1 1 0,3-3-1,0 0 0,0-1 0,2-1-1,1-2 2,0-2-2,2 0 1,-2-3-1,3-1 2,0-2-2,0 0 0,0 0 0,-1-5 0,2-1 0,-1-1-1,-1-2 1,2 1-2,-5-3-1,1 3 0,-6-1-4,4 4-7,-6 0-11,1-3-25,2 4-7</inkml:trace>
  <inkml:trace contextRef="#ctx2" brushRef="#br1" timeOffset="768.1508">2359 1014 3,'0'0'12,"10"13"1,-10-13-1,15 15 5,-7-5 0,3 0-1,0 2-4,1 1 2,2 0-6,1 0-3,0 2 0,0 0-1,2-1-2,-3 2-1,2-1-1,-1-3 0,1 1 0,0-3 0,0 3 0,0-3-1,-2-4-4,2 1-1,-4-2-11,-4-4-21,4 4-16</inkml:trace>
  <inkml:trace contextRef="#ctx2" brushRef="#br1" timeOffset="1271.9995">2693 930 5,'4'11'38,"-4"-11"-38,0 0-3,-5 11 3,5-11-2,-10 11 4,1-1 1,1-3 4,-5 2 5,2 0 0,-2 1-1,1 1 0,-2 1-1,4 3 0,-2 1-5,0 4-2,2-1-1,-1 3-2,2 0 0,1 0 0,-1-2-2,2-1 4,-1-2-4,3-1 2,-1-4 0,1-2-1,1-1-1,-1 0 0,5-9-1,-8 14-7,8-14-6,-5 10-14,5-10-17</inkml:trace>
  <inkml:trace contextRef="#ctx2" brushRef="#br1" timeOffset="2156.1972">3033 992 3,'0'-5'2,"0"5"1,10-1-1,-2 0 1,1 0-1,2 0 1,-1 1-1,1-1 1,1 1-1,-1-1 3,3 1 3,-1 0-3,2-1 2,0-1-2,1 0 0,-1 0 0,1 0-1,-5 1-4,3 0 0,-4 0-2,-1 1 0,-9 0-6,12-1-9,-12 1-10</inkml:trace>
  <inkml:trace contextRef="#ctx2" brushRef="#br1" timeOffset="2649.0207">3075 1120 8,'14'-3'20,"-14"3"0,11-7-1,-11 7-1,15-5-5,-15 5-1,15-3-4,-7 3-5,1-2-1,2 2-2,1 0 0,-3 0 0,3 0 0,0 0 0,1 3 0,-1-1-4,1-2 1,-1 1-7,-1-1-4,1 2-9,-3-3-16</inkml:trace>
  <inkml:trace contextRef="#ctx2" brushRef="#br1" timeOffset="4035.4843">3771 948 3,'-10'-10'25,"10"10"2,-13-7-3,5 6-7,0 1-1,0 0-7,-1 0-2,-1 0-4,1 4 1,1 1-2,-1 2-1,1 0 1,0 2-1,0 2 0,3 4 1,-1 3-1,2 1 0,3 3-1,1 3 0,0-1 2,3 0-2,2 0 1,3-4 0,2-1-1,-1-6 1,3-2-1,-1-8 1,2-1 0,1-3 1,-2-8-1,2-7 0,0-3 1,0-4-1,2-7 0,1-2 0,0-2 0,2-4 0,-2-2-2,0-2 1,0-2-1,-2-1 0,-1 0 1,-1 1 0,1 0-1,-4 3 1,0 3 0,-2 3 0,-1 5 1,0 6-1,-3 5 0,-1 1 1,-2 6-2,0 3 2,-1 9-1,1-11 0,-1 11 0,0 0 1,0 0 0,0 0 0,0 0 0,0 13 0,-2 0 0,0 4 0,-2 4-1,1 6-1,-4 2 1,3 6 0,-4 1 0,4 4 1,-3 2-1,3 0 0,-1 1 1,3 0 0,1-1 0,1-2 0,-1-1-1,0 3 0,-1-7 0,1 2 0,1-1 0,0-5-1,-1-3-1,1-1-1,0-8-7,0-7-21,5 4-21,-5-16-7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46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8 3,'0'0'22,"0"0"1,0 0-4,0 0-1,0 0-5,-8-10 1,8 10-7,0 0 0,0 0-1,0 0 0,0 0 0,0 0-1,0 0-1,0 0 1,0 0-2,0 0 1,0 0-1,0 0-1,0 0 0,0 0 1,9 7-2,-9-7 1,11 8 0,-11-8-1,16 9 1,-16-9-1,16 11 1,-8-5 0,2 2-1,0-1 0,4 2 1,-2 0-1,0 1 0,2-2 1,-1 2-1,0-3 0,-2-2 0,-2-1-1,-9-4 1,14 2-1,-14-2 0,0 0-1,0-8-4,0 8-5,0 0-14,-14-3-15,14 3-22</inkml:trace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44.9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5 65,'-17'-3'35,"1"1"-1,7 5-19,-5 1-7,3 5-4,8 1-5,3-10-18,0 13-12,12-7-2,0-3-4,2 1 1</inkml:trace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45.3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180 0 91,'-9'11'35,"4"3"0,3 2-28,-5 3 1,7 4 0,0 1-1,0 4-1,5 1-2,-1 5-1,-3 0 0,1 3 0,0-4 0,-2 4-1,0-2 1,-4-1-1,-1-5 2,-6 0-2,-3-8 0,6-1 0,-7-6-1,0-1 1,-1-8-1,1-4-2,1-1-1,-2-5-1,2-4-4,-2-10-8,11-2-25,2-7 2,3 0-5,0-7-2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45.6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30 96,'0'0'37,"-12"-16"-2,12 16-26,-9-9-4,9 9-1,0 0-1,-7-9 0,7 9-2,0 0-7,0 0-27,0 0-1,0 0-5,7 0-2,-7 0 1</inkml:trace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46.8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352 25 24,'9'-8'32,"-9"8"-7,4-8-4,-4 8-3,0 0-3,0 0-3,0-9-2,0 9-2,-16 0 0,7 0-1,-7 3-2,-2 5 1,-3-3-2,-7 6-1,3 2 0,-5-1-2,4 2 1,-6 0-1,2 2 1,5-3-1,2 1 1,-2 1-2,8-1 1,8 2 0,-3-1 0,8 0-1,4 0 0,4 0 1,8 1-1,0-2 0,9 4 0,1-2 1,1-1-1,5-2 0,-3 3 1,5-8-1,-7 3 0,7-4 0,-7-1 1,-4-4-1,2 1 0,-5-2-1,0-1 0,-2 0-2,-5 0-1,-9 0-4,16-3-9,-16 3-20,0 0-2,0-12-3,0 12 1</inkml:trace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47.1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31 65,'-8'-3'35,"8"3"-1,0 0-23,-13-9-1,13 9-2,0 0 1,0 0-3,0 0-2,14-8-1,-8 8 0,8 0 0,0-2-1,5 2 0,1-3-1,-1 3 0,4-2 1,4 2-2,-4 0 0,-1 0-1,7 0-9,-12 2-24,-3-2-2,-1 0-4,-3-5-5</inkml:trace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49.1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249 60 18,'7'-9'22,"-7"9"1,0 0-3,4-12-3,-4 12-3,0 0 0,-4-11-5,4 11 0,0 0-3,0 0 0,-10-12-2,10 12 0,-9-7 1,9 7-2,-12-5 0,12 5 0,-18-3-1,6 3 0,1 0 0,0 1 0,-1 3-1,3 0 1,-7 4 0,8 2-1,-3 1 0,-3 5 0,5-3 0,0 6 0,4 2 0,-4 0 0,6 1 0,1 2 0,0 3 0,2-3 0,0 1 0,2 1 1,0-5-1,-1 2 0,5-3 0,-3-2-1,-3 1 1,2-6-1,-2 3 1,0-5-1,-5 1 1,-2 0-1,1-1 0,-4-3 1,3 3-1,-8-5 0,7 0 1,-1 0-1,9-6 0,-14 8 0,14-8-1,0 0 1,0 0 0,0 0 0,12 10-1,-3-5 1,1 3 0,6 3 0,-5-1 1,-2 5-1,0 3 0,-2 0 1,-6 3-1,-1 1 0,0 0 0,0 4 1,-1-2-2,-6 3 2,3-7 0,1 0-1,3 0 1,0-4 0,1 1-1,8-5 1,0-1-1,5-4 0,4-1 1,-1-1-1,3-2 0,1-3-4,9 4-6,-11-4-29,3 0 2,-6-8-6,1-1-4</inkml:trace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51.0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44 124 8,'0'0'31,"-7"8"2,7-8-13,-2 10-3,2-10-3,0 18-1,0-9-4,2 6-2,5-1-1,4 4-2,-1-2 1,6 1 0,2-3-1,3-1 0,2-8 0,2 0 0,-4-5 1,5-5-2,-1-8 0,-2-4-1,-4-4 0,1-2-1,-6 0-1,-3-6 1,-4 3-1,-7-1 0,-9 2 1,-4 4-1,-6 1 1,-9 4 1,1 4-1,-4 7 1,-1 2 0,5 3 0,-5 6-1,4 4 0,2 4 0,6 0-1,3 4 0,3 0-1,8-2-1,1 1 0,5 2-4,5-3-6,11 1-26,-7 2 1,7-3-5,0-2-3</inkml:trace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51.2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124-1 85,'3'12'38,"-3"1"-1,-3 2-25,-1 5-4,-10 0-1,3 6 0,-6-3-5,-1-2-6,4 0-31,-2-3-2,0-6-3,2-5-3</inkml:trace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52.5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26 192 11,'0'0'30,"0"0"-8,0 5-1,0-5-1,16 0-2,-9-9-3,7 4-2,-3-6-5,6-1-1,-1-4-1,4 0-3,-3 0 0,3-5-1,-4 2-1,-2 2 1,-7-2 1,0 7 0,-5-3 1,-2 15-1,-4-10-1,4 10 1,-17 4-2,8 8 0,0 4-1,0 8 0,0 1 0,0 2 0,6 1 1,-2 2-1,3-3 2,0-3-1,-2 0 0,3-1-1,-1-7 1,0 0 0,-5-5 0,-2 0 0,0-3-1,1-3 1,-8-1-1,2-2 1,-2 1-1,3-2 1,-1-1-1,4 0 0,10 0 0,-13 0 0,13 0 0,0 0 1,14-1 0,2-3-1,5 0 2,6 3-1,1-2 1,6 3-1,-4 0 0,3 0-1,-3 0 1,-3 0-1,-2 0 0,-6 0-1,-3 1-1,-6-1-4,1 2-3,-11-2-21,0 0-8,0 0-3,11 0-3,-11 0-1</inkml:trace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8:52.7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30-1 81,'9'14'39,"-6"2"-2,2 6-23,-5-8-4,0 8 0,0-4-4,-3 0-2,-4 1-8,-4-7-26,2-1-5,2-7-4,7-4-4,-9-10 0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57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-2 179 40,'0'0'36,"0"0"-2,1-8-9,-1 8-8,5-10-4,-5 10-4,10-9-2,0 5-2,-1-3 1,6 1-3,-2 0 0,7 2-1,-2-4 0,2-1 0,3 0-1,-2 0 0,1-1-1,-1 0 1,-1 1-1,-2-3 1,-1 3-1,-1-1 1,-3 2 0,-1 2-1,-3 0 0,-9 6 1,13-9-1,-13 9 0,0 0 1,8-5-1,-8 5-1,0 0 0,0 0-4,0 0-8,0 0-9,-2 5-11,2-5-28,-10 11-12</inkml:trace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9:00.7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55 62 17,'0'0'23,"0"0"0,0 0-3,0 0-4,0 0-2,-10 5-2,10-5-1,0 0-2,0 0-2,0 0 0,0 0-2,0 0 1,0 0-2,-6-10 0,6 10 0,7-14-1,4 5 0,1 0 0,2 1-1,4 1 0,0 3-1,-1 1 0,1 2 0,0 1-1,-6 0 1,2 1-1,-3 3 0,-1-1 1,-10-3 0,15 11 0,-12-2 0,-3 1 1,0 2-1,0 3 0,-2 2 0,-5 0 0,0 2 0,-3 1 0,-1-2-1,-1-2 1,-3 2-1,-4-2 1,1-1-1,1 0 0,-1-2 0,-1-2 0,1 2 1,2-3-2,2-3 1,2 0 0,1-2 0,11-5 0,-12 7 1,12-7-1,0 0 0,0 0 0,0 0 0,0 0 1,17 0-1,-3-3 1,11-3-1,0 1 1,3 0 0,0 4 0,6-1 0,-8 2 0,-3 0 0,0 2 0,-9 3-1,1 1 0,-5 2 1,-10-8-2,11 10-1,-11-10-2,12 4-4,-1 4-14,-11-8-15,10 0-3,-10 0-3,16-8 0</inkml:trace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9:01.0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72-1 87,'12'3'38,"-12"-3"-3,0 0-21,13 14-5,-13-5 1,2 6-4,-4 1-1,-3 6-1,-4 0-2,-2 4-1,-5-2-1,2 0-4,2 0-16,-1-12-15,3-4-4,10-8-2,-7-7-3</inkml:trace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9:01.9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7 111 46,'-9'-6'37,"9"6"-3,-1-7-13,1 7-7,5-11-4,0 6-1,4-4-3,3-1 0,2 1-2,2 0 1,-1-3-1,2 5-1,1-4 0,-1 7 0,1-1-1,0 1 0,-2 2 0,-2 2 0,-2 2-1,-3 3 0,-4 3 0,-1 3 0,-4 2-1,0-1 1,-9 2-1,0-1 0,-3 0 1,-1-1-1,1-1 0,-2-3 1,5-1-1,9-7 0,-12 11 0,12-11 1,-2 9-2,2-9 2,4 12-2,-4-12 1,12 13 0,0-4 0,1 2 0,1 2 0,-4 2 0,1 1 0,1 0 1,-5 1 0,0 2 1,-3-1 0,-1-2-1,-3-1 1,-8-4-1,-1 0 1,-7-3-1,-2-5 0,-1-2-1,-4-1 0,2-4 0,0-6-3,3 6-1,-2-8-6,20 12-21,-15-16-8,15 8-3,0-1-1,8 4-4</inkml:trace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9:02.2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174 0 120,'0'11'38,"0"1"-1,-5 4-31,-2 2-1,-2 3 0,-3 0-2,-6 1-2,1-2-6,-10-4-25,6-3-7,0-4-3,-2-7-3,9-4-2</inkml:trace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9:03.4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0 38,'9'-8'34,"-9"8"-7,0 0-6,0 0-3,0 0-3,0 0-5,0 0 0,3 8-4,-3 3-1,-2 3-1,-6 3 0,2 7-2,-1-3-1,-2 4 0,-3-4 0,1 0 0,4-4-1,-3-2 0,3-1 0,7-14 1,-6 11 0,6-11 0,0 0 0,2 5 1,9-5-1,1 0 1,4 0 0,3 0 0,4 0 0,7 0-1,-3 0-1,5 2 2,-2-2-1,0 0-1,-2 0 0,-5 0 1,-5 0-1,-4 0 0,-4-2 0,-10 2 0,11-5-1,-11 5-1,2-12 0,-1 2 0,1-1 0,-2-2-1,4-3 1,-3-2 0,-1 4 0,4 1 2,-2-1 1,0 4 0,-2 1 0,0 9 1,0 0 0,-4 7 0,0 5 1,-1 5-1,0 4 1,1 5 0,-3 2-1,0 3 0,2 1 0,-4 0 1,6-2-2,-3-2 1,3-5-2,-3-5 0,5-8-1,1-10-1,0 0-2,0 0-5,10-8-16,-4-6-14,1-1-2,0-6-1,3 4-4</inkml:trace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9:04.4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35 64,'0'0'36,"5"-12"-2,-5 12-17,11-8-6,-11 8 0,17-8-3,-8 5-2,5 2 1,2 1-4,4 0 0,-3 0 0,3 3 0,-3 0-1,1 6 0,-2-1-1,0 1 1,-5 0-1,-1 6 1,-5-2-1,1 1 1,-6 2-1,0 2 0,-7-1 0,-2 2 0,-2 2-1,2 0 1,-3-3 0,0 2 0,5-3-1,1 0 1,-1 1-1,4-3 0,1 1 0,2-3 1,0-1-1,0 3-1,5-3 1,2 2 0,0-4 0,0 1 0,2 1 0,-2 0-1,0 0 1,-1-4 0,-3 2 0,-3-10 0,4 17 1,-4-17-1,2 12 0,-2-12 0,8 14 1,-8-14-1,7 11 0,-7-11 0,20 18 0,-8-7 0,4 3 1,2 3-1,-4 3 0,0 5 1,-3 1 0,-1 4 0,-6 3 0,-4-3 0,-7 1 0,-4-2 1,-12 0-1,-2-5 1,-6-5-2,-1 1 0,-2-5-3,-1-1-3,5-3-15,0-7-18,9-4-2,7-7-4,7-11-3</inkml:trace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50.1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85 14 2,'0'0'19,"0"0"-2,0 0-1,0 0-1,0 0-4,0 0 0,-1-10-2,1 10-1,0 0-3,0 0-1,0 0 0,-9-3-1,9 3 1,-11 0-1,11 0 0,-10 9 0,10-9-1,-9 14 2,0-4-2,6 1 0,-1 1 0,-1 2-1,-4 2 0,6 2 1,1-2-1,-1 2 0,-1 2 0,4-1 0,-3 1-1,3-2 1,0-2-1,3-1 1,2-2-1,-1-1 1,8-1 0,-3-5-1,3-1 1,0 0 0,2-3 0,0-2 0,2 0 0,2 0 0,-2-7 0,-1 2-1,-4-3 2,5-3-2,-2 0 1,1 1-1,-2-4 1,-4 3-1,1 0 1,-10 11 0,9-13-1,-9 13 0,0 0 0,0 0 1,0 0-1,0 4 0,0 5 0,0 2 0,0-3 0,5 3 0,6 0 1,-1-6-1,2-3 1,4 1 0,2-3 0,1-5 0,-1-3 0,1-4 0,-2 0 1,1-4-1,-4 0 1,-7-4-1,-2 0 0,-1-1 1,-8-4 0,-6 4-1,-6 0 0,-2 3-1,-3 3 0,2 5 0,-9 8-1,5 2-4,6 7-14,-1 2-15,4 1-3,5-1-2,9-9-3</inkml:trace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21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20 1 6,'0'0'19,"0"0"0,0 0-1,0 0-4,0 0-2,0 0 0,0 0-4,0 5-2,0 4 0,0-9-2,0 20-2,0-2 2,-2 3-2,2 1 0,-2 4-1,0 1 1,1-1-1,-1-1 0,0-4 0,-3-3 0,3-6-1,0-2 2,2-10-1,0 0 1,0 0-1,0 0 0,0 0 0,0 0 0,4-13 0,1 5 0,-1-7 0,-3 1-1,3-5 0,6 1 1,-3-5-1,7-1 1,0 2-1,-1 1 1,2 1-1,1 1 1,2 8-1,-4-3 1,2 9 0,-6 4 0,2 1-1,1 6 1,-6 5 0,3 3-1,-5 5 1,1 1 0,3 1 0,-8 1 0,-1 1 0,0-5 0,0 1-1,0-2 2,-3-6-2,-3-2 1,6-9 0,-3 10-1,3-10 0,0 0 1,0-13 0,0 3-1,2-2 0,7-3 0,-6-6 0,9 4 0,-5 0 0,7 1 0,-5-1 0,5 4 0,2 1 0,-2 4 0,-5 3 1,3-1 0,2 1-1,-7 5 0,5-2 1,-5 2-1,4 2 1,-11-2-1,10 16 1,-3-7 0,-5 4-1,0 0 1,-2 3 0,0 0 0,0 3 0,0-4-1,-2 2 1,0 1-1,-1-6 1,-2 1-1,3-2 0,2-11-1,-2 11-2,2-11-5,0 0-25,0 0-1,2-6-3,5-4-3</inkml:trace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44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7-1 45,'0'0'35,"3"9"-1,-3-9-11,0 14-11,0-4-4,0 3-1,-3-1-3,1 2 0,0-3-3,0-1-3,2 0-3,0-10-8,0 0-19,0 0-3,0-10-1,0-5-1</inkml:trace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60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0 60,'0'0'33,"0"0"-2,-2 13-22,-5-5-4,2 2-2,3 5-7,-1-5-23,3-1-4,0-9-3,0 10 1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520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84 0 55,'0'0'49,"0"0"-8,0 0-25,0 0-4,0 0-5,0 0-1,0 6 0,0-6-2,-3 14-1,-2-3 0,2 1 0,-2 3-1,1 1-1,-3-3 0,0 5 0,1-3 0,-1-2-1,0-1 0,1-2 0,6-10-1,-14 12-3,14-12-3,0 0-9,-9 0-8,9 0-16,-2-14-22</inkml:trace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99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 0 67,'5'11'34,"-5"4"-2,2-1-22,-4 3-2,0 8-1,-1-2-1,3-1-2,-4 0 0,4-2-1,0-7 0,0 1-1,0-14 0,7 7 0,6-8-1,-5-8 0,5-4 0,2-2 0,1-6-1,-2 2 0,4 1 1,-4-3-1,0 5 0,0 3 0,-5 7 0,1 5 2,-10 1-1,18 7 0,-17 6 0,3 7 0,1 1 0,0 1 0,-5 2 0,2 1-1,-2-2-2,0-1-6,0-3-25,0 0-2,-2-3-4,-6-5-2,2-2 1</inkml:trace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8.39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125 5 52,'0'-8'34,"0"8"-12,0 0-6,0 0-4,-9 0-4,9 0-2,-10 4-3,-1 0 1,4 3-1,-7 0-1,2 4 0,1-4 0,-3 5 0,2 1 1,5 6-2,-3 0 0,3 3 0,7 6 0,0 0-1,0 2 1,0-1-1,5-3 1,7-2-1,4-8 0,0-2 1,1-7 0,2-7 0,3-6-1,-3-8 1,2-2 0,-2-5 0,-1 0-1,-4 0 1,0 3 0,-7 2-1,-4 7 0,-3 9 1,0 0-1,7 10 1,-7 5-1,2 2 0,0 3 0,3 3 1,7-7-1,4-2 1,-5-8 1,10-6-1,1-3 0,-1-9 0,-3-8 1,0-1 0,-3-7-1,-6 1 0,-2-2 1,-7 5-1,0 2-1,-12 1 0,0 11-1,1-3-5,-3 13-22,-2 0-7,2 4-6,0 0-4,4 0 2</inkml:trace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17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-1 365 7,'0'0'30,"0"0"-3,0-4-6,0 4-3,10-17-2,-1 5-4,1-8-5,3 0-1,2-7-2,1-2-1,2-1-1,-1-4-1,1-1 1,-2 1-2,-9 4 1,7 6 0,-11 2 1,4 4-1,-3 9 1,-4 9-1,0 0 0,-9 5 1,4 9-1,-1 3 2,-2 8-2,2 4 0,-1 2 0,0 5 1,4-3 0,1 2-1,0-3 0,-1 0 0,1-6-1,2-6 0,-3-2-2,1-5-4,2 3-15,-2-7-12,0 1-2,2-10-3,-3 10 0</inkml:trace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52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16 53,'-7'8'35,"7"-8"-1,0 0-18,0 0-6,5 2-2,4-2 0,8 0 0,1 0-3,6 0-1,-3-5 0,7 4-1,0-6 1,4 4-2,-7 0 0,4 1-1,-8 0-1,-1 0-1,-3 2-4,-8 0-11,-9 0-19,7 10-1,-7 0-3,-12-4-3</inkml:trace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07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 53 59,'0'0'34,"0"0"-1,0-9-21,7 7-2,2-8 0,3 5-2,-1-5 0,4 6-4,1-4 0,2 6-1,-1-1 0,1 3-2,-8 0 1,4 8 0,0 0-1,-10 3 0,-1 4-1,-3 1 0,-5 4 0,-9 1-1,-3 1 1,-3 0-1,-1-2 0,0 0 0,-3-5 1,1-4 1,7-2-1,6-3 0,-3-2 0,13-4 0,0 0 0,0 0 0,0 0 0,0 0 0,13 4 0,-6-1 0,7 1 0,-2 4 1,5-5 0,1 3-1,5 2 0,-2-4 0,-2 1 0,4-5-5,5 5-16,-7-5-14,0-2-5,2-6-3,-4-4 0</inkml:trace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99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41 35 21,'0'-8'24,"-2"-1"0,0 1-4,2 8-1,-2-10-4,2 10-3,0 0-2,0 0-3,0 0 0,-8 18-2,2-1-2,5 8 2,-1 5-3,0 8 0,0 6 0,-1 1 0,3 4 0,-2-2-1,2-1 0,-3-6 0,3 1-1,-2-10 1,0-5-1,2-7 0,-2-2-1,2-8-1,0-9-2,0 9-11,0-9-18,0-5-3,0-6-1,0-5-3</inkml:trace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31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80 0 73,'0'0'35,"-7"7"-3,4 6-22,-11 2-3,9 5 0,-10-1 0,12 9-3,-4 1 0,2 5-1,3 5-1,2 0 0,0 4-1,0 2 1,0-1-2,-2-2 2,0-5-1,2-5-1,-5-6 0,3-5 0,-1-6-5,3-15-6,0 0-22,0 0-3,0 0-2,-4-13-4</inkml:trace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91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74 41 69,'0'-10'35,"0"10"-1,-1-14-23,1 14-2,-2-10 0,2 10 0,0 0-4,0 0-1,-14 2-2,10 7 0,-8 7 1,5 5-1,-5 2-2,5 5 1,-4 2-1,8 0 0,3-3 1,1-2 0,15-5-1,2-9 0,1-7 0,7-3 1,1-2 0,1-11-1,-2-2 1,-7-1-1,1-2 0,-5 3 0,-4 7 1,-2 3-1,-9 4 0,14 0 0,-11 9 0,6 2 1,0 1-1,5-1 1,-2-6 0,6-2 1,1-6-1,-2-4 1,3-9 0,-5 0-1,-2-7 1,-5 0-1,-2-5 0,-6 4 0,-9 1-3,-7-3-2,4 17-16,-11-7-17,2 12-2,-5 0-3,8 4-1</inkml:trace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3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70-1 93,'-12'0'36,"12"0"-4,-6 12-23,-2-2-1,6 8 0,-3 4-2,5 5-2,-4 4-1,1 8 1,1 8-2,0 5 0,-3 1-1,3 3 0,-1-2-1,1 0-1,-3-5 1,-1-7-2,5-7 0,-1-8-2,2-6-2,0-21-18,0 0-14,14-2 0,-4-21-2,3-10-1</inkml:trace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61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22-1 99,'0'0'35,"0"0"-1,-10-2-25,10 2-4,-5 7 0,3 5 0,2 11-3,0 2 0,0 12 1,0 6-2,0 10 1,0 3-1,0 1 1,0 0-1,0-6-2,0-4 1,-2-7-2,2-8-2,-5-13-24,5-10-9,0-9-2,7-6-2,0-13-1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1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 74,'0'0'52,"0"0"-26,0 0-9,5 7-7,-5-7-1,2 16-3,0-5-2,4 5 0,-2-4-1,3 5-1,-1-2 1,4 2-2,-2 1 1,1 0-1,0-2 0,0 0 0,-2 1 0,0 1 0,0-1-1,-2-1 1,1-1-1,1-1 1,-3 1-1,1-3 0,-1-2 0,1-1 0,-5-9 2,6 13-4,-6-13 4,0 0-4,4 8 1,-4-8-2,0 0-11,0 0-6,0 0-7,0-4-22,0 4-24</inkml:trace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5.45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97 28,'0'0'30,"-2"-8"-11,2 8-4,0-7-3,0 7 1,0-12-4,0 12 0,9-13 0,-9 13-2,10-16-1,-3 9-1,-7 7-1,19-13 1,-8 4-2,1 7-1,1-3 0,1 4 0,-2-2 1,0 3-2,4 0 1,-2 0-1,-4 3 0,1 2-1,3 3 1,-7 1-1,2 5 2,-2-2-1,-5 1-1,1 3 1,-3-3-1,0 5 1,-3-4-1,1 4 1,-7-5-1,-2 4 0,1-4 1,1 4-1,-5-3 1,2-2-1,1-2 0,-3-2 0,6 1 1,8-9-1,-13 9 1,13-9-1,0 0 0,-10 7 0,10-7 0,0 0 1,0 0-1,0 0-1,0 0 2,9-7-2,-9 7 2,8-3-1,-8 3-1,16 0 2,-2 0-1,-2 0 0,2 0 1,4 2-1,0 3 0,-1-1 0,1 3-2,-4-7-9,8 2-23,-8-1-2,2-1-2,-2-8-5</inkml:trace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61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5 40,'0'0'33,"0"0"-9,0 0-4,9-1-4,-9 1-2,11-4-4,3 4-2,-4 0 0,8 0-2,-2 0-2,3 1-1,0 2-1,2 3 1,0-1-2,-2-1 0,-5-3-1,2-1 0,-5 0 0,-2 0 1,-9 0-2,12 0-3,-12 0-6,0 0-24,0 0-2,-5-11-2,5 11-3</inkml:trace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8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51-1 78,'-15'3'36,"15"-3"0,-16 13-23,7-11-2,9-2-2,-9 13-1,9 1-3,-1-2-2,1 11 0,0-1-2,0 3 1,0 6-2,0-4-3,0 4-18,1-10-14,1-11-3,-2-10-4,0 0-3</inkml:trace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4:33:26.26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1:55.8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 6 11,'0'0'19,"0"0"-3,0 0 1,-6-10-6,6 10 1,0 0-1,0 0 1,0 0-2,0 0 0,0 0-2,0 0 0,0 0-2,-7 0-1,7 0 0,-14 14-1,9-7-1,-4 7 0,2 0 0,4 6-1,-8-2 0,8 6 0,-1 5-1,-3 0 1,6 0-2,1 1 2,0-2-1,5 1 0,2-6 0,3 0 2,3-11-2,1-1 1,3-5 0,3-3-1,1-4 1,0-9 0,3-4-1,-3 0 0,-2-5 0,-3-3 0,0 0-1,-7 2 1,1 0-1,-6 4 0,-1 6 0,-3 10 0,0 0-1,0 0 1,4 10-1,3 6 1,-2-2 1,11 2 0,0-4 0,5-3 1,3-7 1,6-2-1,-2-11 1,0-2 0,0-6-1,-7-1 1,-8-2 0,-6-3-2,-7-2 0,-2 0 1,-16 4-1,-3 1-1,-7 4-2,0 4 1,-2 4-2,-1 3 0,8 7-5,-5 0-15,19 1-15,9-1-2,0 0-1,0 0-3</inkml:trace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1:56.2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 0 66,'0'8'34,"0"3"-1,-4-2-23,4 8 0,0-1 0,0 6 1,0-3-5,0 5-1,-2-2-1,2-2 0,-7-1-2,6 0 0,-1-8-3,0 2-1,-1-5-4,3-8-4,-13 0-16,13 0-8,-16-6-3,8-6-3,-6 0 3</inkml:trace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1:56.5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99 71,'0'0'37,"0"0"-2,0 0-20,2-11-1,16 8-1,-3-3-3,6-2-4,4-4-2,7 4-1,-1 0-1,-3-1 0,2 1 0,-2 1-2,-3 2 0,-4-1-1,0 2-2,-6-1-5,5 5-22,-8 0-6,-5 0-3,-7 0-2,12 4-2</inkml:trace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21.05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192 106 15,'0'0'18,"0"0"-1,9-1-1,-9 1-1,0 0-2,16-6-2,-16 6-1,8-12 0,-6 3-1,-2 9-2,5-18 0,-5 18-1,2-19-1,-2 11 0,-2-1-1,2 9 0,-14-15-1,6 10 0,-3 4-1,2-1 0,-3 2-1,-2 0 1,3 2-2,-4 2 1,2 4-1,-1 1 1,0 4-1,-1 2 0,-1 1 0,4 8 1,-1 0-1,1 2 0,3-2 0,0 5 0,2-3 0,6 2 0,-1-5 0,2 2 0,0-4 0,2-1 1,3-2-1,-2-2 0,6-3 2,4 0-2,-1-2 1,2-5 1,7-1-1,-2-2 0,2-1 0,4-2 1,-2 0-1,1 0-1,-3 0 0,-3-3-2,-1 3-3,-8-4-15,3 4-15,-12 0-2,11 0-2,-11 0-4</inkml:trace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0.3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164 185 9,'0'0'24,"0"0"-1,0 0-6,5 9-1,-5-9-3,0 0-2,0 0-1,7 0-1,-7 0-1,0 0-1,0 0-1,13-4-1,-13 4 0,0 0-1,7-14 1,-7 14-1,10-14-1,-6 5 0,-2-2 0,5 0 0,-7-1 0,1 0 0,-1-3-1,-1-1 0,-8 3 0,4-1-1,-6-1 1,2 3-1,-5 2 1,0 4-1,3 0-1,-5 5 1,0 1 0,1 4-1,-1 5 0,0 6 0,7 4 0,-7 5 0,2 7 0,7-1 1,-4 6-1,6-1-1,1 1 2,4-4-1,0-3-1,4-4 2,1-7-1,9-3 0,1-9 0,2-2 0,3-4 1,1-8 0,-2-3-1,2-5 1,1-5 0,-3 0-1,-1-3 1,-4 2 0,0-4 0,-11 5 0,6 2-1,-7 6 1,-2 3 0,0 10 0,0 0-1,-9-4 0,4 11 0,1 9 0,-6 0 0,5 9 0,-6 4-1,4 5 1,-2 7 1,0 4-1,4 0 0,-7 7 1,1 1-1,2-1 0,-1-3 0,2-2 0,-2-10 0,3-1 0,3-9 0,-5-5 0,4-5 0,5-8 0,0-9 0,-3 8 0,3-8 1,0 0-2,0 0 2,0 0-1,1-13 2,3 1-1,8-1 0,-5-11 0,7 0 1,2 0-1,0-3 0,4-1-1,-3 3 1,1 0-1,-6 5 1,2 5-1,1 1 0,-7 4 0,-8 10-1,11-9-2,-11 9-2,0 0-4,12 7-19,-12-7-10,0 12-3,0-12-3,-5 15-2</inkml:trace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0.8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13 70,'0'0'37,"0"0"-1,0-13-19,0 13-2,0 0-6,0 0-1,0 0-2,0 0-3,0 0-1,0 8 0,0-8-1,-6 14 0,4-3 0,2 0-1,0 2 0,0-3 1,0 3-1,0-13 0,11 15-1,-11-15-1,9 3-2,-9-3-5,16-3-17,-7-7-9,-4-2-4,-2-4-2,1-3 0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2.69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71 57 3,'0'0'20,"0"0"0,0 0-1,0 0 0,0 0-4,0 0-1,0-6-3,0 6-1,0 0-3,-7-12-1,7 12 0,-10-5-1,10 5 0,-12-1 1,12 1-3,-12 0 2,12 0-2,-10 10 1,10-10-2,-9 13 1,5-5-2,0 0 0,2 0 1,0 2 0,2 1-1,0 0 0,0 2 0,4 1 0,1 3 0,3 0-1,4 3 1,-1 0 0,6 1-1,1-4 1,3 2-1,1-6 2,3-1-2,0-8 1,2-3-1,-2-3 0,-2-8 1,-4-4 0,-3-5-1,-7-2 0,-5-1 1,-3-4-1,-6 0 0,-7 1 0,-3 1 0,-4-1 0,-1 2 0,-2 3 0,0 2 0,2 4 0,4 6 0,2 3 0,5 3 0,9 2 0,-10 5 0,10 3 0,2 1 0,4 3 0,5 1 1,3-3-1,6 1 0,1-4 1,5 0 0,0-1 0,3-5 0,-2 0 0,-1-3 0,-3-2 0,-2-4 0,-6-3-1,-1 1 1,-5 0-1,-3 1-1,1 0-1,-6 1-3,-1 8-7,0 0-10,0 0-12,0 0-27,4-8-18</inkml:trace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1.0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23 81,'-16'-13'38,"16"13"-3,-7-10-17,7 10-7,0 0-2,0 0-5,0 0-2,0 6-3,0-6-10,2 10-23,-2-10-3,0 0-2,7 7-5</inkml:trace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6:24:32.52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3.5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272 16 15,'0'0'31,"0"-7"2,0 7-9,0 0-5,0 0-3,-2-9-1,2 9-4,0 0-2,0 0-2,-16 6-3,4 1 1,5 1-1,-9 4-2,0 0 1,-2 4-1,1 0 0,-3 7 0,3-1-1,-1 1-1,0 0 2,4 6-2,4 0 1,-5-2-1,8 6 1,-5-3-1,1 2 1,4-2 0,2 4-1,-4-2 1,6-1-1,1-1 1,2 0 0,0-1 0,0 1-1,4-4 2,-1 1-2,8-5 1,-4 4 0,3-6 0,-3-3 1,6 1-2,-8-2 0,7-4-1,-6-1-2,-6-11-5,21 19-26,-21-19-5,14 11-3,-14-11-4,0 0-1</inkml:trace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6:24:33.9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4.9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0 8,'0'0'17,"0"0"-2,0 0-1,-10-1-2,10 1-1,0 0-1,0 0-1,0 0 0,0 0-1,0 0-1,0 0-2,0 0 0,0 0 0,0 0-1,0 0 2,0 8-1,0-8-1,10 15 2,-10-15-1,15 21 1,-7-10-1,-1 3-1,-3-1 0,3 2-1,-7 0 2,0 3-3,-11-2 1,3 0-2,-5 2-2,-3-3-3,6 5-16,-1-9-14,1 0-3,10-11-3,0 0-4</inkml:trace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5.9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14-2 20,'0'0'29,"-11"0"0,11 0-11,0 0-2,-1 11-4,1-11-1,0 16-2,0-6-2,10 4 1,-6 1-1,6 4 0,1-2-3,7 6 0,1-1 0,2 4-2,6 0 2,-6 2-2,0-3-1,4 1 0,-8-3 1,-3-3-2,1-2 1,-7 0 0,0-7-1,-8-11 0,7 14-1,-7-14-2,0 0-5,0 0-21,0 0-6,10-10-3,-8-3-4,-2-5 1</inkml:trace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6.2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335 20 62,'0'-10'37,"0"10"-3,-7-11-14,7 11-11,0 0-1,-7 0-2,7 0-1,-14 13-2,0 3-1,5 2 1,-9 6 0,-3 4-1,-2 1 1,-2 5-2,-1 1 1,-1-1-1,-3 0-1,6-3 1,3-1-1,-2-6 0,5-3-1,6-4 0,-1-8-1,13-9-2,-3 10-7,3-10-23,1-4-3,14-6-3,2-7-1</inkml:trace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7.2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0 52,'0'0'28,"0"0"-5,0 0-6,4 15-5,-4-15-4,-2 16-1,-2-8-1,4 3-1,0-1-1,0-1-1,0 1-1,0-1 1,0-1-2,0-8 0,0 14-1,0-14-1,2 10-5,-2-10-7,0 0-19,16-6-4,-11-8-1,6 2-2</inkml:trace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7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17 81,'-16'-10'37,"16"10"-4,-11-8-22,11 8-3,0 0-4,0 0-3,0 0-1,0 0-5,7 11-24,-7-11-5,16 11-3,-9-6-2</inkml:trace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7.9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145 0 72,'0'0'36,"0"0"-4,-3 11-19,3-11-4,0 0-3,0 0 0,0 16-2,0-16-1,5 19 0,0-6 1,-1 4-1,1 1 1,6 6-2,-8 3 2,4 4-2,-5 0 1,1 4-1,-3 0 0,0 4 0,-8-3-1,2-3 1,-8-4-1,5-4 0,-5-4 0,-2-8 0,1-4 0,-1-4-1,1-5-1,1-6-2,-2-4-2,-1-13-6,6 5-27,4-11 1,0 0-4,5-7-3,4 1 4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3.34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96 135 92,'3'10'49,"-3"-10"-20,0 0-16,0 0-8,0 0-2,-6-14 1,2 4-2,-1-3 0,-1 1-1,-2-1 0,-2-3 0,-1 0-1,-1 3 1,1 2 0,2 0 0,0 3 0,9 8 0,-8-9 1,8 9 0,1 4-1,8 6 1,1-2-1,6 4 1,-1-2-1,3 3 0,1-4-1,4 3 1,-3-2 1,1 0-2,-2-2 1,-2 1-1,-1-2 0,-2 1 0,-4 0 1,-3 1-1,-7-9 0,3 17 0,-3-7 0,-2 1 0,-4 1-1,-1-1 2,2 0-1,0 1-1,0-4 1,5-8 0,0 0 0,0 11 0,0-11 0,5-1 0,-5 1 0,17-16 0,-8 4 1,-1-2-1,2-2 0,-1-3 1,0-3-1,0 0 0,-2 2 0,0-1 0,0 6-1,-5-3-4,-2 18-4,8-14-9,-8 14-8,0 0-17,0 0-32</inkml:trace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38.5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 21,'0'0'31,"0"0"-4,0 0-11,0 0-2,0 0-1,0 0-1,0 0-1,0 0-3,0 0 0,0 0-2,0 0 0,0 0-2,0 0-1,0 0-1,0 0-2,0 0-3,-9-1-13,9 1-17,0 6-4,0-6-3,0 0-1</inkml:trace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48.6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1,'0'0'16,"0"0"0,0 0-2,0 0 2,0 0-3,0 0-2,0 0-1,0 0-2,0 0 0,0 0-2,0 0-2,0 0-1,0 0 2,0 0-3,0 0 1,0 0-1,0 0 1,0 0 1,0 0-1,7 5 0,-7-5 0,9 14 1,-2-4-1,-1 1 1,1-2 1,0 5-2,-2-5 0,6 7 0,-8-4 0,-1 0 0,-2-2 0,0 3 1,0 0-2,-2-1 1,-3-2-1,-6 0-1,6 0 0,-6-4 0,6 4-1,5-10-2,-14 12-3,14-12-6,0 0-24,0 0-2,0 0-3,0 0-1</inkml:trace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0.4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 58 1,'1'-10'10,"-1"10"2,0 0-1,0-9 2,0 9 2,2-10-1,-2 10-3,4-10 1,-4 10-2,1-9 0,-1 9-1,0 0-3,0 0 0,0-10 0,0 10-1,0 0-2,0 0 0,0 0-1,0 7 0,0-7 0,-5 17-1,3-2 0,1 5 0,-1 3 0,0 4 0,-2 1 1,4 1-1,0 2 0,0-3-1,0-4 1,0-4-1,6-4 0,-4-4 1,-2-12 0,15 12 1,-9-12-1,6 0 0,-5-1 1,7-6-1,-3-1 0,3-2 0,-2-4-1,2-1 1,-3-5 0,1-3-1,4-1 1,-5-2-1,0 1 1,3-2-1,-6 3 1,1 6 1,-5 5-2,-4 13 1,9-10-1,-9 10 1,0 10-1,0 5 1,0 4 0,0 7 0,-2 7-1,2 1 1,-5 4 0,3 1 0,0 0 0,0 2 0,-7 0 0,2-3 0,-3 2 0,-1-2 1,-5-4-1,0-1 0,4-6 1,-4-3-1,0-7 0,2-2 1,-2-10-1,-1-5 0,-3 0-1,-1-5 0,-2-8 0,-2 2-1,6-2-2,-1-1-1,6 7-5,2-5-15,7 1-14,5 11 0,7-15-4,7 6-1</inkml:trace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1.0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0 50,'0'0'36,"-5"5"-2,5-5-16,-9 10-6,8 0-1,1-10-2,-6 17-3,3-6-1,3-1-1,0-2 0,3 2-1,-3-10 0,7 12-2,-7-12 1,14 3-1,-14-3-2,11 0-2,0-1-6,-8-6-23,6-5-3,-2 0-4,-2-6-2,-3 0 2</inkml:trace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1.2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30-1 101,'0'0'37,"-12"0"-3,12 0-25,-11 6-2,11-6-2,0 0-4,-7 10-3,7-10-6,0 10-24,0-10-2,7 11-5,-7-11-2,13 11 3</inkml:trace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1.8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194 0 65,'-8'10'35,"8"-10"-2,-11 11-20,11-2-5,0-9 2,-2 23-2,-1-14-2,3 7-2,5-1 0,2 4-1,-3 2 1,-3 1-1,3 2 0,-1 5-1,-3-2 0,0 4 0,-3 0 0,-2 0 0,-8-6 0,3 0-1,-5-3 1,0-8-1,-3 0 0,0-6 1,-1-3-1,5-2 0,-4-2 0,4 0-1,3 1 1,-1-2-1,12 0 0,-9-3-1,9 3-2,0-15-2,0 15-7,4-25-25,6 6-2,-1-6-2,5-2-4</inkml:trace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2.1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12 69,'0'0'36,"0"0"0,-7-13-14,7 13-11,0 0-2,0 0-3,0 0-1,0 0-2,0 0-3,0 0-1,0 0-4,-14 8-27,14-8-3,-2 9-3,2-9-3,0 0 0</inkml:trace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4:54.2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7 20,'0'0'19,"0"-8"0,0 8-3,0 0-1,0 0 0,0 0-4,0 0-1,0 0-2,0 0-2,0 0 0,0 0-2,0 0 0,3 5-1,-3-5 0,14 11-1,-14-11 1,14 16-2,-5-10 2,5 5 0,-3-1-1,0 0-1,3 1 1,-4 2 0,1-2-1,-2 2 1,1-1 0,-1 3-1,0-2 1,0 4-1,0-1 0,-2 2 2,-2 0-2,0 1 0,1 3 0,-5 0 0,1-1 0,-2 4 0,0 1 0,0-3 0,-2-1 0,-3 3 1,-4-1-1,0 1 1,-1-1-1,-1-3 0,-5 2 0,2 0 0,0 1 0,-2-2-1,-2-3 1,4 1-1,-3-4 1,1 2-1,-2-1 0,6-5 1,-1 0-2,3-3 1,10-9-2,-11 12 0,11-12-4,0 0-9,0 0-21,0 0-3,6 0-2,-6 0-2</inkml:trace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09.3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167-1 25,'0'0'32,"0"0"-9,0 0-3,0 0-3,0 0-4,-5-1-4,5 1 0,-7 10-3,5 2 0,-1 0 1,1 10-1,-3 2-1,-2 6-1,0 0-1,-1 7 1,-2 2-1,-1 1 0,4 0-2,-5 1 0,5-5 0,-7 0-1,8-2 0,-6-4 0,5-3 0,-2-5 0,4-3 0,1-4 0,-3-4 0,5 1 1,2-12-1,-3 12 0,3-12-1,-2 11 1,2-11-1,0 0-2,0 0-4,0 0-21,0 0-9,-2-13-2,2 2-4,-1-7 3</inkml:trace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10.2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324 60 11,'0'0'29,"6"-9"-7,-6 9 0,1-10-1,-1-1-3,0 11-4,-7-11-2,7 11-3,-8-6-2,8 6 0,-18-7-2,6 6-1,3-2-1,-5 3 0,-4-1 1,0 1-1,1 0-1,1 4 0,-4 2-1,1 2 0,0 1-1,1 4 1,0 0-1,1 3 0,-1 3 0,4 1 0,3 1 0,-3 1 0,3 2 0,4 0 0,4 3 0,-1-3 0,4-2 0,0 3 0,7-3 0,0-1 1,6-4-2,3 0 2,1-3 0,3-3-1,-1-5 1,2-1-1,8-2 2,-6-3-1,0-3 0,7 0 0,-7-6 0,5 0 0,-7-4 1,2 1-1,-4-3-1,4 1 1,-7-5 0,0 0 0,-2 1-1,-1-5 1,-10-4 0,-1 3 0,-2-3 1,-2 0-2,-9 0 2,4 4-1,-8-2 0,0 4 0,-2 6 0,-1 1-1,-3 8 0,0-1 0,0 7 0,-9 5-2,5 3-2,-9 1-5,13 7-24,-9-3-6,11 2-2,3-6-3,16-9-4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99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 0 102,'-6'10'44,"6"-10"-17,0 0-21,4 10-1,-4-10 0,15 5-1,-15-5 0,18 12-1,-9-5 0,0 7 0,0 2-1,0 3 0,1 1 0,0 5-1,1 0 1,-2 2-1,0-2-1,0 0 0,0-3 1,-1-4-1,-3-2 0,-1-1-1,1-5 1,-5-10-3,5 15-3,-5-15-10,0 0-7,-1-6-16,-1-5-25</inkml:trace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11.1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302 56 17,'3'-12'19,"-1"4"2,-2 8-2,5-15 0,-5 15-2,0-11-1,0 11-4,0 0-2,0 0-1,-5-10-3,5 10 0,-7 0-2,7 0 0,-16 4-2,16-4 0,-16 11 0,7-2 0,-1 3-1,-3 1 2,3 5-2,-4-1 0,-4 4 0,0 3 0,1 0 1,-1 2-1,0-2-1,1 3 2,1-5-1,0 2 0,5-2 0,-1-1-1,0 2 0,4 1 2,0-1-2,2-1 0,1 2 1,3 0-1,-3 0 1,1 2-1,3-1-1,1 0 0,0-1 1,0 2-1,5 0 1,0 1-1,-1-3 0,1 0 1,6-3 1,-6 1-1,7-4-1,-6-5-3,8 4-6,-14-17-26,17 13-3,-9-12-1,-8-1-5</inkml:trace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22.9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111 173 30,'11'0'20,"-11"0"1,0 0-3,14 4-2,-14-4-1,10 0-2,-10 0-3,16-8-1,-10 0-3,6-4 0,-7-2 1,4 1-2,-5-6-1,-3 4 0,-1-1-1,0-1 1,-9 2-1,-1 2 0,-6 2-1,0 4 0,0 1-1,-1 3 0,-1 3 0,2 10 0,2 1-1,-2 8 0,2 4 0,5 5 0,-2 0 0,10 0 0,-1 1 0,2-3-2,2-2 1,5-3 0,5-12 1,2-1-2,0-6 2,4-2 1,5-10-1,-4-2 2,1-6-1,-3 0 1,1-1-1,-6 1 1,1 3-1,-3 1 0,-6 4-1,-4 10 1,0 0 0,0 0 0,-2 11-1,-5 5 1,-3 5-2,-5 4 0,1 9 1,0 4-1,0 2 0,-4 5 0,3 1 0,-3 4 0,0 0 1,2-4 0,0-1 1,8-9-1,-7-6 0,10-6 0,-4-8 0,6-5 1,3-11 0,0 0-1,0-11 1,9-1 0,-1-7 0,7 3 0,-5-8 0,6-1 0,3-1 0,1 0 0,5-3 0,-4 9 0,-4-1 0,3-2 0,-4 9-1,-4-2-1,-1 6-2,-2 1-4,-1 6-17,-8 3-14,9-12-3,-9 12-4,0-10-3</inkml:trace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23.2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141 1 103,'6'13'40,"-6"-13"-4,-2 9-29,2-9 0,-11 17-1,1-3-2,-4 0-1,-2 4-1,-2-1-1,0 4-2,-3-2-4,5 5-18,6-11-14,-1-6-4,11-7-2,0 0-2</inkml:trace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23.5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84,'0'0'37,"0"0"-2,0 0-21,3 9-5,-3-9 0,16 18-2,-7-5-2,5 3 0,0 2-1,6 4-3,-3-4 1,1 4-1,-2-3 0,1 2-1,-2-4-1,-8-2-1,7-1-2,-14-14-5,10 13-26,-10-13-4,0 0-2,6-8-4</inkml:trace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23.8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201 0 102,'0'0'38,"-14"1"0,5 7-24,-1 1-6,-3 3-1,1 3-2,0 5-3,-6 3 0,-1 4-1,-1 0-1,-1 0 0,7-3-1,-2-2-3,2-3-2,3-10-6,11-9-26,0 0-3,0 0-1,13-15-4</inkml:trace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5:24.9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0 47,'0'0'37,"0"0"-13,0 0-4,0 0-3,0 0-6,0 0-2,0 0-2,0 0-1,0 11-1,0-11-1,3 9 1,6-1-1,-7 1-1,10 4 0,-5 1-1,6 6 0,-6 1 0,5 3 0,-1-1-1,-1 3 1,-2 1-1,2 1 1,-6-1-1,6 0 0,-6 0 0,-2-1 0,-2 0 0,0 2 1,0-2-2,-4 2 1,-8 1-1,1 0-1,-1 2 1,-6 0-1,-1 0 1,-3 1-1,-4 0 1,3-2 0,4-1-1,-3-3-1,5-3-6,-4-8-20,10-2-11,2-10-3,9-3-5,-2-5-1</inkml:trace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8:06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157 27 15,'4'-12'22,"-4"12"-2,3-12-1,-3 12-2,0 0-1,0 0-2,0 0-2,4-8-1,-4 8-3,0 0-1,0 6-1,0-6-1,-5 18-2,-1-7 0,5 10-2,-10-1 2,6 9-2,-4 3 1,2 6-1,0 2 1,-2 8-1,4 0 1,-8 2 0,8 3-2,-7-1 1,5-5-1,-4-3 1,4-5-1,-4-4 0,4-4 0,-3-6 1,4-3-1,5-6 1,-5-3-1,1-4 1,5-9-1,-3 9 1,3-9-1,0 0-1,0 0 0,0-6-1,0 6-4,5-13-2,4 4-21,-4-4-6,4 0-1,0-5-4,-1 0 3</inkml:trace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8:07.4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547 102 7,'0'0'13,"0"0"-1,0 0 1,0 0 0,0 0 0,7 0-1,-7 0 0,0 0 0,0 0-1,0 0-3,0 0 2,0 0-2,0 0-2,0 0 0,0-5-1,0 5 0,0 0 0,0-11-1,0 11 0,-7-12 0,7 12-2,-14-9 1,7 1 0,-6 1-1,1 1-1,-1 0 1,-2-1-2,-5-1 1,-1 0-1,-4 6 1,2-4 0,-1 3-1,-3 1 0,-1 2 1,-2 0-1,-2 2 0,4 2 0,-2 3 0,2 1 0,1 0-1,6 0 2,0 0-2,7 1 2,-4 1-2,6 0 1,4 4-1,-4 1 2,7 2-1,-4 2-1,4 2 1,3 2 0,0 0 0,2-1 0,0 1 0,4 1-1,3 0 2,5-3-1,2-1 0,4-1 0,3-3 0,4-2 1,3-1-1,2-3 0,0-3 1,4-3-1,1-1 1,0-3 0,2 0 0,-1-1-1,1-8 1,-2-3-1,-1 1 1,1-3-1,-9-1 0,3 0 0,-6-3 0,-4-1 1,-1 1-1,-6-1 1,-1-1 0,-3 0 0,-2-2 0,-5 1 0,-1 0 0,0 4 0,-5-4 1,-2 2-2,-3 1 2,-3 4-2,-1 1 1,-4-1 0,-3 5-1,-2 3 0,-1 2 0,-8 3-1,-2 1-2,1 1-3,-4 0-16,3 4-13,8-4-3,4 1-2,8-2-3</inkml:trace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8:09.2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286-1 15,'0'0'21,"0"0"-3,0 0 1,0 0-3,0 0-1,-9 0-1,9 0-3,0 0-3,-9 0-1,-3 4-3,12-4 0,-20 12-2,10-3 1,-1 2 0,-5 2 0,1 1 0,0 2-1,0 2 2,4 1-2,-5 4 1,2 1-2,0-2 0,3 5 1,-1 4-1,-1-1 0,5 2 0,-3 1 0,0 0-1,3-1 1,1 0-1,3-1 1,-5-1 0,7 1 0,2-3 1,0 2-1,2-3 0,9 0 0,-4-1 1,7-1-1,2-4 0,2 0 0,-1 0 0,3-4 0,-3 2 0,1-5-1,0 1 0,-8-4 1,1-1-2,-1-1 0,-4-2-3,-6-7-11,0 0-19,0 0-2,0 0-3,0-9-3</inkml:trace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28:13.5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8 17,'0'0'28,"0"0"0,5-8-9,-5 8-4,0 0-1,0 0-5,14-1-1,-14 1-1,9 0-1,-9 0-1,18 10 0,-10-2 0,8 3 0,-7 3-1,7 1-2,-2 4 2,4 2-2,-8 0 0,6 3 0,-2 0-1,1-2 2,-7 4-2,3-2 1,-4 3-1,2 0 1,-6 2 0,-1 0-1,0-2 1,-2 2 0,0-1 0,0 2-1,-5-2 0,-4-1 1,0 2-1,-3 0-1,-6 1 1,-1 2-1,-3-3 1,-1-3-1,-3 0 0,5-6-1,0 2 1,3-7 0,4-4-3,7-7-5,7-4-29,0 0 2,2 0-6,13-7-2,3-11-1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54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4 254 55,'0'0'57,"0"0"-17,0 0-23,-4-10-5,4 10-3,0-9-3,0 9-1,0-12-2,4 3 0,0-2-1,2-2-1,-1-4 0,2 2 0,-1-4 0,3 0 0,-2-1 0,3 1-1,-4 3 0,1-1 1,-1 1-1,1 4 0,-4 1 0,-3 11 0,7-10-1,-7 10 0,0 0-3,0 0-6,0 7-10,0 2-9,-2 4-22,1 4-21</inkml:trace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2.41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534 13 21,'0'0'20,"8"-4"2,-8 4-5,11-3-1,-11 3-2,7-6-3,-7 6 0,0 0-3,0 0 0,0 0-1,0 0-1,0 0 0,0 0 0,0 0 0,-12-1-2,1 1 0,-7 0 1,4 0-1,-10 0 0,-3 7 0,-3-6-1,-2 4-1,-5-1 0,2 3 0,-2 0-1,2 1 0,5 2-1,1-2 0,5 0 0,4 0 0,4-1 0,7 0 0,9-7 1,-14 11-1,14-11 0,0 10 0,0-10 1,13 14 0,-3-3 0,8 1-1,0 3 0,1 1 0,0-1 1,3 3-1,-7 3 1,0 1-1,-5 2 0,-5 0 1,-5 3-1,-5 1 1,-5 1-1,-6 0 0,-7 0 0,-2-1 1,-3-1-1,-4 0 0,2-2 0,3-1 0,5-4 0,0-2 0,8-1 0,5-4-1,2-2 2,6 0-1,1-11 0,5 15 0,4-7 0,5-2 0,3-2 1,3 2 0,1-3-1,11-2 0,-2 0 1,5-1 0,2 0 0,7-1 0,-5-2 0,5 2-1,-5-2 0,0 0 1,-7 2-1,-6 1 1,1-1-1,-8-2 0,-3 3-1,-5-1-3,-4 1-6,-7 0-22,0 0-8,0 0-3,-7 0-3,7 0-3</inkml:trace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5.86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56 0 24,'0'0'32,"0"0"-9,0 0-3,0 0-2,0 0-4,0 0-2,0 0-3,-5 3-2,5-3-1,-9 12 0,9-12-2,-11 18-1,3-5-1,4 2 0,-3 1-1,0 2 1,5-2-1,0 1 0,2-3 0,0-1 0,2-2-1,3 0 2,-5-11-2,15 11 0,-5-10 1,-1 0-1,3-1 0,-1-3-4,1-4-3,-3-4-25,4-4-3,-3-3-2,-1 1-4</inkml:trace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6.08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19 53,'0'0'35,"0"0"0,-9-11-12,9 11-14,0 0-3,0 0-1,0 0 0,9-8-5,-9 8-4,12 0-8,-1 0-20,-1 4-3,1 0-1,-1 4-2</inkml:trace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6.35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8 71,'0'0'33,"0"0"0,0 0-19,0 0-7,5 0-1,6 0 0,-2-1-3,3-2-1,-1 1-1,1 2 0,0 0-3,-12 0-7,18 0-23,-18 0-2,0 0-3,2 10-2</inkml:trace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6.57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25 66,'0'0'36,"0"0"-2,7 1-20,6-1-6,1-3-1,5 2-1,-1-3-4,1 2-2,4 1-6,-10-1-17,3 0-11,-4 1 0,2-3-4,-5-2 0</inkml:trace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6.80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48-1 88,'0'0'36,"2"9"-1,-2-9-22,-4 23-5,-3-8 0,5 6-1,-7 2-3,2 4-1,0-1-2,-2-4-5,9 3-25,-3-9-7,1-4-3,2-12-3,0 0 0</inkml:trace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8.30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66 128 25,'0'0'32,"3"-10"-11,-3 10-5,0 0 1,0 0-3,0 3-3,0 8-2,-5 4-4,3 2 0,-5 6-1,5 8 0,-5 1-1,2 9 1,-2-6-2,0 1 1,-2-3-1,6-5 0,-4-5 0,1-6 0,4-7 0,2-10 0,0 0 0,0-3 0,0-17-1,2 1 0,4-6 0,2-7-2,-1-5 2,0-2-2,1 2 1,0-2-1,1 5 1,0 2-1,-2 7 1,0 6-2,-2 9 2,4 7 0,0 8 2,3 10-1,3 9 0,0 7 0,-2 3 1,4 5 0,3-1-1,-2-1 1,-1-4-1,1-5 1,-4-12 0,2-1 0,-2-10 0,2-5-1,-5-7 1,3-10-1,-2-5 1,-1-3-1,-1-7 0,4-3-1,-7-4 0,4-1 0,-4 1 0,-2 4-1,4 3 0,-4 6-2,1 6-4,-1 2-14,4 9-15,-9 9-3,19-16-5,-8 10-2</inkml:trace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18.3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734-1 5,'18'0'14,"-11"0"0,-7 0 0,16 0 3,-16 0-2,12 0 1,-12 0 1,0 0-3,0 0-1,9 0-1,-9 0-2,0 0-1,0 0-1,-7 0-3,7 0-1,-14 0 0,3 0-1,-5 0-1,-1 0 0,-3 0 0,-5 0-1,1 3 1,-11 2-1,2-2 0,-6 0 0,-4 5 1,-4-4-2,-3 4 1,1-1 1,-4 0-1,7-1 0,2 2 0,9 2 0,0-2 1,10-2-1,4 1-1,9-1 1,3 1-1,9-7 0,-4 12 1,4-12-1,13 12 0,4-6 0,5 3 1,4 2 0,9-3-1,3 3 1,3 2-1,-2-1 1,-4 2-1,-5-1 1,-1 0-1,-12 1 1,-8 1-1,-9 2 1,-2 2-1,-15-1 1,-5 4 0,-8 3-1,-1 1 1,-6 0-1,-4 4 0,3-2 0,1 0 0,5-1 1,-2-1-2,6-1 2,5-1-1,2-2 0,9-5 0,-1 1 0,3-4 0,8 0 0,0-4-1,2 2 1,0-4 0,0-8 0,18 13 0,-8-8 0,5-1 0,2 1 0,4-4 1,8 1-1,2-2 1,5 1-1,9-1 0,-1 0 1,5-3 0,3 2-1,-1-1 1,-2-1 0,1 0-1,-4 2 1,-4 0 0,-3 0-1,-1-1 0,-4 0 1,-4 0-1,-2 0 1,-5 1 0,0 0-1,-7-3 0,-4 3 0,-1 0 0,-11 1-1,7-2-1,-7 2-4,0 0-12,0 0-21,-11-1-2,11 1-2,-18-3-5</inkml:trace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2.62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160-1 40,'0'0'27,"0"0"-5,0 0-3,0 0-3,5 7-2,-5-7-2,2 19-3,-2-4-1,2 3 0,-2 2-2,0 2 0,0 1 0,-2 3-2,-5-2-1,3 4 1,-5-6-1,1 2 0,-5-3-2,1 0 2,-1-9-1,-1 3 0,0-8-2,2-2 1,-1-5-2,1 0 0,2-6-1,-1-6-4,7 0-5,-6-9-20,10 2-5,0-6-3,5-4-4,4-3 1</inkml:trace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2.86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89,'0'0'37,"0"0"-1,0 0-23,0 0-5,0 0-2,0 0 0,0 0-4,0 0-1,0 0-1,0 0-4,0 0-5,6 5-23,-6-5-3,5 15-4,-3-6-2,1 3 3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9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4 202 144,'0'7'30,"0"-7"-10,0 0-17,-4 10-1,4-10 1,0-10-2,0 3 1,5-4-1,-3-1 1,3 0 0,-2-1-1,3-1 0,-1-2 0,1 3 1,-3-3-1,3 3 0,1-4-1,-4 3 1,3 0-1,-4 3 1,2 1-1,-2 0 0,-2 10-1,3-12-1,-3 12-5,0 0-10,0 0-6,10 4-15,-10-4-26</inkml:trace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4.09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95 29 9,'6'-10'30,"-6"10"-4,0-8-5,0 8-3,0 0-1,0 0-4,0-11-3,0 11-2,-9 4-1,5 6-2,-10 0 1,5 5-3,-6 3 0,4 3-1,-3 4 0,5 5 0,-2 0-1,8 4 1,1 2-2,2 1 1,2-2-1,3 0 0,4-3 1,0-6-3,3-1-2,1-8-12,-3-5-16,4-3-4,0-2-2,1-7-2</inkml:trace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4.58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110-1 59,'0'0'35,"0"0"-1,-8 2-18,8 11-5,-10-5-2,8 9 0,-8-4-3,2 5-2,-2-1-1,-1 1-1,1 0-2,-1-6-5,4 0-26,-2-3-3,9-9-4,-14 0-2,14-10 1</inkml:trace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5.18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30-1 81,'0'0'37,"0"0"-3,0 0-22,9 13-3,-9-2-3,0 8-1,0 5-1,-5 0 0,1 5-2,-1 0 0,0 0-1,-2-4 1,1-2-1,3-2 1,-2-10-1,5-2 0,0-9 0,0 0 1,10-8-1,3-1 0,-1-6-1,2-1 1,5-1 0,-1 1-2,1 0 1,-1 3 1,-4 3-1,-1 2 0,-6 4 0,-7 4 0,0 0 1,0 0-1,-14 12 1,-2 1-1,2-2 0,-1 0 0,1 1 1,0-1-1,7 0 0,5-4 1,2-7 0,4 13 0,6-9 0,3 4 0,4-3 1,3 0-1,-1 1-1,3-3 1,-5 3-2,-3-4-1,2 2-3,-3-5-6,1 0-19,-7-10-8,3-1-2,-3-3-2,4-3-1</inkml:trace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5.4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37 0 84,'11'-1'37,"-1"1"-2,6 6-18,-4-2-7,3 8 0,-1-3-3,2 7-1,-1-1 0,-6 7-2,0 2 0,-4 5-1,-5 4 0,0 3-1,-5 2-1,-13 2-2,-1 2-2,-9-3-5,8 1-26,-4-12-4,1-3-4,2-8-2,10-6-3</inkml:trace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7.41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111 20 0,'0'0'27,"0"0"2,0-9-9,0 9-3,0 0 0,0 0-2,0-12-3,0 12-1,0 0-2,0 0-1,0 0-1,0 14-1,-2-1-1,2 12-1,-2 0 1,2 5-2,0 2 0,4-4-1,1 0-1,2-4 1,4-8 0,3-4 0,2-10-1,3-2 0,2-8 0,-1-5 0,-1-8 0,1 1 0,-3-6-1,-4-3 1,-3 5-1,-3-2 0,-3 4 2,-4 9-1,0 3 0,0 10 0,-7 4 0,0 14 0,0 5 1,5 9 0,-3 4 0,1 4 0,2 1 0,-1 1 0,3 0 0,-5-5 0,-3-1 0,0-4-1,-1-5 1,-2-3-1,-5-3 1,0-6-2,-1-1 0,-1-8 0,-3-2 1,2-4-1,-1-3 0,-3-2-2,2-3 0,2-5-4,4 8-5,-2-9-19,10 4-10,0 1-1,7-1-3,3-3-2</inkml:trace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1.19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41 9 43,'7'-10'29,"-7"10"-6,0 0-3,0 0-4,0 0-4,0 0-3,0 0-2,-8 0 0,8 0-1,-9 5-2,3 4 0,-1 3 1,2 0-1,-2 4 0,3 0-1,3 1 0,1 0 0,0-1-1,1-1-1,8-4 1,0-1-1,2-4-1,-1-3 1,3-3-1,-1 0 0,-1-3-2,-3-5-3,5 3-12,-6-10-17,0 1-2,-5-2-2,-1-2-3</inkml:trace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1.39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 23 73,'-9'-14'35,"9"14"-2,-5-10-14,5 10-11,0 0 0,0 0-3,0 0-3,0 0-2,0 0-4,0 5-15,0-5-12,8 16-3,-2-5-2,-1 3-2</inkml:trace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1.81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189 0 96,'-6'7'36,"5"5"-2,-12-2-23,11 6-1,-5-2 0,6 6-2,-6 1-3,5 2 0,-2 1-1,1 3-1,1-1 0,-3 3-1,-1-1 0,-1 1-1,-2-2 1,-1-1-1,-3-5-1,1-2 1,0-3-1,-1-8 0,3 1-1,-1-9-3,1 0-3,1-10-12,3-2-19,1-9 1,5-3-5,-2-6-1,4-1 1</inkml:trace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2.04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 14 102,'0'0'35,"0"-15"-6,0 15-16,0 0-3,0 0-2,0 0-3,-8-1-2,8 1-1,0 0-4,-2 11-4,2-11-21,0 0-7,-11 10-2,11-10-3,0 0-4</inkml:trace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5.8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211 5 9,'0'0'21,"0"0"-1,0 0 1,0 0-3,0 0-2,0 0-1,0 0-2,1-8-2,-1 8-3,0 0-2,0 0-1,-1 1-2,1-1 1,-13 4-1,13-4-1,-14 9-1,14-9 2,-10 11-2,10-11 1,-18 11 0,7-5 0,4 4-1,-5-4 0,3 5 0,-2-3 1,3 1-1,-5 0 0,3 0 0,1 1-1,0-4 1,9-6-1,-12 12 1,12-12 0,-11 14-1,11-14 1,0 0-1,-9 9 0,9-9 1,0 0-2,0 0 1,-9 10 1,9-10-1,0 0 0,0 0 1,-8 7-1,8-7 0,0 0 0,0 0 1,0 0-2,0 0 1,-8 7 1,8-7-2,0 0 1,0 0 0,0 0 1,0 0-1,0 0 0,0 0 0,0 0 1,0 0-1,0 0 0,0 0 0,0 0 0,0 0 0,0 0 0,0 0 0,0 0 0,0 0-1,0 0 1,0 0 1,0 0-1,0 0 0,0 0 0,0 0 0,0 0 0,0 0 0,0 0 0,0 0 0,0 0 1,0 0-1,0 0 0,0 0 0,0 0 0,0 0 0,0 0 1,0 0-2,0 0 1,0 0 0,0 0 0,0-3 0,0 3 0,0 0 0,0 0 0,0 0 0,0 0 0,0 0 0,0 0-1,0 0 1,0 0 0,11 7 0,-11-7 1,18 15-1,-8-7 0,6 2 1,2 1-1,0 0 1,1 2-1,4-1 1,-4-3-1,-1 2 0,0-1 1,-1-3-1,-4 3 1,-1-2-2,0-3 2,-3 0-1,-9-5 0,14 7 1,-14-7-1,0 0 0,0 0 1,0 0-2,0 0-1,0 0-2,0 0-5,0 0-21,-8 4-4,8-4-4,-20 0-4,11-3 3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8.16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-3 36 72,'0'0'51,"0"0"-21,-8 0-17,8 0-4,0 0-1,0 0-3,0 0 1,9 0-2,-9 0 0,15 0-1,-15 0-1,16 7 1,-7-2-2,1 3 1,3-2 0,0 5-1,2 0 0,2 2 0,5 3 0,-1 0 0,3 1 1,3-1-1,-1 3-1,4-3 1,-3 0-1,-2 0 0,-1-4 1,-3-2-1,-4-2 0,-2-2 0,-6-3 1,-9-3-1,9 2 0,-9-2 0,0 0 0,-8-10 0,0 4 0,-2-3 0,-2-1 0,-1 0 0,-2-3-1,2 1 1,-3-2 0,5-1 0,0 2 0,-1-1-1,5 0 1,1 2 0,2 1 0,3 0 0,0 3 0,0-2 0,1 2 0,0-1 0,-1-2 0,5 2 0,0 1 0,0-1 0,4 1 0,-8 8 0,13-13 0,-13 13 0,15-1 1,-6-1-1,-1 2 0,1 0 0,-9 0 0,14 1 0,-14-1 0,17 6 1,-9-3-1,-8-3 0,16 8 0,-7-4 0,1-2 0,-3 2 0,-7-4 0,14 5-1,-14-5 1,10 5 1,-10-5-1,0 0 0,10 5 0,-10-5 0,0 0 0,8 9 0,-8-9 0,6 8 0,-6-8 0,5 8 0,-5-8 0,4 10 0,-4-10 0,3 9 0,-3-9 0,1 12 1,-1-12-1,1 16 0,0-8 0,-1-8 0,1 18 0,-1-10 0,0 1 1,0 2-1,-2-1 0,-3-3 0,5-7 0,-11 18 0,5-10-2,-2-2-4,3 4-11,-3-4-4,0 0-10,-1 1-28,-3-6-28</inkml:trace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6.28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2 57,'0'0'31,"-9"-3"2,9 3-18,0 0-3,0 0-2,9 0-2,-9 0-1,18 1-2,-8 4 0,6 1-1,0 3 0,4-2-1,-4 2-1,3 0 1,-1 2-1,1-3-1,-1 0 1,-2 2-1,0-5 0,-6 0 0,2-4 0,-12-1-1,16 7-1,-16-7-1,0 0-7,0 0-27,0 0 1,0 0-2,0 0-4,4-7 0</inkml:trace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7.00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53 13 81,'-6'-12'36,"6"12"-2,0 0-23,0 0-1,-7 8-2,7 10-1,2 2-2,3 0-2,1 3 0,1 0 0,3-3-1,-1-2 0,3-8 0,2-2-1,-3-8 1,5 0 0,-2-8-1,2-2 0,-4-5 1,-3-2-2,2-3 1,-6 1 0,-1-4-1,-3 3 0,-1 4 0,0 3 0,0 13 1,-1-8 0,1 8-1,-2 21 1,0 6 0,2 6 1,0 7-1,2 9 1,1 0-2,1 0 3,-1 1-2,1-5 1,-4-1-1,0-7 1,0-5-1,-9-3 1,2-7-1,-4-3 0,1-8 0,-6-2 0,-2-5 0,2-3-1,-5-2 0,4-4 0,-3-1-1,3-2-1,-1 3-4,2-8-6,16 13-23,-14-15-3,14 15-3,-4-16-3,4 8-2</inkml:trace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9.25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27 0 58,'0'0'35,"0"0"0,0 0-14,0 0-8,0 0 0,0 0-5,0 0 0,0 0-3,-2 8-1,2-8 0,-5 19-1,-4-6-1,5 6 0,1-4 1,1 2-2,2-5 0,0 3 0,0-15 0,7 13-1,-7-13 0,18 1-2,-4-1-3,-2-9-4,6-1-20,-6-5-8,4-1-2,-3-5-1,-3-4-2</inkml:trace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9.4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59 26 76,'-14'-8'36,"2"-3"-2,-1 6-17,13 5-5,-14-2-4,14 2-3,-7 7-1,7-7-5,0 14-8,0-14-21,5 15-3,-5-15-3,11 15-3,0-11 0</inkml:trace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40.10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39 0 122,'0'0'36,"0"0"-3,0 0-25,0 0-2,0 12 0,-2 8-2,-2-4-2,4 10 0,-8-1-1,4 4 0,1 2 0,-1-2 0,-3 0-1,5-4 1,-1-3-1,3-5 1,-2 0 0,2-9-1,0-8 1,0 0 0,11 0-1,-3-2 0,5-5 0,-4-5 1,5 3-2,2-6 1,-1 5 0,0-1-1,-3 2 1,0 1 0,-3 2 0,-9 6 0,11-9 1,-11 9-1,0 0 1,0 0-1,-6-5 0,-4 5 0,-4 2 0,5 3 0,-5 1 0,0-1 0,5 3 0,0 0 0,9-8 0,-9 10 0,9-10 1,0 10-1,0-10 1,5 10-1,8-6 1,-6 1-1,9-1 1,0 1-1,1 2 0,1 1 0,0-3 0,-1-1 0,-1 6-4,-7-4-3,5 1-23,-14-7-8,0 0-2,0 0-3,0 0-4</inkml:trace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53.13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120 47 6,'0'0'17,"6"-10"-1,-6 10 2,0 0-3,5-13 0,-5 13-2,2-7-2,-2 7-1,5-10-2,-5 10-1,0 0-2,0 0 2,5-8-3,-5 8 0,0 0 0,0 0 0,-1 7-1,1 4 1,-7-3-1,5 7 0,-2-3 0,1 6-1,1-4 1,-2 7-1,-1-4-1,2 2 0,-3 3 2,0-1-2,1 4-1,0 1 1,-8 1 0,8 2 0,-7 0 0,5 2 0,-8 0-1,8 1 1,-3-6-1,3 1 1,0-7-1,1-3 0,5-4 0,1-2 1,0-11-1,0 9 0,0-9 0,0 0 1,7 8-1,-7-8 0,12 2 1,-12-2-1,16 4 0,-16-4 0,14 0 1,-5 0-1,5 0 1,-3 0-1,5 0 1,2-3-1,7 2 1,-2 0 0,5-1 0,2 1 0,2-1-1,1 0 1,-6 0 0,2 2 0,-6 0 0,-4-1 0,-3 1-1,-2 0 0,-14 0 1,14-1-2,-14 1 2,0 0-1,0 0 0,0 0 0,0 0-1,0 0-1,0 0-4,0 0-9,0 0-21,-9 1-1,9-1-4,-8 3-3</inkml:trace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58.47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219 8 8,'4'-8'12,"-4"8"0,0 0-1,0 0 0,0 0-1,0 0-1,0 0 1,0 0-2,0 0-2,0 0 0,0 0 0,0 0-1,0 0 0,-6 2-1,6-2 1,0 0-1,-12 3 0,12-3 0,-9 3 0,9-3-1,-12 7 0,12-7-1,-11 5 0,11-5 0,-14 6 0,14-6-1,-12 6 1,12-6-1,-13 5 1,13-5 0,-10 8-1,10-8 0,-11 8 1,11-8-1,-7 11-1,7-11 1,-11 14 0,11-14-1,-7 12 1,7-12 0,-10 15-1,10-15 1,-7 15 0,7-15 0,-11 18-1,8-11 1,-3 2-1,6-9 1,-9 16-1,9-16 0,-5 17 0,3-7 1,1 0-1,-1-2 1,-5 4-1,7-2 1,-4 0-1,2 4 0,1-3 1,-3 2-1,4-1 0,-2 3 0,-5-2 1,6-2-1,-1 4 1,2-2-1,-2 2 1,2-1 0,0 0 0,0 0-1,0 2 2,0-1-2,2 1 1,1-1 0,4 1 0,-5-1-1,0 1 1,1-2-1,1 1 0,1-1 1,1 0-1,-3 1 0,2-3 1,2 0-1,-3 1 1,0-2-1,1 1 1,2-4-1,-4 1 1,3 0-1,3 0 0,-9-9 0,8 11 1,-8-11-1,11 7 0,-11-7 1,0 0-1,9 8 0,-9-8 0,0 0-2,0 0-3,0 0-18,7 8-13,-7-8 0,0 0-5,-7-1 0</inkml:trace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10.91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139 31 0,'0'0'5,"0"0"-2,0 0 2,0 0-1,0 0 2,0 0-1,3-9 3,-3 9-1,0 0 2,9-6 1,-9 6-2,0 0 0,11-9 1,-11 9 0,0 0 0,0 0 0,7-7-1,-7 7 1,0 0-2,0 0 1,0 0-2,0 0-1,0 0-1,-9 0 0,9 0-1,-14 5 0,14-5 0,-18 15-2,9-8 1,-7 3-1,6 3 0,-4-2 0,3 7 0,-3 1-1,0 3 1,5 2-1,-3 2 0,6 4 0,-3-1 0,8 0 0,-1-3 0,2-4 0,3-3 0,6-3 0,-2-6 1,6-4-1,1 2 1,-7-7-1,7 0 1,-7-1 0,4 0 0,-3-3-1,-8 3 0,15-9 1,-15 9-2,12-11 2,-12 11-1,0 0 0,5-11-1,-5 11 1,0 0 0,7 8 0,0 1 0,-3 3 1,8 0-1,-5-2 0,7-2 1,2-2 1,2-4-1,0-2 0,3-7 1,0-7 0,0-3-1,6-4 1,-6-3 0,-3-5-1,-1 1 1,-6-1-1,-1 0 0,-8 0 0,-2 4 0,-3 1 0,-1 4 0,-10 6-1,3 3 0,3 3-1,-7 5-3,12 6-10,3-3-22,-14 15-2,10-6-2,4-9-4</inkml:trace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12.22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54 0 9,'0'0'30,"0"0"1,0 0-10,0 0-2,0 0-5,0 5-2,0-5-2,-7 17-3,4-5-2,-4 4-1,1 0 0,3 3 0,-8 0 0,8-1-3,-1-1 1,2 0-1,-3-5-1,3-2 1,2 0-1,0-10-3,0 8-5,0-8-19,0 0-6,0-9-3,0 0-2</inkml:trace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12.51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35 49,'0'0'35,"0"0"-1,7-7-17,10 7-2,-4-9-3,13 8-1,1-5-4,5 3-2,-1-2-2,5 4 0,-10-1-1,2 2-2,-8 0 1,-1 0 0,-3 0-1,-9 0-2,-7 0-3,11 3-6,-11-3-22,2 11-3,-2-11-2,-4 14-2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5:54:47.293"/>
    </inkml:context>
    <inkml:brush xml:id="br0">
      <inkml:brushProperty name="width" value="0.00882" units="cm"/>
      <inkml:brushProperty name="height" value="0.00882" units="cm"/>
      <inkml:brushProperty name="fitToCurve" value="1"/>
    </inkml:brush>
    <inkml:context xml:id="ctx1">
      <inkml:inkSource xml:id="inkSrc1">
        <inkml:traceFormat>
          <inkml:channel name="X" type="integer" min="-1920" max="1600" units="cm"/>
          <inkml:channel name="Y" type="integer" min="-494" max="900" units="cm"/>
        </inkml:traceFormat>
        <inkml:channelProperties>
          <inkml:channelProperty channel="X" name="resolution" value="121.37931" units="1/cm"/>
          <inkml:channelProperty channel="Y" name="resolution" value="82" units="1/cm"/>
        </inkml:channelProperties>
      </inkml:inkSource>
      <inkml:timestamp xml:id="ts1" timeString="2013-09-20T15:55:06.692"/>
    </inkml:context>
  </inkml:definitions>
  <inkml:trace contextRef="#ctx0" brushRef="#br0">0 0,'0'0</inkml:trace>
  <inkml:trace contextRef="#ctx1" brushRef="#br0">371-1757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96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9 285 30,'0'0'13,"0"0"-1,-10 8 2,10-8-2,0 0-1,0 0-3,0 0 4,0 0-1,-1-5-2,1 5 3,0 0-4,0 0 0,0 0-2,0-12-1,0 12-1,5-12-1,1 4 0,-3-3 0,5-3-2,0-3 1,-1-3-1,0 0 0,0-2 0,0-1 0,-1 0 0,0-1 0,0 6 0,-3-1-1,1 5 2,-2 1-2,0 5 1,-2 8-1,2-12 1,-2 12 0,0 0-2,0 0-2,0 0-8,5 8-12,-5-8-14,3 14-25</inkml:trace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21.8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51 8 12,'0'0'19,"0"0"0,9-9 0,-9 9-3,0 0-1,0 0-2,0 0-1,0 0 0,0 6-2,0 9-1,-2 0-2,1 8 0,-8 3-2,7 8-1,-3 4 0,5 4-1,-9 3 0,5-3 1,1-3-2,1 0 0,-5-2 0,3-8-1,1-8 1,-1-5-1,3-6-1,-3-2 1,4-8 0,0 0-2,0 0-3,0 0-7,0-6-23,0-7-2,5-4-3,-3-4-3</inkml:trace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22.61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393 89 23,'-2'-10'31,"2"10"0,-12-19-15,12 19-2,-12-16 0,12 16-4,-13-16 0,13 16-2,-17-16-2,4 12-1,-1 0 0,4 1-2,-8 3 0,0 0 0,-6 0-2,2 5 1,-1-1 0,2 6-1,-9-4 0,6 2 1,-1 0-1,4 3 0,1-3 0,3 1-1,2 2 2,7-2-2,-1 2 1,5 1-1,2-2 0,2 0 1,4 4-2,5-3 2,1 4-1,5-1 0,4 0 0,2-1 1,6 3-1,-1-4 0,4-3 1,4 1-1,-1-5 0,-3-1 1,4-4-1,-1 0 1,-1-1-1,2-7 0,-10-3 0,1 1 1,2-1-1,-8-5 1,-3 3-1,-5-3 0,-3-1 1,-4 0-1,-4 3 0,-5-3 1,-8 1-1,-4 2 1,-5-1-1,-6 3 1,3 2-1,-5 2 1,2 3-1,-4 3 1,1 2-2,6 3 0,2 6-1,-2-4-5,15 7-20,-3-6-9,13-6-3,-5 12-1,5-12-3</inkml:trace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25.3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173 20 1,'7'-12'7,"-7"12"2,0 0 1,9-8 1,-9 8 3,0 0 1,0 0 1,0 0-4,0 0 1,0 0-3,0 0-2,0 0 0,0 0-2,0 0-1,-11 7-1,6 4-1,-2-2 0,-2 4-1,-3 2 1,3 2 0,-5-2 0,0 5-1,3-4 2,-5 4-2,2-1 0,2-2 1,1 2-2,0 1 1,4 2-1,-1 1 0,2 4 1,3 2-1,1 1 1,0 1 0,-3 0-1,5 5 0,0-1 0,5-2-1,-1-3 1,3 1 0,3-4-1,-1-5 0,4 1 1,3-2-1,-1-5 1,0-2-1,-3-1 1,2-2-1,0-3 0,-5-1-1,2 1-4,-11-8-13,8 0-17,-8 0-1,7-9-3,-7 0-3</inkml:trace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33.7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252 99 9,'0'0'18,"1"-9"1,-1 9 0,0-15-1,0 15-4,0-12-2,0 12-2,-5-15-1,5 15-2,-10-15-2,10 15 2,-16-17-2,16 17-1,-18-11 0,11 8 0,-7 1-2,0 2 2,-2 2-3,2 6 1,0 4-2,-8 3 1,6 8-1,-1-3 0,1 5 0,-2 3 0,2-1 0,6 0 0,3 1 1,5-5-1,2-6 1,0 2 0,5-7 0,8-2-1,-5-6 0,10-4 1,0-4-1,-1-6 0,3-2 0,1-2 0,-3-1-1,-2-4 2,1 5-1,-3-5 1,0 6-1,1 0 0,-10 3 1,-5 10-1,12-11 1,-12 11-1,0 0 1,0 0 0,0 10 0,-9 7 0,4 2 0,-5 6-1,2 5 1,-7 9 0,2 2 1,3 2-2,-5 3 1,1-3-1,2-1 0,1-2 1,-3-6-1,9-6 0,-4-2 0,4-7 0,1-4 0,3-6 0,-1 3 0,2-12 1,0 0-1,0 0 0,0 0 1,7-15-1,5 4 1,-3-8 0,7 3 0,0-7-1,1-1 1,1 7-1,-4-4 1,0 3-1,-1 4 0,-1-1-1,-5 6-1,4 1-1,-6 5-9,-5 3-20,11-13-5,-11 13 0,8-14-5</inkml:trace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34.0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 0 64,'5'12'35,"-5"-12"-2,0 0-22,0 8-1,0-8 0,0 0 0,-3 8-4,3 4-1,0-12-1,-9 16-1,-2-3-2,4-1-5,-4 5-2,-3-8-17,4 2-12,10-11-2,-14 11-3,14-11 1</inkml:trace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34.4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24 49,'2'-10'34,"-2"10"-2,2-14-17,-2 14-2,0 0-2,14 0-3,-14 0 0,12 11-2,-5-3-1,7 8-2,-3-4 0,5 9-1,2-2 1,3-1-1,0 1-1,2-2 0,-5 0-1,1 1 1,-5-4-1,-2-4 1,1-1-2,-13-9-1,16 7-4,-16-7-7,0-5-22,1-5-2,-1-1-1,0-7-3</inkml:trace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34.7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265 0 57,'0'7'35,"0"3"-2,-9-3-12,4 11-13,-11-5 0,0 10 2,-4 1-5,1 0 0,-8 2-3,5 1 1,-1 0-1,0-3 0,3-2-2,-1-5-3,10 0-5,-4-6-24,4 1-3,11-12-2,-7 5-3</inkml:trace>
</inkml:ink>
</file>

<file path=ppt/ink/ink1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0.40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140 142 13,'0'0'19,"0"0"-2,0 0 1,0 0-4,0 0 0,16 3-2,-16-3-1,0 0-3,7-10 0,-7 10-2,12-16 0,-12 16-2,7-16-1,-3 7 0,3-2 0,-5 4 0,-2-5 0,0 1-1,-6 0 1,1 0 0,-2 0-1,-4 3 0,2 0 0,-5 5-1,2 2 1,1 2-1,-5 9 0,-1 6 0,3 8-1,-2 3 1,0 7-1,5 0 0,-3 2 0,9-1 0,-4-1 0,9-7 0,2-6 0,7-7 1,8-8-1,3-6 1,-3-1 0,8-10-1,3-5 2,-6-5-1,6-2 0,-5 0-1,-4-1 0,-5 0 1,-5 5-1,-2 1 0,-5 1 1,-2 8-1,0 9 0,-18 0 1,6 10-1,-4 10 1,2 7-1,0 6 0,-4 7 0,0 5 1,1 2-1,-1-1 0,2 0 0,0-4 0,0-2 0,2-7 0,7-6 0,-3-5-1,4-6 2,5-6-1,1-10 1,0 10 0,0-10 0,5-1-1,-5 1 1,14-16 0,-5 3 1,3 1-2,1-4 1,-3 1-1,3-2 0,1 2 1,-5-1-1,3 5 0,2 0 0,-7 1 0,5 2-1,-5-1-1,6 4-2,-13 5-8,19-13-23,-8 10-1,-2-1-3,-9 4-3</inkml:trace>
</inkml:ink>
</file>

<file path=ppt/ink/ink1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2.36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44 0 52,'0'0'32,"0"0"-4,-9 8-16,9-8-1,-7 11-3,2-2-3,-2-1 0,5 3-1,-7-1 0,6 1-1,1 2 0,2-3 0,0 0-1,2 0-1,-2-10 1,12 13-2,-12-13 1,18 8 0,-11-6-2,-7-2-2,19-3-8,-8-7-20,-8-1-4,6-5-1,-4-5-1</inkml:trace>
</inkml:ink>
</file>

<file path=ppt/ink/ink1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2.55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0 70,'0'0'33,"0"0"0,0 0-22,-4 10-3,4-10-2,0 10-3,0-10-6,4 11-9,-4-11-19,0 0-3,12 9-3,-12-9 1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0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290 192 13,'0'0'25,"0"0"-1,0 0-3,0 0-2,0 0-2,0 0-5,0 0-3,0 0-3,0 0 0,0 0-1,0 0-2,5-5 1,-5 5-1,4-12 0,-4 12 0,7-17-1,-7 17 1,7-18 0,-5 8 0,-1-2-1,3 0 0,-4 0 0,0 0 0,-2-1 0,-1 0 1,-5 1-1,4 0 0,-5 2 0,1 3 0,-3 0 0,1 4-1,-1 1 1,-2 1-1,0 0-1,-1 1 1,-1 5-1,2 2 1,-4 2-1,0-1 0,0 3 1,-1 2-1,0 5 0,1 2 0,1 1 1,1 1-1,0 2 0,2 0 0,4 2 0,1-3 0,3-1 0,5-5 1,0-2-1,4-2 0,5-3 0,0-2 1,4-4-1,1-1 0,0-3 0,1 0 0,0-1 0,1-5 1,-1-1-1,0-1 0,1-2 0,0-1-1,0-1 1,0 0 0,-2-2 0,-1-1 0,2-1 0,-4 1-1,0 1 1,-5 1 0,0 3 1,-6 10-2,7-13 1,-7 13 0,0 0 1,0 0-1,-8 14 0,2-3 0,1 4 0,-1 2 0,1 1 0,0 2 0,1 2 0,0-4 0,3 2 0,-2-1 0,3 0 0,0-2 0,0-2 0,0-3 0,1-2 0,-1-10-2,8 10-4,-8-10-9,13-1-7,-13 1-10,15-16-25,-8 6-18</inkml:trace>
</inkml:ink>
</file>

<file path=ppt/ink/ink1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3.53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58-1 23,'0'0'33,"0"0"-4,9 0-10,-9 0-2,5 8-2,-5-8-3,2 20-2,-2-10-3,0 7-1,-2-3-2,0 1-2,-7-2 0,4 2-3,0-2-3,-9-5-13,5 0-16,-2-1-2,11-7-1,-16 3-3</inkml:trace>
</inkml:ink>
</file>

<file path=ppt/ink/ink1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3.96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0 69,'0'0'34,"0"0"1,0 0-23,0 0-3,2 8 0,2 2-2,6 6-2,-4-2 0,8 5-1,0 4 0,4 0-1,3 3-1,-2-1 0,1-1 0,-1 1 0,0-1-1,1-2 1,-4-1-1,0-1 0,-6-5-1,-1 1 0,0-3-1,-6-5-2,3 2-4,-6-10-20,0 0-10,1-10-2,1-2-2,-2-7-1</inkml:trace>
</inkml:ink>
</file>

<file path=ppt/ink/ink1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4.25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237 0 79,'0'0'35,"-16"11"-1,10 0-22,-8-2-1,7 7-2,-10-2-2,3 4 0,-4 0-3,6 1 0,-6 0-2,5 4 0,-2-3 0,-1 4-2,2-3 0,1 2-1,3-4-3,-4-6-6,10 1-26,0-2-1,4-12-3,-12 9-3</inkml:trace>
</inkml:ink>
</file>

<file path=ppt/ink/ink1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50.89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38 1 23,'0'0'17,"0"0"3,0 0-2,0 0-2,0 0-1,0 0-4,0 0-2,0 0-2,0 0 0,-8 9-1,8-9 0,-11 14-2,6-3-1,-1 0 0,5-2 0,-5 1-1,6 2 0,0-3-1,0 0 0,0-9 0,11 17 0,-11-17-1,12 10 1,-12-10 0,11 6-1,-11-6-1,15 2 0,-15-2-8,7 0-22,-7 0-3,13-16-2,-8 2-3</inkml:trace>
</inkml:ink>
</file>

<file path=ppt/ink/ink1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51.13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21-1 69,'0'0'33,"-14"0"0,14 0-22,-10 0-4,10 0-3,0 0-1,0 0-1,0 0-2,0 0-2,0 0-11,6 8-19,-6-8-2,10 9-1,-10-9-2</inkml:trace>
</inkml:ink>
</file>

<file path=ppt/ink/ink1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52.54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0-1 24,'0'0'30,"0"0"2,0 0-16,13 0-1,-13 0-1,16 11-4,-8 0 0,8 5-2,-5 1-2,8 4 0,-3 3-2,4 4-1,-3 2 0,3 2-1,-4 2 1,1 4-1,-4-1 1,-3 3 0,-3-1 0,-1 1-1,-6-4 0,0 4 0,-9-4-1,0-4 1,-7 0-1,0-3-1,-1-2 1,-1-3-1,0-4-1,1-4-2,8-3-2,-7-8-7,16-5-19,0 0-7,0 0-1,0-5-3</inkml:trace>
</inkml:ink>
</file>

<file path=ppt/ink/ink1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53.51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 23 53,'0'0'33,"-8"5"-11,8-5-6,0 0-4,0 0-3,0 0-2,0 0-2,0 0 0,7-1-1,-7 1 1,14 0-2,-4-3 0,3 1 1,4 1-2,1-1 0,0 1 0,1 0 0,2 0 0,1-1-1,0 2 1,-2 0-1,-1 0 0,3 0 0,-8 0 0,2 0 0,-4-1 0,0-2 0,-5 1 0,-7 2 0,16-4 0,-16 4 0,9-5-1,-9 5 1,0 0 0,0 0-1,0 0 0,0 0 0,0 0-4,0 0-5,0 0-27,0 0-1,0 0-3,-9 1-3</inkml:trace>
</inkml:ink>
</file>

<file path=ppt/ink/ink1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07.00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134 0 41,'0'0'33,"-7"5"-11,1 5-5,6-10-2,-7 21-4,-5-7-2,8 7-1,-3-2-3,0 7 0,2 3 0,-6 4-2,4-1 0,-5 3-1,5-1-1,-4-1 0,4-7 0,-3-1 0,2-3 0,5-9-1,-1-4 0,4-9 0,0 0 1,0 0-1,2-7 0,5-7 0,2-1 0,2-1 0,3-6 0,3 3 0,-1 2-1,6-5 1,-3 6-1,-19 16 1</inkml:trace>
</inkml:ink>
</file>

<file path=ppt/ink/ink1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07.55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134 0 41,'0'0'33,"-7"5"-11,1 5-5,6-10-2,-7 21-4,-5-7-2,8 7-1,-3-2-3,0 7 0,2 3 0,-6 4-2,4-1 0,-5 3-1,5-1-1,-4-1 0,4-7 0,-3-1 0,2-3 0,5-9-1,-1-4 0,4-9 0,0 0 1,0 0-1,2-7 0,5-7 0,2-1 0,2-1 0,3-6 0,3 3 0,-1 2-1,6-5 1,-3 6-1,-1-1 1,1 4 0,-3 3 0,-4 1 0,-3 4 1,-9 5 0,0 0 0,0 0 0,0 0-1,-16 3 1,4 4 0,-2 2 1,0 0-2,-2 0 0,2 0 0,3 2 1,-1-4-1,12-7 0,-13 17 0,13-17 0,-3 13 1,3-13-1,2 14 1,-2-14 0,15 15 0,0-7-1,-3-1 1,0 0 0,4 0-1,0-1 0,0 2 1,-2-3-2,-2-2-1,3 7-10,-5-4-21,-1-1-4,-9-5-1,0 0-5</inkml:trace>
</inkml:ink>
</file>

<file path=ppt/ink/ink1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1.19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136 18 11,'13'-7'16,"-13"7"3,0 0 4,3-11-4,-3 11-2,0 0-1,0 0-3,0 0-2,0 0-3,0 0-1,-3 11-3,-3-1 0,-1 8 0,2-2 0,-4 10-1,0 7-1,0 4 1,1 3-1,-3 2-1,-1 4 0,-1-2 0,3-3 1,-1-5-1,-3-5 0,7-5 0,-2-7 0,6-5 0,3-14-1,-6 13 1,6-13-2,0 0 0,0 0-2,0 0-5,4-6-10,-4 6-16,2-12-2,1 5-2,2-4-2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8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44 23 79,'0'0'47,"9"-11"-23,-9 11-8,13-7-6,-3 4-3,-10 3-2,17-3-1,-17 3 0,17 2-1,-17-2-2,17 16 1,-10-4-1,-3 2 1,-1 2-1,-2-1 0,-1 0 0,0 1 1,-6-5-1,0 4 0,-4-5 0,1 1-1,-1-2 1,-2 0-1,0-2 1,-1-1-1,1-1 0,1 1 0,0-5 0,3 1 1,8-2-1,-14 4 0,14-4 0,-9 0 0,9 0 1,0 0-1,0 0 0,0 0 0,0 0 0,0-6 0,0 6 0,10-4 0,-1 1 1,1 1-1,3 2 0,1 0 0,-3 0 1,2 8-1,0-3 1,0 1-1,-3 3 2,1 2-2,-1-2 1,1 0-1,0 0 1,-1-1-1,0-1-1,1-6-3,8 3-9,-7-4-7,1-4-6,-3-4-18,0-1-32</inkml:trace>
</inkml:ink>
</file>

<file path=ppt/ink/ink1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1.89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437 35 57,'0'0'32,"-14"-10"1,0 1-20,3 8-2,-1-5-3,-4 2-1,-2 0-2,-1 4 1,-6-1-2,1 1-1,-5 1 0,1 7-1,-2-2 0,-2 2 0,1 4 1,4 3-1,-1 0-1,3 4 0,6 1 1,3 0-2,7 1 1,2 1 0,5-1-1,2-2 0,9 0 1,5 1-1,0-2 0,6-1 1,4-2-1,1 0 0,5-5 0,4-2 1,1-2-1,0-3 0,2-3 1,-1-2-1,1-7 0,-2-2 1,-3 0-1,1-6 1,-6 1-1,-4 0 0,-2-3 1,-3-2-1,-6 2 0,-5-3 1,-3 0-1,-4 3 1,0-4 0,-7 3 0,-6 3 0,-4-1 2,-1 5-2,-3-2 1,-4 3-1,0 7 0,-1 1-1,-2 4 1,5 0-1,-9 3-1,9 3-3,-7-1-7,14 5-25,-2-1-1,6-4-2,12-5-7,0 0 4</inkml:trace>
</inkml:ink>
</file>

<file path=ppt/ink/ink1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2.98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255-1 36,'0'0'31,"0"0"-3,0 0-11,0 0 0,-7-7-5,7 7-1,-12 8-4,1-1-1,-4 1 1,2 6-1,-3-2 0,0 7-2,-3-2 1,1 6-1,-1 2 0,1 5-2,1 3 1,1 6-1,3 1-1,-1 0 1,4 2-1,3 1 0,1-3-1,1-4 1,3 0 0,2-7-1,0-4 0,0-1 1,4-3-1,-1-4 0,3-2-2,-5-4-1,6-2-7,-7-9-26,15 3 1,-7-4-4,3-9-5,0-4 2</inkml:trace>
</inkml:ink>
</file>

<file path=ppt/ink/ink1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3.89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181 54 56,'0'0'33,"1"-13"1,-1 4-17,0 9-3,-5-15-3,5 15-3,-9-13-1,9 13-1,-21-4 0,9 4-2,1 0-1,-3 10 0,0 4-1,-2 7 0,0 0-1,4 4 0,3 0-1,0 1 0,4-1 0,5-5 1,0-5-2,9-4 1,3-6 1,2-4-1,7-2 0,-5-6 1,5-4-1,-1-5 0,-3 1 0,-2-2 0,-1-1 1,-6-1-1,1 3 0,-7 1 0,0 5 1,-2 10 0,0 0 0,-7 0 0,0 12-1,-4 11 2,-1 4-2,-2 6 1,-2 7 0,2 4-1,-4 0 1,4 0 0,-4-1-1,1-3 1,1-2-1,3-8 0,1-4 1,1-8-1,8-3 0,-4-7 0,7-8 0,0 0 0,0 0 0,0 0 1,9-6-1,-1-7 1,1-1 0,9-1 0,0-2 0,-1-5 0,3 1 0,4 0 0,-1-2-1,2 3 1,-6 0-1,4 2 0,-5 2-1,-6 4 1,3 0 1,-5 4-2,-10 8-2,11-14-5,-11 14-24,9-8-6,-9 8-2,0 0-5,-9-11-1</inkml:trace>
</inkml:ink>
</file>

<file path=ppt/ink/ink1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5.57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32 0 36,'0'0'33,"0"0"-1,0 0-10,0 0-8,0 0-2,-7 0-4,7 0-2,-7 9-2,6 2 2,-5-4-2,5 7 0,-5-3 0,6 3-1,-3-1 1,3-1-2,0 0 0,3-4-1,-3-8 0,13 10 0,-3-10-2,-1 0-3,7 0-7,-7-8-22,7 0-2,-4-8-2,0 0-3,1-5 2</inkml:trace>
</inkml:ink>
</file>

<file path=ppt/ink/ink1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5.73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40 6 84,'-12'-5'33,"3"1"-10,9 4-14,-16 0-3,16 0-5,0 0-5,0 11-23,0-11-4,16 5-1,-4-5-4</inkml:trace>
</inkml:ink>
</file>

<file path=ppt/ink/ink1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6.57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85 2 31,'0'0'32,"0"0"-3,0 0-9,12-5-1,-12 5-5,0 0-3,0 0-1,14 4-2,-14-4-1,6 18-2,-3-9 1,-1 7-2,-2 0 1,0 7-3,-2-4 1,-3 4-2,-6-2 0,-1-1-3,-2 3-6,-7-5-27,6 1 0,-2-8-4,4 2-3,1-7 1</inkml:trace>
</inkml:ink>
</file>

<file path=ppt/ink/ink1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8.37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6 37,'0'0'26,"7"-7"-5,-7 7-3,0 0-2,0 0-4,4 9-3,-4-9-1,3 15-1,-1-4-1,5 1-1,-2 2 1,4 6-3,-3 0 0,4 0 0,-3 1 0,9 1-1,-7 1-1,2-2 1,1 0-1,0-2 2,-1-4-3,3 0 1,-2-5 0,-1 3 0,-4-4 0,0-1-1,-7-8 0,12 10-1,-12-10-2,4 9-6,-4-9-20,0 0-6,0 0-3,0 0-2,0 0 1</inkml:trace>
</inkml:ink>
</file>

<file path=ppt/ink/ink1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8.70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282 0 84,'-7'3'35,"-3"8"-4,-3-3-20,6 8 1,-5-2-5,0 5 0,-6 2 0,-2 5-2,-2-2-1,2 5-1,-5-2 0,4-3-1,-4 0-1,6-4 0,1 1-1,2-10-1,6 1-3,-1-6-5,11-6-27,0 0-1,0 0-2,0 0-3,2-5 1</inkml:trace>
</inkml:ink>
</file>

<file path=ppt/ink/ink1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0.3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69 0 43,'0'0'34,"0"0"-1,-7 5-14,7-5-5,-13 11-3,10 0-2,-8-6 0,4 6-2,-2-3-1,4 4-2,0-3 2,1 2-3,1-1 0,3-1-2,0-9 2,0 15-2,0-15 1,10 10-2,-10-10 0,15 1-2,-5-1-4,-1-7-10,3 1-19,-3-6-2,3 2-3,-1-6-1</inkml:trace>
</inkml:ink>
</file>

<file path=ppt/ink/ink1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0.5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10 77,'0'0'35,"0"0"-2,-9-9-19,9 9-3,0 0-5,0 8-2,0-8-1,0 8-1,0-8-3,0 13-3,0-13-18,5 10-11,-5-10-3,2 11-3,-2-11 1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803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15 48,'0'0'48,"-8"-9"-10,8 9-16,0 0-8,0 0-3,0 0-4,6-5-1,4 5-1,4 0-2,3 0 0,4 5-1,3-3-1,2 3 1,2-1-1,0 1 0,-3 0 0,0 0-1,-5-1 0,-4 0-3,1 5-7,-5-5-8,-4 2-8,-8-6-16,8 9-27</inkml:trace>
</inkml:ink>
</file>

<file path=ppt/ink/ink1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1.09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205 0 76,'7'10'35,"-7"-10"2,0 11-24,0-2 0,0-9-3,-7 22-1,-2-9-2,6 3-2,-4 1 0,1 2-1,-1 4-1,-2-2 0,4 5-1,-2 0 0,5-1-1,-3 5 0,1-4 0,1 2 0,-2-3 0,-1 0 0,1-8 0,-2 1-1,2-5 1,-2-2 0,-1-4-1,-4-6 0,0 1 0,-1-2-1,1-2-1,-4-2 0,6-4-3,-5-5-4,15 4-21,-5-10-7,7 1-3,7-8-3,5 1-2</inkml:trace>
</inkml:ink>
</file>

<file path=ppt/ink/ink1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1.39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15 11 103,'-7'-11'36,"7"11"0,0 0-27,0 0-2,0 0-2,-6 6-2,6 3-2,0 0 1,0-9-4,0 14-4,0-14-29,7 12 0,-7-12-4,0 0-2,13 0-1</inkml:trace>
</inkml:ink>
</file>

<file path=ppt/ink/ink1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2.43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29 8 38,'-4'-8'33,"4"8"-9,0 0-5,0 0-4,0 0-6,0 0-1,0 0-1,0 0-1,0 0 0,0 0 0,0 0-1,0 10 0,4 2 0,2 4 1,1 2-2,0 1 0,0 3-1,0 0 1,2 0-2,-2-2 0,2 5 0,-3-1 0,1 1 0,-5 3-1,1 4 1,-3-1-1,0 5 0,-5-1 0,-4 0 0,0 1-1,-2-3 1,-3-2-1,0-2 1,-1-3-1,4-5 0,0-2-3,3-10-4,8-1-26,0-8-4,0 0-4,5-3-2,6-7-4</inkml:trace>
</inkml:ink>
</file>

<file path=ppt/ink/ink1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5.0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72-3 4,'0'0'15,"0"0"0,0-10 1,0 10-1,0 0 0,0 0-2,0 0-1,0 0-3,0 0 0,0 0-3,0 0-1,0 0-1,0 0 1,0 0-1,0 11 0,0-11 0,5 16 1,-1-5 0,7 4 1,-3 2-2,5 3 0,-3 1 0,3 3-1,-3 0 2,4 4-3,-1-1 1,-4 2 0,1-1-1,1 3 0,-4-1-1,-4 3 1,1-2-1,-2 0 0,-2 0 0,0 3 0,-7-3 0,-6 2-1,3-5 1,-5 3 0,-2-1 0,-3-1 0,3 0 0,-4-5 0,3 0-1,-3-5 0,5-1 0,0-4-1,2-2-2,3-5-1,11-7-4,-16 7-9,16-7-19,0 0-3,0 0-1,11-10-3</inkml:trace>
</inkml:ink>
</file>

<file path=ppt/ink/ink1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47.5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111 0 23,'0'0'33,"0"0"-6,0 0-7,0 0-3,0 0-4,0 0-2,-6 3-3,6-3-1,-12 16-2,3-8-1,-3 8 0,1 0 0,-1 8-2,1 1 0,3 2 0,-5 1-2,6 5 1,0-5 0,4-1-1,3-3 0,3-5 0,6-5 0,1-4 1,3-6-1,3-3 0,1-1 0,1-1 1,0-9-1,-1-1 0,-6 1 1,1-4-1,1 2 0,-8 3 1,-5 9-1,7-14 0,-7 14 0,0 0 1,-2 14-1,1-2 2,-3 2-1,4 2 0,4-3 0,4-1 1,12-4 0,-3-4 0,5-4 0,6-1 1,-3-9-1,1-1 1,-5-6-1,2 0 0,-5-4 0,-8-3-1,-2-2 0,-8 1 0,0 2 0,-9 1-1,-4 3 0,-1 2-2,-2 6-3,-1 2-7,10 5-26,-4-2 0,11 6-3,0 0-3</inkml:trace>
</inkml:ink>
</file>

<file path=ppt/ink/ink1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47.91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0 83,'0'0'37,"0"0"-6,-7 5-18,7-5-1,-1 23-4,-5-6-3,6 1 0,0 4-2,0-2-1,0 2-1,0-5 0,0 1-2,0-10 0,0 2-3,0-10-5,0 0-5,0 0-17,0-8-5,-2-4-2,-1-3-2</inkml:trace>
</inkml:ink>
</file>

<file path=ppt/ink/ink1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48.11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9 102 63,'0'0'33,"-10"-8"3,10 8-18,0-10-4,0 10-2,16-10-4,1 2 0,4 3-3,6-4-1,3 3-2,0 0-1,-5 1-3,6 5-17,-2-5-16,-8-4-2,-3 1-4,-6-4-3</inkml:trace>
</inkml:ink>
</file>

<file path=ppt/ink/ink1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2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1 6,'0'0'19,"0"0"0,0 0-1,0 0-4,0 0-2,0 0 0,0 0-4,0 5-2,0 4 0,0-9-2,0 20-2,0-2 2,-2 3-2,2 1 0,-2 4-1,0 1 1,1-1-1,-1-1 0,0-4 0,-3-3 0,3-6-1,0-2 2,2-10-1,0 0 1,0 0-1,0 0 0,0 0 0,0 0 0,4-13 0,1 5 0,-1-7 0,-3 1-1,3-5 0,6 1 1,-3-5-1,7-1 1,0 2-1,-1 1 1,2 1-1,1 1 1,2 8-1,-4-3 1,2 9 0,-6 4 0,2 1-1,1 6 1,-6 5 0,3 3-1,-5 5 1,1 1 0,3 1 0,-8 1 0,-1 1 0,0-5 0,0 1-1,0-2 2,-3-6-2,-3-2 1,6-9 0,-3 10-1,3-10 0,0 0 1,0-13 0,0 3-1,2-2 0,7-3 0,-6-6 0,9 4 0,-5 0 0,7 1 0,-5-1 0,5 4 0,2 1 0,-2 4 0,-5 3 1,3-1 0,2 1-1,-7 5 0,5-2 1,-5 2-1,4 2 1,-11-2-1,10 16 1,-3-7 0,-5 4-1,0 0 1,-2 3 0,0 0 0,0 3 0,0-4-1,-2 2 1,0 1-1,-1-6 1,-2 1-1,3-2 0,2-11-1,-2 11-2,2-11-5,0 0-25,0 0-1,2-6-3,5-4-3</inkml:trace>
</inkml:ink>
</file>

<file path=ppt/ink/ink1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4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7-1 45,'0'0'35,"3"9"-1,-3-9-11,0 14-11,0-4-4,0 3-1,-3-1-3,1 2 0,0-3-3,0-1-3,2 0-3,0-10-8,0 0-19,0 0-3,0-10-1,0-5-1</inkml:trace>
</inkml:ink>
</file>

<file path=ppt/ink/ink1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6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60,'0'0'33,"0"0"-2,-2 13-22,-5-5-4,2 2-2,3 5-7,-1-5-23,3-1-4,0-9-3,0 10 1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56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279-1 104,'0'0'42,"-10"0"-19,1 6-11,-5 0-3,2 10-3,-6-3 0,2 6-2,-5-1 0,2 3-2,-2-3 1,1 5-1,-1-3-1,1-1 0,1 1-1,3-6 1,1 1-1,2-4 2,3-1-2,0-5-2,10-5-1,0 0-9,0 0-7,0 0-7,2-9-18,0 0-29</inkml:trace>
</inkml:ink>
</file>

<file path=ppt/ink/ink1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0 67,'5'11'34,"-5"4"-2,2-1-22,-4 3-2,0 8-1,-1-2-1,3-1-2,-4 0 0,4-2-1,0-7 0,0 1-1,0-14 0,7 7 0,6-8-1,-5-8 0,5-4 0,2-2 0,1-6-1,-2 2 0,4 1 1,-4-3-1,0 5 0,0 3 0,-5 7 0,1 5 2,-10 1-1,18 7 0,-17 6 0,3 7 0,1 1 0,0 1 0,-5 2 0,2 1-1,-2-2-2,0-1-6,0-3-25,0 0-2,-2-3-4,-6-5-2,2-2 1</inkml:trace>
</inkml:ink>
</file>

<file path=ppt/ink/ink1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8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5 52,'0'-8'34,"0"8"-12,0 0-6,0 0-4,-9 0-4,9 0-2,-10 4-3,-1 0 1,4 3-1,-7 0-1,2 4 0,1-4 0,-3 5 0,2 1 1,5 6-2,-3 0 0,3 3 0,7 6 0,0 0-1,0 2 1,0-1-1,5-3 1,7-2-1,4-8 0,0-2 1,1-7 0,2-7 0,3-6-1,-3-8 1,2-2 0,-2-5 0,-1 0-1,-4 0 1,0 3 0,-7 2-1,-4 7 0,-3 9 1,0 0-1,7 10 1,-7 5-1,2 2 0,0 3 0,3 3 1,7-7-1,4-2 1,-5-8 1,10-6-1,1-3 0,-1-9 0,-3-8 1,0-1 0,-3-7-1,-6 1 0,-2-2 1,-7 5-1,0 2-1,-12 1 0,0 11-1,1-3-5,-3 13-22,-2 0-7,2 4-6,0 0-4,4 0 2</inkml:trace>
</inkml:ink>
</file>

<file path=ppt/ink/ink1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1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-1 365 7,'0'0'30,"0"0"-3,0-4-6,0 4-3,10-17-2,-1 5-4,1-8-5,3 0-1,2-7-2,1-2-1,2-1-1,-1-4-1,1-1 1,-2 1-2,-9 4 1,7 6 0,-11 2 1,4 4-1,-3 9 1,-4 9-1,0 0 0,-9 5 1,4 9-1,-1 3 2,-2 8-2,2 4 0,-1 2 0,0 5 1,4-3 0,1 2-1,0-3 0,-1 0 0,1-6-1,2-6 0,-3-2-2,1-5-4,2 3-15,-2-7-12,0 1-2,2-10-3,-3 10 0</inkml:trace>
</inkml:ink>
</file>

<file path=ppt/ink/ink1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16 53,'-7'8'35,"7"-8"-1,0 0-18,0 0-6,5 2-2,4-2 0,8 0 0,1 0-3,6 0-1,-3-5 0,7 4-1,0-6 1,4 4-2,-7 0 0,4 1-1,-8 0-1,-1 0-1,-3 2-4,-8 0-11,-9 0-19,7 10-1,-7 0-3,-12-4-3</inkml:trace>
</inkml:ink>
</file>

<file path=ppt/ink/ink1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0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53 59,'0'0'34,"0"0"-1,0-9-21,7 7-2,2-8 0,3 5-2,-1-5 0,4 6-4,1-4 0,2 6-1,-1-1 0,1 3-2,-8 0 1,4 8 0,0 0-1,-10 3 0,-1 4-1,-3 1 0,-5 4 0,-9 1-1,-3 1 1,-3 0-1,-1-2 0,0 0 0,-3-5 1,1-4 1,7-2-1,6-3 0,-3-2 0,13-4 0,0 0 0,0 0 0,0 0 0,0 0 0,13 4 0,-6-1 0,7 1 0,-2 4 1,5-5 0,1 3-1,5 2 0,-2-4 0,-2 1 0,4-5-5,5 5-16,-7-5-14,0-2-5,2-6-3,-4-4 0</inkml:trace>
</inkml:ink>
</file>

<file path=ppt/ink/ink1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9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35 21,'0'-8'24,"-2"-1"0,0 1-4,2 8-1,-2-10-4,2 10-3,0 0-2,0 0-3,0 0 0,-8 18-2,2-1-2,5 8 2,-1 5-3,0 8 0,0 6 0,-1 1 0,3 4 0,-2-2-1,2-1 0,-3-6 0,3 1-1,-2-10 1,0-5-1,2-7 0,-2-2-1,2-8-1,0-9-2,0 9-11,0-9-18,0-5-3,0-6-1,0-5-3</inkml:trace>
</inkml:ink>
</file>

<file path=ppt/ink/ink1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3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0 73,'0'0'35,"-7"7"-3,4 6-22,-11 2-3,9 5 0,-10-1 0,12 9-3,-4 1 0,2 5-1,3 5-1,2 0 0,0 4-1,0 2 1,0-1-2,-2-2 2,0-5-1,2-5-1,-5-6 0,3-5 0,-1-6-5,3-15-6,0 0-22,0 0-3,0 0-2,-4-13-4</inkml:trace>
</inkml:ink>
</file>

<file path=ppt/ink/ink1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9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 41 69,'0'-10'35,"0"10"-1,-1-14-23,1 14-2,-2-10 0,2 10 0,0 0-4,0 0-1,-14 2-2,10 7 0,-8 7 1,5 5-1,-5 2-2,5 5 1,-4 2-1,8 0 0,3-3 1,1-2 0,15-5-1,2-9 0,1-7 0,7-3 1,1-2 0,1-11-1,-2-2 1,-7-1-1,1-2 0,-5 3 0,-4 7 1,-2 3-1,-9 4 0,14 0 0,-11 9 0,6 2 1,0 1-1,5-1 1,-2-6 0,6-2 1,1-6-1,-2-4 1,3-9 0,-5 0-1,-2-7 1,-5 0-1,-2-5 0,-6 4 0,-9 1-3,-7-3-2,4 17-16,-11-7-17,2 12-2,-5 0-3,8 4-1</inkml:trace>
</inkml:ink>
</file>

<file path=ppt/ink/ink1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3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70-1 93,'-12'0'36,"12"0"-4,-6 12-23,-2-2-1,6 8 0,-3 4-2,5 5-2,-4 4-1,1 8 1,1 8-2,0 5 0,-3 1-1,3 3 0,-1-2-1,1 0-1,-3-5 1,-1-7-2,5-7 0,-1-8-2,2-6-2,0-21-18,0 0-14,14-2 0,-4-21-2,3-10-1</inkml:trace>
</inkml:ink>
</file>

<file path=ppt/ink/ink1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6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22-1 99,'0'0'35,"0"0"-1,-10-2-25,10 2-4,-5 7 0,3 5 0,2 11-3,0 2 0,0 12 1,0 6-2,0 10 1,0 3-1,0 1 1,0 0-1,0-6-2,0-4 1,-2-7-2,2-8-2,-5-13-24,5-10-9,0-9-2,7-6-2,0-13-1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08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 0 20,'0'0'33,"0"0"-5,0 0-9,0 0-5,0 0-4,0 0-3,0 0 0,0 0 0,0 0-1,0 0 0,0 5-1,0-5-1,0 0-1,0 0-1,10 10 1,-10-10-1,13 8 0,-13-8 1,16 10-1,-8-6 1,2 2-2,0-1 1,1 1 0,-2-1-1,3 1 0,-2 0 0,0-1-1,0-1 1,0 1 0,1-1-1,0-1 0,-2 1 0,-1-1 0,-8-3 0,13 6 1,-13-6-1,0 0 0,6 9-1,-6-9-2,0 0-5,0 10-12,0-10-11,0 0-22,0 0-10</inkml:trace>
</inkml:ink>
</file>

<file path=ppt/ink/ink1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5.4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97 28,'0'0'30,"-2"-8"-11,2 8-4,0-7-3,0 7 1,0-12-4,0 12 0,9-13 0,-9 13-2,10-16-1,-3 9-1,-7 7-1,19-13 1,-8 4-2,1 7-1,1-3 0,1 4 0,-2-2 1,0 3-2,4 0 1,-2 0-1,-4 3 0,1 2-1,3 3 1,-7 1-1,2 5 2,-2-2-1,-5 1-1,1 3 1,-3-3-1,0 5 1,-3-4-1,1 4 1,-7-5-1,-2 4 0,1-4 1,1 4-1,-5-3 1,2-2-1,1-2 0,-3-2 0,6 1 1,8-9-1,-13 9 1,13-9-1,0 0 0,-10 7 0,10-7 0,0 0 1,0 0-1,0 0-1,0 0 2,9-7-2,-9 7 2,8-3-1,-8 3-1,16 0 2,-2 0-1,-2 0 0,2 0 1,4 2-1,0 3 0,-1-1 0,1 3-2,-4-7-9,8 2-23,-8-1-2,2-1-2,-2-8-5</inkml:trace>
</inkml:ink>
</file>

<file path=ppt/ink/ink1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6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40,'0'0'33,"0"0"-9,0 0-4,9-1-4,-9 1-2,11-4-4,3 4-2,-4 0 0,8 0-2,-2 0-2,3 1-1,0 2-1,2 3 1,0-1-2,-2-1 0,-5-3-1,2-1 0,-5 0 0,-2 0 1,-9 0-2,12 0-3,-12 0-6,0 0-24,0 0-2,-5-11-2,5 11-3</inkml:trace>
</inkml:ink>
</file>

<file path=ppt/ink/ink1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8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51-1 78,'-15'3'36,"15"-3"0,-16 13-23,7-11-2,9-2-2,-9 13-1,9 1-3,-1-2-2,1 11 0,0-1-2,0 3 1,0 6-2,0-4-3,0 4-18,1-10-14,1-11-3,-2-10-4,0 0-3</inkml:trace>
</inkml:ink>
</file>

<file path=ppt/ink/ink1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21.0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192 106 15,'0'0'18,"0"0"-1,9-1-1,-9 1-1,0 0-2,16-6-2,-16 6-1,8-12 0,-6 3-1,-2 9-2,5-18 0,-5 18-1,2-19-1,-2 11 0,-2-1-1,2 9 0,-14-15-1,6 10 0,-3 4-1,2-1 0,-3 2-1,-2 0 1,3 2-2,-4 2 1,2 4-1,-1 1 1,0 4-1,-1 2 0,-1 1 0,4 8 1,-1 0-1,1 2 0,3-2 0,0 5 0,2-3 0,6 2 0,-1-5 0,2 2 0,0-4 0,2-1 1,3-2-1,-2-2 0,6-3 2,4 0-2,-1-2 1,2-5 1,7-1-1,-2-2 0,2-1 0,4-2 1,-2 0-1,1 0-1,-3 0 0,-3-3-2,-1 3-3,-8-4-15,3 4-15,-12 0-2,11 0-2,-11 0-4</inkml:trace>
</inkml:ink>
</file>

<file path=ppt/ink/ink1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6:24:32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6:24:33.9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2.4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534 13 21,'0'0'20,"8"-4"2,-8 4-5,11-3-1,-11 3-2,7-6-3,-7 6 0,0 0-3,0 0 0,0 0-1,0 0-1,0 0 0,0 0 0,0 0 0,-12-1-2,1 1 0,-7 0 1,4 0-1,-10 0 0,-3 7 0,-3-6-1,-2 4-1,-5-1 0,2 3 0,-2 0-1,2 1 0,5 2-1,1-2 0,5 0 0,4 0 0,4-1 0,7 0 0,9-7 1,-14 11-1,14-11 0,0 10 0,0-10 1,13 14 0,-3-3 0,8 1-1,0 3 0,1 1 0,0-1 1,3 3-1,-7 3 1,0 1-1,-5 2 0,-5 0 1,-5 3-1,-5 1 1,-5 1-1,-6 0 0,-7 0 0,-2-1 1,-3-1-1,-4 0 0,2-2 0,3-1 0,5-4 0,0-2 0,8-1 0,5-4-1,2-2 2,6 0-1,1-11 0,5 15 0,4-7 0,5-2 0,3-2 1,3 2 0,1-3-1,11-2 0,-2 0 1,5-1 0,2 0 0,7-1 0,-5-2 0,5 2-1,-5-2 0,0 0 1,-7 2-1,-6 1 1,1-1-1,-8-2 0,-3 3-1,-5-1-3,-4 1-6,-7 0-22,0 0-8,0 0-3,-7 0-3,7 0-3</inkml:trace>
</inkml:ink>
</file>

<file path=ppt/ink/ink1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5.8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0 24,'0'0'32,"0"0"-9,0 0-3,0 0-2,0 0-4,0 0-2,0 0-3,-5 3-2,5-3-1,-9 12 0,9-12-2,-11 18-1,3-5-1,4 2 0,-3 1-1,0 2 1,5-2-1,0 1 0,2-3 0,0-1 0,2-2-1,3 0 2,-5-11-2,15 11 0,-5-10 1,-1 0-1,3-1 0,-1-3-4,1-4-3,-3-4-25,4-4-3,-3-3-2,-1 1-4</inkml:trace>
</inkml:ink>
</file>

<file path=ppt/ink/ink1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6.0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19 53,'0'0'35,"0"0"0,-9-11-12,9 11-14,0 0-3,0 0-1,0 0 0,9-8-5,-9 8-4,12 0-8,-1 0-20,-1 4-3,1 0-1,-1 4-2</inkml:trace>
</inkml:ink>
</file>

<file path=ppt/ink/ink1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6.3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 71,'0'0'33,"0"0"0,0 0-19,0 0-7,5 0-1,6 0 0,-2-1-3,3-2-1,-1 1-1,1 2 0,0 0-3,-12 0-7,18 0-23,-18 0-2,0 0-3,2 10-2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80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7 10,'0'0'28,"0"0"-4,0 0-1,0 0-4,0 0-2,0 0-6,0 0-1,0 0-2,0 0-1,0 0-1,0 0-1,0 0-2,0-6 1,0 6-1,0 0 0,10 0-1,-10 0 0,13 0-1,-13 0 1,14 3 0,-14-3-1,15 10 0,-5-4 1,-3-1-2,-7-5 2,16 13-2,-16-13 1,18 8 1,-18-8-2,16 9 1,-8-8 0,1 1 0,-1 1-1,2-1 0,-2 1 1,0-1-1,-8-2 0,14 5-1,-14-5 2,12 4-1,-12-4-1,7 3 0,-7-3-2,0 0-3,10 0-11,-10 0-10,0 0-21,0 0-14</inkml:trace>
</inkml:ink>
</file>

<file path=ppt/ink/ink1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6.5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25 66,'0'0'36,"0"0"-2,7 1-20,6-1-6,1-3-1,5 2-1,-1-3-4,1 2-2,4 1-6,-10-1-17,3 0-11,-4 1 0,2-3-4,-5-2 0</inkml:trace>
</inkml:ink>
</file>

<file path=ppt/ink/ink1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6.8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48-1 88,'0'0'36,"2"9"-1,-2-9-22,-4 23-5,-3-8 0,5 6-1,-7 2-3,2 4-1,0-1-2,-2-4-5,9 3-25,-3-9-7,1-4-3,2-12-3,0 0 0</inkml:trace>
</inkml:ink>
</file>

<file path=ppt/ink/ink1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08.3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66 128 25,'0'0'32,"3"-10"-11,-3 10-5,0 0 1,0 0-3,0 3-3,0 8-2,-5 4-4,3 2 0,-5 6-1,5 8 0,-5 1-1,2 9 1,-2-6-2,0 1 1,-2-3-1,6-5 0,-4-5 0,1-6 0,4-7 0,2-10 0,0 0 0,0-3 0,0-17-1,2 1 0,4-6 0,2-7-2,-1-5 2,0-2-2,1 2 1,0-2-1,1 5 1,0 2-1,-2 7 1,0 6-2,-2 9 2,4 7 0,0 8 2,3 10-1,3 9 0,0 7 0,-2 3 1,4 5 0,3-1-1,-2-1 1,-1-4-1,1-5 1,-4-12 0,2-1 0,-2-10 0,2-5-1,-5-7 1,3-10-1,-2-5 1,-1-3-1,-1-7 0,4-3-1,-7-4 0,4-1 0,-4 1 0,-2 4-1,4 3 0,-4 6-2,1 6-4,-1 2-14,4 9-15,-9 9-3,19-16-5,-8 10-2</inkml:trace>
</inkml:ink>
</file>

<file path=ppt/ink/ink1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18.3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734-1 5,'18'0'14,"-11"0"0,-7 0 0,16 0 3,-16 0-2,12 0 1,-12 0 1,0 0-3,0 0-1,9 0-1,-9 0-2,0 0-1,0 0-1,-7 0-3,7 0-1,-14 0 0,3 0-1,-5 0-1,-1 0 0,-3 0 0,-5 0-1,1 3 1,-11 2-1,2-2 0,-6 0 0,-4 5 1,-4-4-2,-3 4 1,1-1 1,-4 0-1,7-1 0,2 2 0,9 2 0,0-2 1,10-2-1,4 1-1,9-1 1,3 1-1,9-7 0,-4 12 1,4-12-1,13 12 0,4-6 0,5 3 1,4 2 0,9-3-1,3 3 1,3 2-1,-2-1 1,-4 2-1,-5-1 1,-1 0-1,-12 1 1,-8 1-1,-9 2 1,-2 2-1,-15-1 1,-5 4 0,-8 3-1,-1 1 1,-6 0-1,-4 4 0,3-2 0,1 0 0,5-1 1,-2-1-2,6-1 2,5-1-1,2-2 0,9-5 0,-1 1 0,3-4 0,8 0 0,0-4-1,2 2 1,0-4 0,0-8 0,18 13 0,-8-8 0,5-1 0,2 1 0,4-4 1,8 1-1,2-2 1,5 1-1,9-1 0,-1 0 1,5-3 0,3 2-1,-1-1 1,-2-1 0,1 0-1,-4 2 1,-4 0 0,-3 0-1,-1-1 0,-4 0 1,-4 0-1,-2 0 1,-5 1 0,0 0-1,-7-3 0,-4 3 0,-1 0 0,-11 1-1,7-2-1,-7 2-4,0 0-12,0 0-21,-11-1-2,11 1-2,-18-3-5</inkml:trace>
</inkml:ink>
</file>

<file path=ppt/ink/ink1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2.6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160-1 40,'0'0'27,"0"0"-5,0 0-3,0 0-3,5 7-2,-5-7-2,2 19-3,-2-4-1,2 3 0,-2 2-2,0 2 0,0 1 0,-2 3-2,-5-2-1,3 4 1,-5-6-1,1 2 0,-5-3-2,1 0 2,-1-9-1,-1 3 0,0-8-2,2-2 1,-1-5-2,1 0 0,2-6-1,-1-6-4,7 0-5,-6-9-20,10 2-5,0-6-3,5-4-4,4-3 1</inkml:trace>
</inkml:ink>
</file>

<file path=ppt/ink/ink1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2.8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89,'0'0'37,"0"0"-1,0 0-23,0 0-5,0 0-2,0 0 0,0 0-4,0 0-1,0 0-1,0 0-4,0 0-5,6 5-23,-6-5-3,5 15-4,-3-6-2,1 3 3</inkml:trace>
</inkml:ink>
</file>

<file path=ppt/ink/ink1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4.0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95 29 9,'6'-10'30,"-6"10"-4,0-8-5,0 8-3,0 0-1,0 0-4,0-11-3,0 11-2,-9 4-1,5 6-2,-10 0 1,5 5-3,-6 3 0,4 3-1,-3 4 0,5 5 0,-2 0-1,8 4 1,1 2-2,2 1 1,2-2-1,3 0 0,4-3 1,0-6-3,3-1-2,1-8-12,-3-5-16,4-3-4,0-2-2,1-7-2</inkml:trace>
</inkml:ink>
</file>

<file path=ppt/ink/ink1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4.5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110-1 59,'0'0'35,"0"0"-1,-8 2-18,8 11-5,-10-5-2,8 9 0,-8-4-3,2 5-2,-2-1-1,-1 1-1,1 0-2,-1-6-5,4 0-26,-2-3-3,9-9-4,-14 0-2,14-10 1</inkml:trace>
</inkml:ink>
</file>

<file path=ppt/ink/ink1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5.1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30-1 81,'0'0'37,"0"0"-3,0 0-22,9 13-3,-9-2-3,0 8-1,0 5-1,-5 0 0,1 5-2,-1 0 0,0 0-1,-2-4 1,1-2-1,3-2 1,-2-10-1,5-2 0,0-9 0,0 0 1,10-8-1,3-1 0,-1-6-1,2-1 1,5-1 0,-1 1-2,1 0 1,-1 3 1,-4 3-1,-1 2 0,-6 4 0,-7 4 0,0 0 1,0 0-1,-14 12 1,-2 1-1,2-2 0,-1 0 0,1 1 1,0-1-1,7 0 0,5-4 1,2-7 0,4 13 0,6-9 0,3 4 0,4-3 1,3 0-1,-1 1-1,3-3 1,-5 3-2,-3-4-1,2 2-3,-3-5-6,1 0-19,-7-10-8,3-1-2,-3-3-2,4-3-1</inkml:trace>
</inkml:ink>
</file>

<file path=ppt/ink/ink1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5.4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 0 84,'11'-1'37,"-1"1"-2,6 6-18,-4-2-7,3 8 0,-1-3-3,2 7-1,-1-1 0,-6 7-2,0 2 0,-4 5-1,-5 4 0,0 3-1,-5 2-1,-13 2-2,-1 2-2,-9-3-5,8 1-26,-4-12-4,1-3-4,2-8-2,10-6-3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4.81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219 0 13,'0'0'25,"0"0"-1,0 0 2,0 0-4,-6 9-3,6-9-4,-6 10-3,6-10-4,-9 15-1,4-7-1,0 4-2,1 0 0,-1 3-1,-3 2 0,4 0-1,-4 1 0,2 2-1,0 1 0,0-1-1,1 0 1,-3-1 0,3 1-1,1 1 0,-2-1 1,1-1-1,0 0 1,0-2 0,-2 3-1,3-2 1,-1-2 0,-1 2 0,1-1 0,0 0-1,-1-1 0,1 0 1,-2 2-1,-1-1 0,1 0 0,-1-2 0,3-3 0,-2 1 1,0-3-1,3-3 0,4-7 0,-7 9-1,7-9 0,0 0-1,0 0-5,0 0-9,0 0-9,2-9-15,3-1-21</inkml:trace>
</inkml:ink>
</file>

<file path=ppt/ink/ink1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27.4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20 0,'0'0'27,"0"0"2,0-9-9,0 9-3,0 0 0,0 0-2,0-12-3,0 12-1,0 0-2,0 0-1,0 0-1,0 14-1,-2-1-1,2 12-1,-2 0 1,2 5-2,0 2 0,4-4-1,1 0-1,2-4 1,4-8 0,3-4 0,2-10-1,3-2 0,2-8 0,-1-5 0,-1-8 0,1 1 0,-3-6-1,-4-3 1,-3 5-1,-3-2 0,-3 4 2,-4 9-1,0 3 0,0 10 0,-7 4 0,0 14 0,0 5 1,5 9 0,-3 4 0,1 4 0,2 1 0,-1 1 0,3 0 0,-5-5 0,-3-1 0,0-4-1,-1-5 1,-2-3-1,-5-3 1,0-6-2,-1-1 0,-1-8 0,-3-2 1,2-4-1,-1-3 0,-3-2-2,2-3 0,2-5-4,4 8-5,-2-9-19,10 4-10,0 1-1,7-1-3,3-3-2</inkml:trace>
</inkml:ink>
</file>

<file path=ppt/ink/ink1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1.1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9 43,'7'-10'29,"-7"10"-6,0 0-3,0 0-4,0 0-4,0 0-3,0 0-2,-8 0 0,8 0-1,-9 5-2,3 4 0,-1 3 1,2 0-1,-2 4 0,3 0-1,3 1 0,1 0 0,0-1-1,1-1-1,8-4 1,0-1-1,2-4-1,-1-3 1,3-3-1,-1 0 0,-1-3-2,-3-5-3,5 3-12,-6-10-17,0 1-2,-5-2-2,-1-2-3</inkml:trace>
</inkml:ink>
</file>

<file path=ppt/ink/ink1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1.3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23 73,'-9'-14'35,"9"14"-2,-5-10-14,5 10-11,0 0 0,0 0-3,0 0-3,0 0-2,0 0-4,0 5-15,0-5-12,8 16-3,-2-5-2,-1 3-2</inkml:trace>
</inkml:ink>
</file>

<file path=ppt/ink/ink1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1.8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189 0 96,'-6'7'36,"5"5"-2,-12-2-23,11 6-1,-5-2 0,6 6-2,-6 1-3,5 2 0,-2 1-1,1 3-1,1-1 0,-3 3-1,-1-1 0,-1 1-1,-2-2 1,-1-1-1,-3-5-1,1-2 1,0-3-1,-1-8 0,3 1-1,-1-9-3,1 0-3,1-10-12,3-2-19,1-9 1,5-3-5,-2-6-1,4-1 1</inkml:trace>
</inkml:ink>
</file>

<file path=ppt/ink/ink1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2.0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14 102,'0'0'35,"0"-15"-6,0 15-16,0 0-3,0 0-2,0 0-3,-8-1-2,8 1-1,0 0-4,-2 11-4,2-11-21,0 0-7,-11 10-2,11-10-3,0 0-4</inkml:trace>
</inkml:ink>
</file>

<file path=ppt/ink/ink1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5.8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211 5 9,'0'0'21,"0"0"-1,0 0 1,0 0-3,0 0-2,0 0-1,0 0-2,1-8-2,-1 8-3,0 0-2,0 0-1,-1 1-2,1-1 1,-13 4-1,13-4-1,-14 9-1,14-9 2,-10 11-2,10-11 1,-18 11 0,7-5 0,4 4-1,-5-4 0,3 5 0,-2-3 1,3 1-1,-5 0 0,3 0 0,1 1-1,0-4 1,9-6-1,-12 12 1,12-12 0,-11 14-1,11-14 1,0 0-1,-9 9 0,9-9 1,0 0-2,0 0 1,-9 10 1,9-10-1,0 0 0,0 0 1,-8 7-1,8-7 0,0 0 0,0 0 1,0 0-2,0 0 1,-8 7 1,8-7-2,0 0 1,0 0 0,0 0 1,0 0-1,0 0 0,0 0 0,0 0 1,0 0-1,0 0 0,0 0 0,0 0 0,0 0 0,0 0 0,0 0 0,0 0 0,0 0-1,0 0 1,0 0 1,0 0-1,0 0 0,0 0 0,0 0 0,0 0 0,0 0 0,0 0 0,0 0 0,0 0 1,0 0-1,0 0 0,0 0 0,0 0 0,0 0 0,0 0 1,0 0-2,0 0 1,0 0 0,0 0 0,0-3 0,0 3 0,0 0 0,0 0 0,0 0 0,0 0 0,0 0 0,0 0-1,0 0 1,0 0 0,11 7 0,-11-7 1,18 15-1,-8-7 0,6 2 1,2 1-1,0 0 1,1 2-1,4-1 1,-4-3-1,-1 2 0,0-1 1,-1-3-1,-4 3 1,-1-2-2,0-3 2,-3 0-1,-9-5 0,14 7 1,-14-7-1,0 0 0,0 0 1,0 0-2,0 0-1,0 0-2,0 0-5,0 0-21,-8 4-4,8-4-4,-20 0-4,11-3 3</inkml:trace>
</inkml:ink>
</file>

<file path=ppt/ink/ink1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6.2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 57,'0'0'31,"-9"-3"2,9 3-18,0 0-3,0 0-2,9 0-2,-9 0-1,18 1-2,-8 4 0,6 1-1,0 3 0,4-2-1,-4 2-1,3 0 1,-1 2-1,1-3-1,-1 0 1,-2 2-1,0-5 0,-6 0 0,2-4 0,-12-1-1,16 7-1,-16-7-1,0 0-7,0 0-27,0 0 1,0 0-2,0 0-4,4-7 0</inkml:trace>
</inkml:ink>
</file>

<file path=ppt/ink/ink1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7.0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 13 81,'-6'-12'36,"6"12"-2,0 0-23,0 0-1,-7 8-2,7 10-1,2 2-2,3 0-2,1 3 0,1 0 0,3-3-1,-1-2 0,3-8 0,2-2-1,-3-8 1,5 0 0,-2-8-1,2-2 0,-4-5 1,-3-2-2,2-3 1,-6 1 0,-1-4-1,-3 3 0,-1 4 0,0 3 0,0 13 1,-1-8 0,1 8-1,-2 21 1,0 6 0,2 6 1,0 7-1,2 9 1,1 0-2,1 0 3,-1 1-2,1-5 1,-4-1-1,0-7 1,0-5-1,-9-3 1,2-7-1,-4-3 0,1-8 0,-6-2 0,-2-5 0,2-3-1,-5-2 0,4-4 0,-3-1-1,3-2-1,-1 3-4,2-8-6,16 13-23,-14-15-3,14 15-3,-4-16-3,4 8-2</inkml:trace>
</inkml:ink>
</file>

<file path=ppt/ink/ink1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9.2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0 58,'0'0'35,"0"0"0,0 0-14,0 0-8,0 0 0,0 0-5,0 0 0,0 0-3,-2 8-1,2-8 0,-5 19-1,-4-6-1,5 6 0,1-4 1,1 2-2,2-5 0,0 3 0,0-15 0,7 13-1,-7-13 0,18 1-2,-4-1-3,-2-9-4,6-1-20,-6-5-8,4-1-2,-3-5-1,-3-4-2</inkml:trace>
</inkml:ink>
</file>

<file path=ppt/ink/ink1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39.4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26 76,'-14'-8'36,"2"-3"-2,-1 6-17,13 5-5,-14-2-4,14 2-3,-7 7-1,7-7-5,0 14-8,0-14-21,5 15-3,-5-15-3,11 15-3,0-11 0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5.58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46 27 18,'0'0'51,"0"0"-2,0 0-25,0 0-7,0 0-7,0 0-1,4-8-4,-4 8-1,14-10-1,-4 8 0,0-3 0,3 4-2,-2 0 0,2 1 0,0 0 0,-1 1-1,-2 1 2,2 4-2,-3-2 1,0 0 0,-9-4-1,15 15 1,-8-7-1,-7-8 1,11 16-1,-5-7 0,-2 2 1,-1 0-1,0-2 0,-1 4 1,-1-2-1,0 3 1,-1-3 0,0 4-1,0-3 0,0 1 1,-3 1-1,-1-3 0,-1 0 0,0 1 1,0-2-1,-2-1 1,7-9-1,-11 15 0,11-15 1,-14 16 0,6-11 0,8-5-1,-16 12 1,7-8-1,-1 1 1,-2-3-1,-1 2 1,1-3-1,-2 1 0,0-2 1,1 2-1,-2-2 0,1 1 0,3-1 0,1 0 0,10 0 0,-13 0-1,13 0-1,0 0-7,-1-9-9,1 9-5,7-14-15,2 5-26</inkml:trace>
</inkml:ink>
</file>

<file path=ppt/ink/ink1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40.1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0 122,'0'0'36,"0"0"-3,0 0-25,0 0-2,0 12 0,-2 8-2,-2-4-2,4 10 0,-8-1-1,4 4 0,1 2 0,-1-2 0,-3 0-1,5-4 1,-1-3-1,3-5 1,-2 0 0,2-9-1,0-8 1,0 0 0,11 0-1,-3-2 0,5-5 0,-4-5 1,5 3-2,2-6 1,-1 5 0,0-1-1,-3 2 1,0 1 0,-3 2 0,-9 6 0,11-9 1,-11 9-1,0 0 1,0 0-1,-6-5 0,-4 5 0,-4 2 0,5 3 0,-5 1 0,0-1 0,5 3 0,0 0 0,9-8 0,-9 10 0,9-10 1,0 10-1,0-10 1,5 10-1,8-6 1,-6 1-1,9-1 1,0 1-1,1 2 0,1 1 0,0-3 0,-1-1 0,-1 6-4,-7-4-3,5 1-23,-14-7-8,0 0-2,0 0-3,0 0-4</inkml:trace>
</inkml:ink>
</file>

<file path=ppt/ink/ink1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53.1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120 47 6,'0'0'17,"6"-10"-1,-6 10 2,0 0-3,5-13 0,-5 13-2,2-7-2,-2 7-1,5-10-2,-5 10-1,0 0-2,0 0 2,5-8-3,-5 8 0,0 0 0,0 0 0,-1 7-1,1 4 1,-7-3-1,5 7 0,-2-3 0,1 6-1,1-4 1,-2 7-1,-1-4-1,2 2 0,-3 3 2,0-1-2,1 4-1,0 1 1,-8 1 0,8 2 0,-7 0 0,5 2 0,-8 0-1,8 1 1,-3-6-1,3 1 1,0-7-1,1-3 0,5-4 0,1-2 1,0-11-1,0 9 0,0-9 0,0 0 1,7 8-1,-7-8 0,12 2 1,-12-2-1,16 4 0,-16-4 0,14 0 1,-5 0-1,5 0 1,-3 0-1,5 0 1,2-3-1,7 2 1,-2 0 0,5-1 0,2 1 0,2-1-1,1 0 1,-6 0 0,2 2 0,-6 0 0,-4-1 0,-3 1-1,-2 0 0,-14 0 1,14-1-2,-14 1 2,0 0-1,0 0 0,0 0 0,0 0-1,0 0-1,0 0-4,0 0-9,0 0-21,-9 1-1,9-1-4,-8 3-3</inkml:trace>
</inkml:ink>
</file>

<file path=ppt/ink/ink1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0:58.4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219 8 8,'4'-8'12,"-4"8"0,0 0-1,0 0 0,0 0-1,0 0-1,0 0 1,0 0-2,0 0-2,0 0 0,0 0 0,0 0-1,0 0 0,-6 2-1,6-2 1,0 0-1,-12 3 0,12-3 0,-9 3 0,9-3-1,-12 7 0,12-7-1,-11 5 0,11-5 0,-14 6 0,14-6-1,-12 6 1,12-6-1,-13 5 1,13-5 0,-10 8-1,10-8 0,-11 8 1,11-8-1,-7 11-1,7-11 1,-11 14 0,11-14-1,-7 12 1,7-12 0,-10 15-1,10-15 1,-7 15 0,7-15 0,-11 18-1,8-11 1,-3 2-1,6-9 1,-9 16-1,9-16 0,-5 17 0,3-7 1,1 0-1,-1-2 1,-5 4-1,7-2 1,-4 0-1,2 4 0,1-3 1,-3 2-1,4-1 0,-2 3 0,-5-2 1,6-2-1,-1 4 1,2-2-1,-2 2 1,2-1 0,0 0 0,0 0-1,0 2 2,0-1-2,2 1 1,1-1 0,4 1 0,-5-1-1,0 1 1,1-2-1,1 1 0,1-1 1,1 0-1,-3 1 0,2-3 1,2 0-1,-3 1 1,0-2-1,1 1 1,2-4-1,-4 1 1,3 0-1,3 0 0,-9-9 0,8 11 1,-8-11-1,11 7 0,-11-7 1,0 0-1,9 8 0,-9-8 0,0 0-2,0 0-3,0 0-18,7 8-13,-7-8 0,0 0-5,-7-1 0</inkml:trace>
</inkml:ink>
</file>

<file path=ppt/ink/ink1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10.9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139 31 0,'0'0'5,"0"0"-2,0 0 2,0 0-1,0 0 2,0 0-1,3-9 3,-3 9-1,0 0 2,9-6 1,-9 6-2,0 0 0,11-9 1,-11 9 0,0 0 0,0 0 0,7-7-1,-7 7 1,0 0-2,0 0 1,0 0-2,0 0-1,0 0-1,-9 0 0,9 0-1,-14 5 0,14-5 0,-18 15-2,9-8 1,-7 3-1,6 3 0,-4-2 0,3 7 0,-3 1-1,0 3 1,5 2-1,-3 2 0,6 4 0,-3-1 0,8 0 0,-1-3 0,2-4 0,3-3 0,6-3 0,-2-6 1,6-4-1,1 2 1,-7-7-1,7 0 1,-7-1 0,4 0 0,-3-3-1,-8 3 0,15-9 1,-15 9-2,12-11 2,-12 11-1,0 0 0,5-11-1,-5 11 1,0 0 0,7 8 0,0 1 0,-3 3 1,8 0-1,-5-2 0,7-2 1,2-2 1,2-4-1,0-2 0,3-7 1,0-7 0,0-3-1,6-4 1,-6-3 0,-3-5-1,-1 1 1,-6-1-1,-1 0 0,-8 0 0,-2 4 0,-3 1 0,-1 4 0,-10 6-1,3 3 0,3 3-1,-7 5-3,12 6-10,3-3-22,-14 15-2,10-6-2,4-9-4</inkml:trace>
</inkml:ink>
</file>

<file path=ppt/ink/ink1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12.2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0 9,'0'0'30,"0"0"1,0 0-10,0 0-2,0 0-5,0 5-2,0-5-2,-7 17-3,4-5-2,-4 4-1,1 0 0,3 3 0,-8 0 0,8-1-3,-1-1 1,2 0-1,-3-5-1,3-2 1,2 0-1,0-10-3,0 8-5,0-8-19,0 0-6,0-9-3,0 0-2</inkml:trace>
</inkml:ink>
</file>

<file path=ppt/ink/ink1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12.5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35 49,'0'0'35,"0"0"-1,7-7-17,10 7-2,-4-9-3,13 8-1,1-5-4,5 3-2,-1-2-2,5 4 0,-10-1-1,2 2-2,-8 0 1,-1 0 0,-3 0-1,-9 0-2,-7 0-3,11 3-6,-11-3-22,2 11-3,-2-11-2,-4 14-2</inkml:trace>
</inkml:ink>
</file>

<file path=ppt/ink/ink1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21.8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8 12,'0'0'19,"0"0"0,9-9 0,-9 9-3,0 0-1,0 0-2,0 0-1,0 0 0,0 6-2,0 9-1,-2 0-2,1 8 0,-8 3-2,7 8-1,-3 4 0,5 4-1,-9 3 0,5-3 1,1-3-2,1 0 0,-5-2 0,3-8-1,1-8 1,-1-5-1,3-6-1,-3-2 1,4-8 0,0 0-2,0 0-3,0 0-7,0-6-23,0-7-2,5-4-3,-3-4-3</inkml:trace>
</inkml:ink>
</file>

<file path=ppt/ink/ink1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22.6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393 89 23,'-2'-10'31,"2"10"0,-12-19-15,12 19-2,-12-16 0,12 16-4,-13-16 0,13 16-2,-17-16-2,4 12-1,-1 0 0,4 1-2,-8 3 0,0 0 0,-6 0-2,2 5 1,-1-1 0,2 6-1,-9-4 0,6 2 1,-1 0-1,4 3 0,1-3 0,3 1-1,2 2 2,7-2-2,-1 2 1,5 1-1,2-2 0,2 0 1,4 4-2,5-3 2,1 4-1,5-1 0,4 0 0,2-1 1,6 3-1,-1-4 0,4-3 1,4 1-1,-1-5 0,-3-1 1,4-4-1,-1 0 1,-1-1-1,2-7 0,-10-3 0,1 1 1,2-1-1,-8-5 1,-3 3-1,-5-3 0,-3-1 1,-4 0-1,-4 3 0,-5-3 1,-8 1-1,-4 2 1,-5-1-1,-6 3 1,3 2-1,-5 2 1,2 3-1,-4 3 1,1 2-2,6 3 0,2 6-1,-2-4-5,15 7-20,-3-6-9,13-6-3,-5 12-1,5-12-3</inkml:trace>
</inkml:ink>
</file>

<file path=ppt/ink/ink1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25.3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173 20 1,'7'-12'7,"-7"12"2,0 0 1,9-8 1,-9 8 3,0 0 1,0 0 1,0 0-4,0 0 1,0 0-3,0 0-2,0 0 0,0 0-2,0 0-1,-11 7-1,6 4-1,-2-2 0,-2 4-1,-3 2 1,3 2 0,-5-2 0,0 5-1,3-4 2,-5 4-2,2-1 0,2-2 1,1 2-2,0 1 1,4 2-1,-1 1 0,2 4 1,3 2-1,1 1 1,0 1 0,-3 0-1,5 5 0,0-1 0,5-2-1,-1-3 1,3 1 0,3-4-1,-1-5 0,4 1 1,3-2-1,-1-5 1,0-2-1,-3-1 1,2-2-1,0-3 0,-5-1-1,2 1-4,-11-8-13,8 0-17,-8 0-1,7-9-3,-7 0-3</inkml:trace>
</inkml:ink>
</file>

<file path=ppt/ink/ink1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0.4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140 142 13,'0'0'19,"0"0"-2,0 0 1,0 0-4,0 0 0,16 3-2,-16-3-1,0 0-3,7-10 0,-7 10-2,12-16 0,-12 16-2,7-16-1,-3 7 0,3-2 0,-5 4 0,-2-5 0,0 1-1,-6 0 1,1 0 0,-2 0-1,-4 3 0,2 0 0,-5 5-1,2 2 1,1 2-1,-5 9 0,-1 6 0,3 8-1,-2 3 1,0 7-1,5 0 0,-3 2 0,9-1 0,-4-1 0,9-7 0,2-6 0,7-7 1,8-8-1,3-6 1,-3-1 0,8-10-1,3-5 2,-6-5-1,6-2 0,-5 0-1,-4-1 0,-5 0 1,-5 5-1,-2 1 0,-5 1 1,-2 8-1,0 9 0,-18 0 1,6 10-1,-4 10 1,2 7-1,0 6 0,-4 7 0,0 5 1,1 2-1,-1-1 0,2 0 0,0-4 0,0-2 0,2-7 0,7-6 0,-3-5-1,4-6 2,5-6-1,1-10 1,0 10 0,0-10 0,5-1-1,-5 1 1,14-16 0,-5 3 1,3 1-2,1-4 1,-3 1-1,3-2 0,1 2 1,-5-1-1,3 5 0,2 0 0,-7 1 0,5 2-1,-5-1-1,6 4-2,-13 5-8,19-13-23,-8 10-1,-2-1-3,-9 4-3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4:51.37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-1737-2628 25,'0'0'23,"0"0"-6,0 0-6,0 0 1,0 0-6,-5-8 2,5 8 0,-9-11 0,9 11 0,-10-12-2,10 12 3,-9-7-1,9 7-1,-10 0 0,10 0 0,-8 3-1,8-3 0,-6 15-1,6-15-1,-7 18 0,3-9-1,4 5-1,-2-2 1,2 4-1,-1-1-1,4 0 0,1 1 0,1 1 0,1 1 0,3-2 0,0 4 0,3-1 0,1-2-1,1 0 0,4-2 1,0-1-1,3-2 1,1-2-2,-2-6 2,1 0-2,-1-4 1,-3 0 0,-4-6 0,-2-4 1,-5-3-1,-2-2 0,-4-2 0,0-4 0,-10 0 1,-2-2-1,0-3 0,-5 0 0,0 2 0,-3-3 0,1 1-1,0 0 1,-2 5 0,2 1 0,2 3 0,1 7 0,5 0 0,0 5 1,11 5-1,-12-2 0,12 2 0,0 4 1,0-4-1,6 12 0,-6-12 0,15 15 0,-2-11 0,1 3 1,3 1-1,3-5 0,3 1 0,1 1 0,1-5 0,0 0 0,-3 0 0,-1-4 1,-3-6-1,-1-2 0,-7 0 0,2-3 0,-8 3 0,-3-3-2,4 4-2,-5-2-12,-1 4-6,1 9-12,0 0-31,-12-11-11</inkml:trace>
  <inkml:trace contextRef="#ctx0" brushRef="#br0" timeOffset="941.7241">-1579-2937 28,'0'0'48,"0"0"-22,0 0 0,0 0-12,-11 0-4,11 0-1,-5-14-1,5 14-1,-7-16-1,6 8-1,-4-3-2,5 2 1,0-1-2,0 10 0,6-10 0,-6 10-2,16-8 2,-6 9-2,0 0 1,4 5-1,-4 1 1,1 0-1,0 2 0,0-1 0,-11-8 0,12 12-1,-12-12 1,9 5 0,-9-5 0,0 0 1,9-6-1,-9 6 1,12-9-1,-12 9 0,12-13 1,-4 9 0,-8 4 0,16-6 0,-7 6 0,0 0 0,0 2 0,-1 5 0,-1 4 0,0 2 0,-4 3-1,1 1 0,-3 2 1,-1-2-2,0 0 0,-5-1-1,2-1-10,-6-7-8,-2-3-10,-2-5-24,-3 0-24</inkml:trace>
  <inkml:trace contextRef="#ctx0" brushRef="#br0" timeOffset="1551.4417">-1865-3018 48,'0'0'52,"0"0"-12,0 0-24,0 0-4,0 0-6,0 0-2,5 8-1,-5-8 0,13 5-2,-5-3 1,1 2 0,3 0-1,-2-1 0,1 3 0,0-2 0,-1-2-1,-1 1-2,-9-3-3,11 0-13,-11 0-12,0 0-18,0 0-17</inkml:trace>
  <inkml:trace contextRef="#ctx0" brushRef="#br0" timeOffset="1835.3007">-1890-2932 79,'-6'8'53,"6"-8"-25,0 0-16,-5-10-1,4-4-6,1 0 0,0-6-1,3-1-1,-1-6-1,2 0 0,-3 0-1,1 2 0,1 4-1,-1-2-2,3 9-5,-3 0-13,2 4-8,-4 10-23,8-9-19</inkml:trace>
  <inkml:trace contextRef="#ctx0" brushRef="#br0" timeOffset="3040.1234">-1748-3327 48,'-9'0'46,"9"0"-11,0 0-14,0 0-6,0 0-5,-6-9-4,6 9 1,0 0-3,0 0 0,6-13 0,-6 13-1,16-8-1,-5 4 0,2-4-1,3 0 1,1-4-1,1 4-1,0-3 1,4 1-1,-1-2 1,1-1-1,-3 2 0,3 3 0,-4-1 1,-2 1-1,-5 1 0,1 2 0,-4 1 1,-8 4-1,10-4 0,-10 4-2,0 0-1,0 0-7,0 0-11,-6-4-9,6 4-27,-9 0-20</inkml:trace>
  <inkml:trace contextRef="#ctx0" brushRef="#br0" timeOffset="3883.765">-1715-3586 74,'0'0'38,"1"9"-13,-1-9-11,0 0-5,6 7-4,-6-7-2,0 0-1,8 10 1,-8-10-1,0 0 1,9 6 0,-9-6 1,12 15 0,-3-5-1,-1 2 0,5 2-1,-3 2 1,5 3-1,1 0-1,1 1-1,-2-1 1,3 0 0,-1 0-1,0 1 1,-2-2-1,1 1 0,-3-3 0,0-5 0,-3 1-1,-10-12-2,13 14-7,-13-14-11,0 0-12,-4-8-26,-6-5-17</inkml:trace>
  <inkml:trace contextRef="#ctx0" brushRef="#br0" timeOffset="4468.5857">-1585-3758 90,'0'0'50,"0"0"-24,-6 3-17,6-3-1,-3-7-3,3 7-2,-4-18 0,4 7-1,-1-3 0,1-1-1,0-1 0,0-3 0,0-3 0,0 4 0,-1-3-1,0 0 0,0 3 1,-1 1-1,1 0 1,0 7-1,1 3 0,0 7 0,0-10-2,0 10 0,0 0-5,0 0-12,0 0-11,8 10-25,-8-10-20</inkml:trace>
  <inkml:trace contextRef="#ctx0" brushRef="#br0" timeOffset="4853.2802">-1481-3757 88,'0'0'52,"0"0"-22,-7-5-21,7 5-2,-5-22-1,1 8-4,2-3 0,1 0 0,-1 1 0,2 1-1,-2 1 0,2 0 0,-1-1 0,0 1 0,0-1 0,2 3-1,-2 0 0,1 0 0,-1 4 0,-1-3-3,2 11-4,0-9-13,0 9-11,0 0-24,0 0-22</inkml:trace>
  <inkml:trace contextRef="#ctx0" brushRef="#br0" timeOffset="5481.3555">-1808-4378 100,'-9'-1'49,"9"1"-20,0 0-19,0 0-3,0 0-2,0 0-2,6 0 0,-6 0-1,17 0 0,-7 4 0,6 1-1,2 0 1,0 3-1,6 4 0,3 1 0,5-1 0,0 2-1,0-1 1,-1 0-1,1-3 2,-1 0-2,-6-4 1,-4-3-1,-5 2 0,-2-5 0,-6 1-1,-8-1-3,0 0-6,0 0-10,0-6-7,-8 3-20,0-4-32</inkml:trace>
  <inkml:trace contextRef="#ctx0" brushRef="#br0" timeOffset="6021.9688">-1582-4356 83,'0'0'52,"-9"7"-18,9-7-20,-9-7-9,9 7 1,-8-19-3,5 4-1,-2-1-1,4-2 1,-5 1-1,4 0 0,1 3 0,-2 1 0,3-2 0,0 7-1,4-3 1,-4 11-1,14-7 1,-3 4 0,1 2 0,3 2 0,0 3-1,3 1 1,1 1-1,0 4 1,-2 1 0,-1 1-1,-2-1 0,-1 1 1,-3 2-1,-3 1 0,-3 1 1,0 1-1,-2 0 0,-1 1 1,-1 1-1,0-2 0,0 0 0,-2-2 0,1-2-1,-2-2 0,3 0-5,0-11-12,0 0-5,0 0-17,-10-3-29</inkml:trace>
  <inkml:trace contextRef="#ctx0" brushRef="#br0" timeOffset="55722.1764">-1808-4849 33,'0'0'32,"0"0"-5,0 0-7,0 0-6,0 0-6,0 0-2,-4 0-1,4 0 0,0 0 0,-3-12-2,3 12 1,0-15 0,0 5-1,0-1-1,0-3 0,0 2 0,0-3-1,3 2 0,-2-2 0,1 1-1,-1 2 0,4 0 0,-2 3 0,3 1 1,-6 8-1,9-10 0,-9 10 0,9 0 0,-9 0 1,9 11-1,-7-1 0,2 2 0,-2 0 0,0 5 0,2-3 1,-2 1-1,-1-1 0,1-1 0,1-3 0,-1 0 0,0-1 1,-2-9-1,1 12 0,-1-12 0,0 0 1,0 0-1,0 0 0,0 0 0,0 0 0,8 0 0,-8 0 0,4-9 0,-4 9 0,5-9 0,-5 9 0,13-12 0,-4 7 1,0 0-1,-1 1 0,0 2 0,1-1 0,-9 3 1,16-2 0,-16 2-1,12 2 0,-12-2 1,14 10-1,-14-10 1,9 13-1,-9-13-1,6 12-1,-6-12-1,2 8-3,-2-8-6,0 0-18,0 0-21,-9 10-9</inkml:trace>
  <inkml:trace contextRef="#ctx0" brushRef="#br0" timeOffset="57705.5636">-1666-4849 0,'0'0'3,"0"0"-3,0-10 2,0 10-2,0 0 3,3-9-1,-3 9 6,0 0-1,0 0 1,0 0-1,8-3 1,-8 3-3,0 0 2,9-1-5,-9 1 1,0 0-1,8-3 0,-8 3 1,0 0-1,0 0 5,0 0 0,0 0-3,0 0 4,6-8-2,-6 8 2,0 0-3,0 0-1,0 0-1,0 0 0,0 0-1,0 0-1,8 0 1,-8 0-1,0 0 1,0 0-2,7-7 0,-7 7 1,0 0-1,0 0 0,3-8 0,-3 8-3,0 0-3,0 0-9,14 0-25,-14 0-6</inkml:trace>
</inkml:ink>
</file>

<file path=ppt/ink/ink1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2.3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 0 52,'0'0'32,"0"0"-4,-9 8-16,9-8-1,-7 11-3,2-2-3,-2-1 0,5 3-1,-7-1 0,6 1-1,1 2 0,2-3 0,0 0-1,2 0-1,-2-10 1,12 13-2,-12-13 1,18 8 0,-11-6-2,-7-2-2,19-3-8,-8-7-20,-8-1-4,6-5-1,-4-5-1</inkml:trace>
</inkml:ink>
</file>

<file path=ppt/ink/ink1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2.5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0 70,'0'0'33,"0"0"0,0 0-22,-4 10-3,4-10-2,0 10-3,0-10-6,4 11-9,-4-11-19,0 0-3,12 9-3,-12-9 1</inkml:trace>
</inkml:ink>
</file>

<file path=ppt/ink/ink1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3.5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58-1 23,'0'0'33,"0"0"-4,9 0-10,-9 0-2,5 8-2,-5-8-3,2 20-2,-2-10-3,0 7-1,-2-3-2,0 1-2,-7-2 0,4 2-3,0-2-3,-9-5-13,5 0-16,-2-1-2,11-7-1,-16 3-3</inkml:trace>
</inkml:ink>
</file>

<file path=ppt/ink/ink1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3.9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69,'0'0'34,"0"0"1,0 0-23,0 0-3,2 8 0,2 2-2,6 6-2,-4-2 0,8 5-1,0 4 0,4 0-1,3 3-1,-2-1 0,1-1 0,-1 1 0,0-1-1,1-2 1,-4-1-1,0-1 0,-6-5-1,-1 1 0,0-3-1,-6-5-2,3 2-4,-6-10-20,0 0-10,1-10-2,1-2-2,-2-7-1</inkml:trace>
</inkml:ink>
</file>

<file path=ppt/ink/ink1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44.2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237 0 79,'0'0'35,"-16"11"-1,10 0-22,-8-2-1,7 7-2,-10-2-2,3 4 0,-4 0-3,6 1 0,-6 0-2,5 4 0,-2-3 0,-1 4-2,2-3 0,1 2-1,3-4-3,-4-6-6,10 1-26,0-2-1,4-12-3,-12 9-3</inkml:trace>
</inkml:ink>
</file>

<file path=ppt/ink/ink1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50.8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1 23,'0'0'17,"0"0"3,0 0-2,0 0-2,0 0-1,0 0-4,0 0-2,0 0-2,0 0 0,-8 9-1,8-9 0,-11 14-2,6-3-1,-1 0 0,5-2 0,-5 1-1,6 2 0,0-3-1,0 0 0,0-9 0,11 17 0,-11-17-1,12 10 1,-12-10 0,11 6-1,-11-6-1,15 2 0,-15-2-8,7 0-22,-7 0-3,13-16-2,-8 2-3</inkml:trace>
</inkml:ink>
</file>

<file path=ppt/ink/ink1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51.1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21-1 69,'0'0'33,"-14"0"0,14 0-22,-10 0-4,10 0-3,0 0-1,0 0-1,0 0-2,0 0-2,0 0-11,6 8-19,-6-8-2,10 9-1,-10-9-2</inkml:trace>
</inkml:ink>
</file>

<file path=ppt/ink/ink1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52.5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24,'0'0'30,"0"0"2,0 0-16,13 0-1,-13 0-1,16 11-4,-8 0 0,8 5-2,-5 1-2,8 4 0,-3 3-2,4 4-1,-3 2 0,3 2-1,-4 2 1,1 4-1,-4-1 1,-3 3 0,-3-1 0,-1 1-1,-6-4 0,0 4 0,-9-4-1,0-4 1,-7 0-1,0-3-1,-1-2 1,-1-3-1,0-4-1,1-4-2,8-3-2,-7-8-7,16-5-19,0 0-7,0 0-1,0-5-3</inkml:trace>
</inkml:ink>
</file>

<file path=ppt/ink/ink1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1:53.5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23 53,'0'0'33,"-8"5"-11,8-5-6,0 0-4,0 0-3,0 0-2,0 0-2,0 0 0,7-1-1,-7 1 1,14 0-2,-4-3 0,3 1 1,4 1-2,1-1 0,0 1 0,1 0 0,2 0 0,1-1-1,0 2 1,-2 0-1,-1 0 0,3 0 0,-8 0 0,2 0 0,-4-1 0,0-2 0,-5 1 0,-7 2 0,16-4 0,-16 4 0,9-5-1,-9 5 1,0 0 0,0 0-1,0 0 0,0 0 0,0 0-4,0 0-5,0 0-27,0 0-1,0 0-3,-9 1-3</inkml:trace>
</inkml:ink>
</file>

<file path=ppt/ink/ink1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07.0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134 0 41,'0'0'33,"-7"5"-11,1 5-5,6-10-2,-7 21-4,-5-7-2,8 7-1,-3-2-3,0 7 0,2 3 0,-6 4-2,4-1 0,-5 3-1,5-1-1,-4-1 0,4-7 0,-3-1 0,2-3 0,5-9-1,-1-4 0,4-9 0,0 0 1,0 0-1,2-7 0,5-7 0,2-1 0,2-1 0,3-6 0,3 3 0,-1 2-1,6-5 1,-3 6-1,-19 16 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5:01.20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20 96 10,'0'-12'20,"0"12"3,3-10-7,-3 10 0,3-10-5,-3 10-3,6-7 2,-6 7-5,8-6 0,-8 6 3,9-9-2,-9 9 0,14-11-1,-5 6-1,1 0 1,-4-4-1,8 5-1,-6 0 1,1 1-3,2 3 0,-5 0 0,4 3 0,-5 4 0,3 3 0,-2-3-1,0 5 0,0 0 0,-2-1 1,3-2-1,0 4 1,-1-4 0,2-2-1,-1 2 1,1-4 0,-3 2 0,5-2 0,-5 4 0,-5-9 0,11 11-1,-11-11 1,4 14-1,-4-14 1,5 13-1,-5-5 0,0 0 1,0-8 0,-3 11-1,3-11 0,-3 10 1,3-10 0,-6 12-1,6-12 1,-7 8-1,7-8 1,-3 9-1,3-9 0,-6 11 0,6-11 0,-4 8 1,4-8-1,-5 7 0,5-7 0,-7 9 1,7-9-1,-8 8 0,8-8 0,-11 6 0,5-5 0,-1 4 0,-1-3 0,-1 2 0,3-2 1,-4 3-1,4-4 1,-1 3-1,-1-2 0,1-1 1,-1 0-1,0 0 0,1 2 1,2-2-1,-6 0 1,7 1-1,-4 0 0,1 0 1,-1 0-1,0 1 0,1-2 0,1 1 0,6-2 0,-14 3-1,14-3 1,-6 1 0,6-1-1,0 0-1,-8 2-2,8-2-1,0 0-5,-6 6-16,6-6-15,-6 6-24</inkml:trace>
  <inkml:trace contextRef="#ctx0" brushRef="#br0" timeOffset="-1175.7774">34 51 48,'0'0'33,"-10"12"-4,7-4-10,-1 2-7,2 1-3,-4 3-2,6-2-2,-1 5-1,1 0-1,-2 1 0,1 4 0,-2-3-1,-1 3-1,0 1 1,2 0-1,-1 0-1,-3 0 0,2 1 0,1 1 0,-3-2 1,2-1 0,0 0 0,1 1-1,-3 1 1,3-4 0,-2 2-1,2-1 1,-3-2-1,1-3 0,4 2 0,-2-4 0,0 0 0,0-4 0,1 1 0,-1 1 0,3-6 0,0 1 0,0-7 0,0 12 0,0-12 0,0 0 0,0 6 0,0-6-1,0 0-1,0 0-1,0 0-4,0-2-14,0 2-16,5-14-22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23.00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82 252 13,'-6'0'25,"6"0"-6,-5-5-2,5 5-3,-6-12-4,6 12-4,-4-16 0,2 7-2,1-2 0,-2-2-1,2-1 0,-2-2-1,2 0 1,-3-5-1,1 3-1,1-1 1,-3 2-1,-1 0-1,1 1 2,-1 4-1,2 0 2,4 12 1,-10-9 0,10 9-1,0 0 2,-4 12 0,4-1-1,0 0 0,1 4-1,3-2-1,0 2 0,1-3-1,-1 1 1,3-2-2,0-2 0,2 3 0,-1-5 0,1 2 0,1-2 0,0 2 0,-1-1 0,1 0 0,-2 0 0,-1 1 0,-2 0 0,-1-2 0,0 2 1,-2 0-1,0 0 0,-2-9 0,0 14 0,0-14 0,0 10 0,0-10 0,0 8 0,0-8 0,0 0 0,-6 6 0,6-6 0,0 0 0,-10 7 0,10-7 0,0 0 1,-5 10-1,5-10 0,-1 11-1,1-11 2,0 11 0,0-11 0,-4 8 1,4-8 0,0 0 0,0 0-1,0 0 1,0 0 0,0 0-1,0 0 0,0 0-1,0 0 0,0 0 0,3-5 1,-3 5-1,10-14 0,-3 5 1,-1-1-1,3-3 0,-3-1 0,4-1-2,-2-2-2,4 0-8,-2 3-9,-2 0-11,2 1-22,-6 1-12</inkml:trace>
</inkml:ink>
</file>

<file path=ppt/ink/ink1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07.5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134 0 41,'0'0'33,"-7"5"-11,1 5-5,6-10-2,-7 21-4,-5-7-2,8 7-1,-3-2-3,0 7 0,2 3 0,-6 4-2,4-1 0,-5 3-1,5-1-1,-4-1 0,4-7 0,-3-1 0,2-3 0,5-9-1,-1-4 0,4-9 0,0 0 1,0 0-1,2-7 0,5-7 0,2-1 0,2-1 0,3-6 0,3 3 0,-1 2-1,6-5 1,-3 6-1,-1-1 1,1 4 0,-3 3 0,-4 1 0,-3 4 1,-9 5 0,0 0 0,0 0 0,0 0-1,-16 3 1,4 4 0,-2 2 1,0 0-2,-2 0 0,2 0 0,3 2 1,-1-4-1,12-7 0,-13 17 0,13-17 0,-3 13 1,3-13-1,2 14 1,-2-14 0,15 15 0,0-7-1,-3-1 1,0 0 0,4 0-1,0-1 0,0 2 1,-2-3-2,-2-2-1,3 7-10,-5-4-21,-1-1-4,-9-5-1,0 0-5</inkml:trace>
</inkml:ink>
</file>

<file path=ppt/ink/ink1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1.1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136 18 11,'13'-7'16,"-13"7"3,0 0 4,3-11-4,-3 11-2,0 0-1,0 0-3,0 0-2,0 0-3,0 0-1,-3 11-3,-3-1 0,-1 8 0,2-2 0,-4 10-1,0 7-1,0 4 1,1 3-1,-3 2-1,-1 4 0,-1-2 0,3-3 1,-1-5-1,-3-5 0,7-5 0,-2-7 0,6-5 0,3-14-1,-6 13 1,6-13-2,0 0 0,0 0-2,0 0-5,4-6-10,-4 6-16,2-12-2,1 5-2,2-4-2</inkml:trace>
</inkml:ink>
</file>

<file path=ppt/ink/ink1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1.8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437 35 57,'0'0'32,"-14"-10"1,0 1-20,3 8-2,-1-5-3,-4 2-1,-2 0-2,-1 4 1,-6-1-2,1 1-1,-5 1 0,1 7-1,-2-2 0,-2 2 0,1 4 1,4 3-1,-1 0-1,3 4 0,6 1 1,3 0-2,7 1 1,2 1 0,5-1-1,2-2 0,9 0 1,5 1-1,0-2 0,6-1 1,4-2-1,1 0 0,5-5 0,4-2 1,1-2-1,0-3 0,2-3 1,-1-2-1,1-7 0,-2-2 1,-3 0-1,1-6 1,-6 1-1,-4 0 0,-2-3 1,-3-2-1,-6 2 0,-5-3 1,-3 0-1,-4 3 1,0-4 0,-7 3 0,-6 3 0,-4-1 2,-1 5-2,-3-2 1,-4 3-1,0 7 0,-1 1-1,-2 4 1,5 0-1,-9 3-1,9 3-3,-7-1-7,14 5-25,-2-1-1,6-4-2,12-5-7,0 0 4</inkml:trace>
</inkml:ink>
</file>

<file path=ppt/ink/ink1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2.9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255-1 36,'0'0'31,"0"0"-3,0 0-11,0 0 0,-7-7-5,7 7-1,-12 8-4,1-1-1,-4 1 1,2 6-1,-3-2 0,0 7-2,-3-2 1,1 6-1,-1 2 0,1 5-2,1 3 1,1 6-1,3 1-1,-1 0 1,4 2-1,3 1 0,1-3-1,1-4 1,3 0 0,2-7-1,0-4 0,0-1 1,4-3-1,-1-4 0,3-2-2,-5-4-1,6-2-7,-7-9-26,15 3 1,-7-4-4,3-9-5,0-4 2</inkml:trace>
</inkml:ink>
</file>

<file path=ppt/ink/ink1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3.8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181 54 56,'0'0'33,"1"-13"1,-1 4-17,0 9-3,-5-15-3,5 15-3,-9-13-1,9 13-1,-21-4 0,9 4-2,1 0-1,-3 10 0,0 4-1,-2 7 0,0 0-1,4 4 0,3 0-1,0 1 0,4-1 0,5-5 1,0-5-2,9-4 1,3-6 1,2-4-1,7-2 0,-5-6 1,5-4-1,-1-5 0,-3 1 0,-2-2 0,-1-1 1,-6-1-1,1 3 0,-7 1 0,0 5 1,-2 10 0,0 0 0,-7 0 0,0 12-1,-4 11 2,-1 4-2,-2 6 1,-2 7 0,2 4-1,-4 0 1,4 0 0,-4-1-1,1-3 1,1-2-1,3-8 0,1-4 1,1-8-1,8-3 0,-4-7 0,7-8 0,0 0 0,0 0 0,0 0 1,9-6-1,-1-7 1,1-1 0,9-1 0,0-2 0,-1-5 0,3 1 0,4 0 0,-1-2-1,2 3 1,-6 0-1,4 2 0,-5 2-1,-6 4 1,3 0 1,-5 4-2,-10 8-2,11-14-5,-11 14-24,9-8-6,-9 8-2,0 0-5,-9-11-1</inkml:trace>
</inkml:ink>
</file>

<file path=ppt/ink/ink1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5.5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0 36,'0'0'33,"0"0"-1,0 0-10,0 0-8,0 0-2,-7 0-4,7 0-2,-7 9-2,6 2 2,-5-4-2,5 7 0,-5-3 0,6 3-1,-3-1 1,3-1-2,0 0 0,3-4-1,-3-8 0,13 10 0,-3-10-2,-1 0-3,7 0-7,-7-8-22,7 0-2,-4-8-2,0 0-3,1-5 2</inkml:trace>
</inkml:ink>
</file>

<file path=ppt/ink/ink1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5.7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 6 84,'-12'-5'33,"3"1"-10,9 4-14,-16 0-3,16 0-5,0 0-5,0 11-23,0-11-4,16 5-1,-4-5-4</inkml:trace>
</inkml:ink>
</file>

<file path=ppt/ink/ink1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6.5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85 2 31,'0'0'32,"0"0"-3,0 0-9,12-5-1,-12 5-5,0 0-3,0 0-1,14 4-2,-14-4-1,6 18-2,-3-9 1,-1 7-2,-2 0 1,0 7-3,-2-4 1,-3 4-2,-6-2 0,-1-1-3,-2 3-6,-7-5-27,6 1 0,-2-8-4,4 2-3,1-7 1</inkml:trace>
</inkml:ink>
</file>

<file path=ppt/ink/ink1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8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 37,'0'0'26,"7"-7"-5,-7 7-3,0 0-2,0 0-4,4 9-3,-4-9-1,3 15-1,-1-4-1,5 1-1,-2 2 1,4 6-3,-3 0 0,4 0 0,-3 1 0,9 1-1,-7 1-1,2-2 1,1 0-1,0-2 2,-1-4-3,3 0 1,-2-5 0,-1 3 0,-4-4 0,0-1-1,-7-8 0,12 10-1,-12-10-2,4 9-6,-4-9-20,0 0-6,0 0-3,0 0-2,0 0 1</inkml:trace>
</inkml:ink>
</file>

<file path=ppt/ink/ink1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18.7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282 0 84,'-7'3'35,"-3"8"-4,-3-3-20,6 8 1,-5-2-5,0 5 0,-6 2 0,-2 5-2,-2-2-1,2 5-1,-5-2 0,4-3-1,-4 0-1,6-4 0,1 1-1,2-10-1,6 1-3,-1-6-5,11-6-27,0 0-1,0 0-2,0 0-3,2-5 1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44.11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99 39 18,'0'0'20,"0"0"-1,7-12-2,-7 12-1,0 0-2,10-11 0,-10 11-4,0 0-3,14-8 0,-14 8-3,10-5 1,-10 5-3,15-3 1,-9 3 0,3 0-1,-1 1 1,-8-1-1,15 5 1,-15-5-1,13 10 0,-13-10 0,9 11 0,-9-11 0,4 12 0,-4-12 1,3 11-2,-3-11 0,1 12 1,-1-12 0,0 12-1,0-12 0,-1 12 1,-3-3-1,4-9 0,-11 15 0,3-7 1,1 1-1,-3-2-1,1 2 2,0 0-2,-1-2 1,-1 1-1,2 0 2,0-2-2,0 1 0,-1 0 1,1 0-1,0 0 1,-2 1-1,1-1 1,1 0-1,-1-2 0,1 2 0,1-3 1,0 1-1,8-5 1,-13 9-1,13-9 0,-10 5 0,10-5 0,0 0 0,0 0 1,0 0-1,0 0 0,0 0 0,0 0 0,6-2 0,-6 2 0,12-4 1,-12 4-2,11-2 2,-11 2-1,10-1 0,-10 1-1,11 0 1,-11 0 1,13 4-1,-13-4 0,9 7 1,-9-7-1,10 13 1,-10-13 0,14 8 0,-5-4-1,0 0 0,1 0 1,1-2-1,2 1-2,-4-3-8,2 1-9,0 1-4,-2-1-17,-9-1-28</inkml:trace>
</inkml:ink>
</file>

<file path=ppt/ink/ink1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0.3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0 43,'0'0'34,"0"0"-1,-7 5-14,7-5-5,-13 11-3,10 0-2,-8-6 0,4 6-2,-2-3-1,4 4-2,0-3 2,1 2-3,1-1 0,3-1-2,0-9 2,0 15-2,0-15 1,10 10-2,-10-10 0,15 1-2,-5-1-4,-1-7-10,3 1-19,-3-6-2,3 2-3,-1-6-1</inkml:trace>
</inkml:ink>
</file>

<file path=ppt/ink/ink1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0.5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10 77,'0'0'35,"0"0"-2,-9-9-19,9 9-3,0 0-5,0 8-2,0-8-1,0 8-1,0-8-3,0 13-3,0-13-18,5 10-11,-5-10-3,2 11-3,-2-11 1</inkml:trace>
</inkml:ink>
</file>

<file path=ppt/ink/ink1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1.0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0 76,'7'10'35,"-7"-10"2,0 11-24,0-2 0,0-9-3,-7 22-1,-2-9-2,6 3-2,-4 1 0,1 2-1,-1 4-1,-2-2 0,4 5-1,-2 0 0,5-1-1,-3 5 0,1-4 0,1 2 0,-2-3 0,-1 0 0,1-8 0,-2 1-1,2-5 1,-2-2 0,-1-4-1,-4-6 0,0 1 0,-1-2-1,1-2-1,-4-2 0,6-4-3,-5-5-4,15 4-21,-5-10-7,7 1-3,7-8-3,5 1-2</inkml:trace>
</inkml:ink>
</file>

<file path=ppt/ink/ink1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1.3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11 103,'-7'-11'36,"7"11"0,0 0-27,0 0-2,0 0-2,-6 6-2,6 3-2,0 0 1,0-9-4,0 14-4,0-14-29,7 12 0,-7-12-4,0 0-2,13 0-1</inkml:trace>
</inkml:ink>
</file>

<file path=ppt/ink/ink1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2.4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8 38,'-4'-8'33,"4"8"-9,0 0-5,0 0-4,0 0-6,0 0-1,0 0-1,0 0-1,0 0 0,0 0 0,0 0-1,0 10 0,4 2 0,2 4 1,1 2-2,0 1 0,0 3-1,0 0 1,2 0-2,-2-2 0,2 5 0,-3-1 0,1 1 0,-5 3-1,1 4 1,-3-1-1,0 5 0,-5-1 0,-4 0 0,0 1-1,-2-3 1,-3-2-1,0-2 1,-1-3-1,4-5 0,0-2-3,3-10-4,8-1-26,0-8-4,0 0-4,5-3-2,6-7-4</inkml:trace>
</inkml:ink>
</file>

<file path=ppt/ink/ink1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25.0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72-3 4,'0'0'15,"0"0"0,0-10 1,0 10-1,0 0 0,0 0-2,0 0-1,0 0-3,0 0 0,0 0-3,0 0-1,0 0-1,0 0 1,0 0-1,0 11 0,0-11 0,5 16 1,-1-5 0,7 4 1,-3 2-2,5 3 0,-3 1 0,3 3-1,-3 0 2,4 4-3,-1-1 1,-4 2 0,1-1-1,1 3 0,-4-1-1,-4 3 1,1-2-1,-2 0 0,-2 0 0,0 3 0,-7-3 0,-6 2-1,3-5 1,-5 3 0,-2-1 0,-3-1 0,3 0 0,-4-5 0,3 0-1,-3-5 0,5-1 0,0-4-1,2-2-2,3-5-1,11-7-4,-16 7-9,16-7-19,0 0-3,0 0-1,11-10-3</inkml:trace>
</inkml:ink>
</file>

<file path=ppt/ink/ink1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47.5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0 23,'0'0'33,"0"0"-6,0 0-7,0 0-3,0 0-4,0 0-2,-6 3-3,6-3-1,-12 16-2,3-8-1,-3 8 0,1 0 0,-1 8-2,1 1 0,3 2 0,-5 1-2,6 5 1,0-5 0,4-1-1,3-3 0,3-5 0,6-5 0,1-4 1,3-6-1,3-3 0,1-1 0,1-1 1,0-9-1,-1-1 0,-6 1 1,1-4-1,1 2 0,-8 3 1,-5 9-1,7-14 0,-7 14 0,0 0 1,-2 14-1,1-2 2,-3 2-1,4 2 0,4-3 0,4-1 1,12-4 0,-3-4 0,5-4 0,6-1 1,-3-9-1,1-1 1,-5-6-1,2 0 0,-5-4 0,-8-3-1,-2-2 0,-8 1 0,0 2 0,-9 1-1,-4 3 0,-1 2-2,-2 6-3,-1 2-7,10 5-26,-4-2 0,11 6-3,0 0-3</inkml:trace>
</inkml:ink>
</file>

<file path=ppt/ink/ink1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47.9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0 83,'0'0'37,"0"0"-6,-7 5-18,7-5-1,-1 23-4,-5-6-3,6 1 0,0 4-2,0-2-1,0 2-1,0-5 0,0 1-2,0-10 0,0 2-3,0-10-5,0 0-5,0 0-17,0-8-5,-2-4-2,-1-3-2</inkml:trace>
</inkml:ink>
</file>

<file path=ppt/ink/ink1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32:48.1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9 102 63,'0'0'33,"-10"-8"3,10 8-18,0-10-4,0 10-2,16-10-4,1 2 0,4 3-3,6-4-1,3 3-2,0 0-1,-5 1-3,6 5-17,-2-5-16,-8-4-2,-3 1-4,-6-4-3</inkml:trace>
</inkml:ink>
</file>

<file path=ppt/ink/ink1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1:54.1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57 0 28,'0'0'26,"0"0"-4,0 0-4,0 0-1,0 0-4,0 7-1,0 6-1,0-2-3,0 7 0,0 1-1,0 9-1,-5-2-1,1 7-2,-1 2 0,1 1-1,-4-3 1,2-1-2,-1-6 0,2-5 0,0-1 0,3-8 0,2-12 0,-6 13 1,6-13-1,0 0 0,0-8-1,0-4 2,4-3-1,0-4-1,1-5 0,0-2 1,6-1-1,1-4 0,4 0 0,-2 0 0,4-1 0,1 6 0,2 4 0,-5 4 0,2 6 0,3 5-1,-9 7 1,-1 2 0,0 13 1,-4 4-1,-4 4 0,-1 2 1,-2 3 0,0 3 0,-4-2 0,1-2-1,-2-1 1,3-6-1,-2-7 1,3-1-1,1-12 1,0 0-1,0 0 0,0 0 1,10-9-1,-3-4 1,4-6 0,-2-2-1,7 1 0,-1-5 0,3-2 0,2 4 0,-3 5-1,3 0 1,-1 6 0,-3 2-1,0 8 1,-2 2 0,-3 9 0,-3 6 0,-1 4 1,1 4-1,-5 4 0,1 1 1,-4 1 0,0 0 0,0-1 0,-2-2-1,0-3 1,-3-7 0,-1 0 0,3-4-1,3-12 0,-4 16-1,4-16-1,0 0-2,0 0-5,0-8-12,4-3-15,5-3-3,3-4-2,2-1-2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48.548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445 6087,'0'0,"0"0,0 0,0 0,0 0,0 0,0 0,0 0</inkml:trace>
</inkml:ink>
</file>

<file path=ppt/ink/ink1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1:54.7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212 81 81,'0'0'36,"0"0"-4,-6-9-21,1 1-4,5 8 1,-18-20-2,9 12-2,1-4 0,-3 4 1,0 2-3,1 0 1,-3 3-2,3 3 0,-8 3 0,4 6 0,-2 8-1,0 2 0,2 4 1,2 3-1,1 0 1,4 3-1,4-3 1,3-2-1,5-6 0,6-3 1,1-4 0,4-7 0,1-4 0,3-5-1,-2-7 1,3-3 0,-4-7-1,1 1 1,-2-6 0,-4 1-1,-1 1 1,-2 2-1,-6 1 0,-1 8 1,-2 5-1,0 9-1,-7 0 1,-2 11 0,2 4 0,2 2-1,-1 7 2,6-1-2,0-3 2,9-1-1,-2-1 0,7-2 0,2-3 0,-3-2 0,1-3-1,-2-4-1,2 1-3,-3-5-1,3 0-7,-5-6-12,1-2-12,1-5-2,3-5-2,-1 0 2</inkml:trace>
</inkml:ink>
</file>

<file path=ppt/ink/ink1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1:55.03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80,'0'0'34,"0"0"-1,0 8-23,0-8-3,4 22 2,3-10-3,-2 10 0,0-4-2,6 1 0,1 1-1,1 0-2,1-5 0,0 4 0,-2-7-2,-1-4-1,1 2-3,-12-10-13,14 1-17,-14-1-1,9-11-3,-7-1-1</inkml:trace>
</inkml:ink>
</file>

<file path=ppt/ink/ink1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1:55.29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232 0 83,'-16'14'36,"0"-3"-2,-2 4-19,4 3-6,-7 2-1,3 2 0,-3-1-2,3 5-2,-1-1 0,1-1-3,2 1 0,4-3-1,1-1-3,3-4-5,4-4-28,1 0-1,3-13-2,0 11-3,0-11-2</inkml:trace>
</inkml:ink>
</file>

<file path=ppt/ink/ink1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1:56.25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276 1 8,'0'0'26,"0"0"5,-11-4-12,11 4-4,0 0-1,-7-2-2,7 2-1,0 0-1,-14 5-3,14-5-1,-14 20 0,5-9-1,-3 11-1,-4-1 0,0 7-1,0 2 0,0 5-1,-7 0 0,5-1 1,-1 3-2,3-1 0,-2 4 1,8-2-2,-6 0 1,4 3 0,5-1 0,5 1-1,-2 3 1,4-4-1,6 1 0,-3-4 1,11-4-1,-5-2 0,5-4 0,0-4 0,-1-7-1,-5-3-3,7-4-5,-15-9-24,10 3-2,-10-3-4,13-12-3</inkml:trace>
</inkml:ink>
</file>

<file path=ppt/ink/ink1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1:56.73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45 142 73,'-9'13'32,"-5"4"-2,2-1-26,6 8 2,4-1 0,2-1-2,2-4 1,12 2 0,-1-10 0,11-1 0,-2-7-1,2-2-1,5-8-1,-1-5 1,0-8-1,-3-2 0,1-3 0,-8-2-1,-4-7 0,-5 2 0,-7 0 0,-2 2 0,-6 5 1,-13 8-2,1 2 1,-10 13 0,2 3 0,-4 9-1,1 12 1,3 3-1,5 3 0,-1 0-1,7 2-1,2-6-3,8 6-10,3-8-19,2-4-3,0-5-2,7-3-4</inkml:trace>
</inkml:ink>
</file>

<file path=ppt/ink/ink1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1:56.98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194 0 103,'-7'23'37,"-6"4"-3,-1 1-29,2 2-2,-2-2 1,-4 1-2,0-3-3,-5-4-11,-1 1-20,4-8-6,3-2 0,3-10-4</inkml:trace>
</inkml:ink>
</file>

<file path=ppt/ink/ink1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1:58.76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35 280 25,'0'0'21,"0"0"0,0 0-3,0-11-3,0 0-3,12 4 0,-7-9-2,9 4-1,2-9-2,2 2-1,0-1-1,1-4 0,-1-3-1,-1 3-1,-6 0 1,3 5-1,-7-1-1,2 7 0,-7 1 1,-2 12-2,0 0 2,0 0-2,-11 6 0,4 9-1,0 8 0,-7 6 0,3 3 0,3 4 0,-5 5 0,6 2-1,-2-4 1,2 3 0,-2-4 0,4-4 0,2-5 0,-1-3 1,-3-6-1,3-5 1,-1-3-1,3 1 1,2-13 0,-16 10-1,16-10 0,-15 3 1,4 0-1,2-1 0,0-2 1,9 0-2,-10 0 1,10 0 1,-13 0-1,13 0 0,0 0-1,0 0 1,0 0-1,0 0 1,0 0 0,13 0 0,-6 3-1,9-3 2,0 0-1,3 0 0,4 0 1,5 0 0,-8 0-1,3 0 1,-2 0-2,-4 0 1,-1 2-2,-5-2-1,0 8-8,-11-8-15,0 0-10,0 0-3,0 0-2,0 0 1</inkml:trace>
</inkml:ink>
</file>

<file path=ppt/ink/ink1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2:00.74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20 9,'0'0'16,"0"0"-1,0 0 1,0 0-5,2 7 1,-2-7-2,10 3 0,-10-3-2,13 2-2,-13-2 1,19 0-3,-6 0 2,-3 0-2,4 0 0,6 0-1,-4-5 1,5 1-2,4-2 0,-4 4-1,-2-2 0,1 2 0,-1-2-1,-3 2 1,0 0-1,-9 0 0,-7 2 0,12 0 0,-12 0 0,0 0 0,0 0-1,0 0-3,0 0-11,4 8-16,-4-8-2,0 0-3,1-5 3</inkml:trace>
</inkml:ink>
</file>

<file path=ppt/ink/ink1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2:04.90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178 186 4,'-3'16'3,"3"-8"-2,-7 0 0,3 6 2,1-4-2,-1 0 0,-1 2 0,-2-3 1,1 5-1,3-6 0,-6-1 0,9-7 0,-9 12 2,9-12-2,-7 9 0,7-9 1,0 0 0,0 0 1,0 0 1,0 0 0,0 0 2,0 0 1,0 0-1,0 0 1,0 0-1,0 0 0,0 0-1,0 0-1,0 0 0,-2-8-1,2 8 1,0-16-2,4 7 1,3-6 0,-2 6 0,1-8-1,4 5 0,1-6 1,-4 5-2,2-7 2,3 4-2,-1-3 2,-3 0-2,3 0 3,-4-2-2,4 1 0,-6 4 0,0-2 1,4 7-1,-7-2 1,-2 13-1,5-14 0,-5 14 0,0 0-1,0 8 1,-3 4-1,-1 1 1,-6 8-1,3 2 1,-8 8-1,1 3 1,-2 2-1,-1 4 0,1 3 0,0-1 0,-7-1 0,11-1 0,-6-6 1,2-4-1,4-4-1,5-6 1,-2-8 0,5-1 0,4-11 0,0 0 0,0 0 0,0-8-1,2-5 1,9-4 0,-6 0-1,6-4 0,-4-4 1,5-3-1,-3-4 1,5 2-1,2-2 0,1-3 1,1-1-2,2 2 1,-1 1 1,-1 4-2,-1 4 1,-1 5 0,-5 1 0,-1 7 0,-4 1 0,-6 11 1,10 0-1,-10 0 0,4 19 0,-4 1 1,0 0-1,2 9 1,1 5 0,4 3-1,-3 0 0,1-4 0,6 0 1,-3 2-1,3-5 0,1-1 0,-3 0 0,5-5 1,-3-2-1,-1-2 1,3-4-1,-8 0 0,6-4 0,-6-4 1,-5-8-1,5 14 2,-5-14-1,0 9 0,0-9-1,-5 7 2,-6-3-1,1 3 0,-8-4 0,-7 3 0,1-1 0,-8-1 0,-3 0-1,-1 1 1,-3 1 0,1-1-1,1-3 0,1 1 0,4 1 0,8-3-1,6 2-2,4-3-3,14 0-7,0 0-16,0-8-8,12 2-3,6-9-1</inkml:trace>
</inkml:ink>
</file>

<file path=ppt/ink/ink1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2:06.16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153-1 15,'0'0'18,"0"0"1,9 8-4,-9-8-1,9 17-2,2-8-2,-1 7-2,1-1-1,6 3-2,-1 5 1,4 4-1,-4 0-1,1 7 1,1 0-2,-4 3 1,-2 3-2,1 4 2,-4-3-2,-1 6 1,-8-4 0,0 6-1,-8 6 0,-1 1 1,-7 0-1,-2 3-1,-5-3 0,-7 0 0,2-2-1,-4-2 0,-3-9-1,0-1-3,1-8-16,4-4-13,2-10-5,5-7-1,9-8 0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38:57.43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-3 806 15,'0'0'42,"0"0"-11,-1-5-3,1 5-10,0-7-4,0 7-5,3-13-2,-2 5-1,-1 8 0,6-18-1,-1 9-2,-1-3 1,1-1-2,2-4 0,1-3 0,-2-3-1,3-2 0,-1-6 0,2 4 0,-1-2 0,0-2-1,1 2 1,-1 0 0,1 1-1,-1 0 1,0 3-1,1-3 0,-1 1-1,0 0 0,0 1 1,-1 1 0,-2 1-1,2 0 1,-2 4-1,0-1 1,0 3 1,-2 2-1,0 1 0,-2 1 0,1 1 0,0 1 0,-1 0 1,1 2-1,0 3 0,-1-3 0,-1 0 0,-1 10 0,4-13 1,-4 13-1,3-7 0,-3 7 0,0 0 1,0 0-1,0 0 0,0 0 1,6 5-1,-6-5 0,4 12 0,-4-12 0,4 13 1,-4-13 0,5 14-1,-5-14 0,6 13 1,-3-3-1,1-1 0,0 2 1,1 1-1,0 3 1,0-2-1,1 0 1,0 2 0,-1 0 0,1 0-1,1 2 1,-1-1-1,0 1 1,1 3-1,-2-1 1,1-1 0,0 0-1,0 0 1,1 0-1,-3-3 1,3 5-1,-1-4 0,-1 2 0,3 2 0,-3-3 0,1 4 0,0 0 0,-1 1 0,1 1 0,-1 0 0,1 0 0,-3-2 0,3 3 0,0-2 0,-2-2 1,1-5-2,-1-2 1,1-3 0,-2-1 0,-3-9 0,6 8 0,-6-8 0,0 0 0,0 0-1,7-10-3,-7 10-9,4-10-8,-3 0-9,-2 2-26,-4-4-21</inkml:trace>
  <inkml:trace contextRef="#ctx0" brushRef="#br0" timeOffset="657.8217">155 363 25,'0'0'56,"0"0"-11,-9 6-27,9-6-5,0 0-5,0 0-3,0 0 0,8 0-1,-8 0-1,12 0 1,-4 0-2,2 0 1,2 0 0,1 0-1,-3 0-1,4 0 1,-2 0-1,2 0 1,-2 0-1,0 0-1,-1 0 1,-2-2 0,0 0-1,0 0 1,-9 2-1,13 0 0,-13 0-1,10 0-1,-10 0-4,0 0-11,0 0-11,9 7-18,-9-7-22</inkml:trace>
  <inkml:trace contextRef="#ctx0" brushRef="#br0" timeOffset="1451.8246">697 331 65,'0'0'58,"-8"-5"-30,8 5-10,0 0-6,0 0-5,0 0-1,0 0-2,0 0-1,0 0-1,8 0 1,-8 0-2,11-2 0,-11 2 1,16-5-2,-7 2 1,0 0 0,2 0-1,0 3 0,-1-3 1,-1 1 0,-1 2-1,0 0 1,1-2-1,-9 2 0,14 0 0,-14 0 1,11 0-1,-11 0 0,13 2 0,-13-2 0,9 0 0,-9 0 1,9 0-2,-9 0 1,8 0 0,-8 0-2,8-2-3,-8 2-9,0 0-9,0 0-11,0 0-28,0 0-14</inkml:trace>
  <inkml:trace contextRef="#ctx0" brushRef="#br0" timeOffset="2738.7063">751 481 25,'0'0'49,"0"0"-19,0 0-8,-8-1-8,8 1-5,0 0-2,0 0-1,0 0 0,0 0-1,0 0 0,0 0-1,-3-9 0,3 9-2,0 0 0,0 0 0,0 0-1,0 0 0,-8 0-1,8 0 2,0 0-2,0 0 1,0 0-1,0 0 1,0 0 0,0 0 0,0 0-1,0 0 1,0 0 0,0 0 0,0 0 1,0 0-2,0 0 1,0 8 0,0-8 0,8 4 1,-8-4-2,11 0 1,-11 0-1,13 0 1,-13 0-1,12 1 0,-12-1 0,13 0 0,-13 0 0,11-1 1,-11 1-1,10-2 0,-10 2 0,8-2 0,-8 2 0,8-1 0,-8 1 0,0 0 0,12 0 0,-12 0 0,0 0 0,10-2 0,-10 2 0,0 0 0,9-1 0,-9 1 0,0 0 0,11-2 0,-11 2 0,0 0 1,10 0-2,-10 0 2,0 0-1,10-2-1,-10 2 1,0 0 0,9-6 1,-9 6-2,8-3 1,-8 3 0,0 0 0,10-6 0,-10 6 0,0 0 0,9-1 0,-9 1 0,0 0 0,0 0 0,0 0 0,0 0 0,8 1 0,-8-1 0,0 0 0,0 0 0,0 0 0,0 0 0,0 0 0,0 0 0,0 0-1,0 0-2,4 9-4,-4-9-12,0 0-8,0 0-23,0 0-21</inkml:trace>
</inkml:ink>
</file>

<file path=ppt/ink/ink1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7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66 128 25,'0'0'32,"3"-10"-11,-3 10-5,0 0 1,0 0-3,0 3-3,0 8-2,-5 4-4,3 2 0,-5 6-1,5 8 0,-5 1-1,2 9 1,-2-6-2,0 1 1,-2-3-1,6-5 0,-4-5 0,1-6 0,4-7 0,2-10 0,0 0 0,0-3 0,0-17-1,2 1 0,4-6 0,2-7-2,-1-5 2,0-2-2,1 2 1,0-2-1,1 5 1,0 2-1,-2 7 1,0 6-2,-2 9 2,4 7 0,0 8 2,3 10-1,3 9 0,0 7 0,-2 3 1,4 5 0,3-1-1,-2-1 1,-1-4-1,1-5 1,-4-12 0,2-1 0,-2-10 0,2-5-1,-5-7 1,3-10-1,-2-5 1,-1-3-1,-1-7 0,4-3-1,-7-4 0,4-1 0,-4 1 0,-2 4-1,4 3 0,-4 6-2,1 6-4,-1 2-14,4 9-15,-9 9-3,19-16-5,-8 10-2</inkml:trace>
</inkml:ink>
</file>

<file path=ppt/ink/ink1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4:33:26.2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89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51 17 21,'0'0'32,"-1"-7"-6,1 7-2,0 0-5,0 0-2,0-11-3,0 11-3,0 0-1,-4 10-2,-3-2-2,5 8 0,-1-1-1,-1 8-2,-4 2 0,4 4-1,1-2 0,1 1-1,-7-4 0,6 0-1,1-5 1,2-4-1,0-1 1,0-14-1,0 0 1,3 3-1,6-6 1,-5-9 0,3-2-1,3-4 1,-3 1-1,4-6 1,-3 4-2,3-2 2,1 1-2,-3 3 2,5 2-1,-4 4 0,1 3 0,3 4 1,0 3-1,-5 1 1,3 6-1,-7 3 1,6 3-1,-8 3 1,3 2 0,-5 2-1,-1-1 1,0-2-1,0 0 0,-1-2 1,-3-1-1,2-4 0,2-9 1,0 0-1,0 0 0,0 0 0,4-14 0,1 1 0,4-4 0,0-3 0,1 4 0,6-4 0,-4 2 0,1 1 0,2 3 0,1 2 1,0 3-1,-4 4 0,0 4 1,2 0-1,-3 2 1,-2 5 0,3 4 0,-8 4-1,1-1 2,-3 7-2,1-4 1,-3 4 0,0 1 0,-3-4-1,1 0 0,-2 0 1,3-2-1,-1-3 0,-3-2 0,5-10-1,-4 11-1,4-11-1,0 0-3,0 0-5,0 0-19,11-5-9,-6-1-3,4-4-2,-1-1-1</inkml:trace>
</inkml:ink>
</file>

<file path=ppt/ink/ink1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89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 0 101,'0'0'39,"0"0"-2,0 0-21,0 12-5,0-2-3,-1 4-3,-3-2 0,1 6-2,-4-6-1,5 1-1,0-5-1,2-8-2,0 11-2,0-11-4,0 0-23,4-7-7,-1-3-5,1-8 0,1-1-2</inkml:trace>
</inkml:ink>
</file>

<file path=ppt/ink/ink1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89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46 0 123,'-16'1'39,"6"2"0,10-3-29,-16 13-4,16-13-3,-5 11-2,5-11-3,0 14-5,0-14-13,9 5-18,-9-5-2,14 8-1,-14-8-4</inkml:trace>
</inkml:ink>
</file>

<file path=ppt/ink/ink1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89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13-1 84,'0'0'39,"5"13"-1,-5-13-11,0 20-16,-2-6-2,1 4-3,-1 0-3,0 4-1,-1-4 0,-1 0-1,0-5 0,4-1 0,0-5-1,0-7 1,13 1-1,-13-1 1,16-8-1,-4-6 1,-2-1-1,6-3 1,2 0-1,-3-1 0,3 0 0,0 3 1,-1 1-1,1 3 1,-8 5-1,4 0 0,0 5 1,-7 2 0,4 1 0,-6 9 1,0 1-1,0 5 0,-3 2 1,0 2 0,-2 2-1,0 0-1,0 0 1,0-1-3,0-3-3,-2-7-13,2-3-23,0-8-2,0 0-3,0 0-4</inkml:trace>
</inkml:ink>
</file>

<file path=ppt/ink/ink1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89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96 17 47,'0'0'34,"0"-9"-7,0 9-5,0 0-5,0 0-4,0-8-2,0 8-2,0 0-2,0 0-1,0 0-2,0 0 0,-7 10-2,7-10 0,-16 17 0,7-7-1,-2 5 1,-1 1-1,3 4 0,-3 0 0,7 1 0,-6 3 0,8-1 0,3-5-1,2 0 1,10-2 0,-3-5-1,10-2 1,6-5 0,-1-4-1,6 0 1,-2-6-1,2-1 1,-2-4 0,-4 1-1,-4 0 1,-5 1-1,-6 0 1,-9 9-1,11-8 1,-11 8-1,0 0 0,0 12 1,-2 2-1,2 0 0,0 2 0,7-2 1,7 0-1,4-5 1,3-3 0,8-6 0,-4-1 0,5-9 0,-7-4 0,-1-3 1,-4 0-1,-4-6-1,-4 1 1,-10-3 0,-3 2-1,-8 1 1,-3 6-1,-3-1 0,-4 6 0,1 5-2,3 1-4,3 10-14,-2-2-21,9-1-1,7-2-6,-3-5-1</inkml:trace>
</inkml:ink>
</file>

<file path=ppt/ink/ink1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8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0 341 83,'11'-3'37,"-11"3"-2,12-11-20,-7-2-4,7 2-1,-3-6-3,7-2-3,-4-3 0,0-2 0,3-2-2,-1-5 0,-7 1-1,3 0 1,-5 0-1,2 5 0,-1 4 0,-5 7 1,-1 0-1,0 14 0,0 0 0,0 0 0,-12 14 0,9 5-1,-4 5 1,1 8-1,1 5 1,2 1 0,-3 4 0,-1 0-1,6-4 1,-3-1-1,-1-6 1,-1-2-1,5-5 1,-1-7-1,2-6 0,0-11-1,0 13 0,0-13-1,0 0-3,0 0-6,0 0-17,0 0-10,0 0-3,-9 1-2,9-1-2</inkml:trace>
</inkml:ink>
</file>

<file path=ppt/ink/ink1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89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 12 67,'-14'13'38,"14"-13"0,0 0-14,7 2-13,1-2-2,12-1 0,-3-2-3,10 0-1,1 0-2,0 1-1,0-4 0,3 3-1,-8 0 0,2 3 0,-6-2-1,-3 1-1,-6 1-2,-10 0-7,16 3-22,-16-3-7,-7 8-2,-5-3-3,-2 0 1</inkml:trace>
</inkml:ink>
</file>

<file path=ppt/ink/ink1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0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33 86,'0'0'38,"0"0"-2,3-4-22,13 1-3,-9-3-2,9 0-4,-1 1-1,3 1-1,-2 0-1,-4 4-1,-1 0 0,1 3 0,-12-3 1,16 18-1,-13-6 0,-1 3 0,-2 0 0,0 4 0,-2-2 0,-5 3 0,-3 0 0,1-2-1,-2-1 1,-4 1 0,0-4-1,7 0 1,-6-3-1,7-2 1,7-9-1,-11 6 1,11-6-1,0 0 1,0 0-1,0 0 1,0 0-1,0 0-1,0 0 1,0 0 0,0 0 0,4 3 0,-4-3 0,15 1 0,-2-1 1,-5 4-1,7-3 1,2 0 0,1 2 0,1-3-1,2 0 2,7 0-1,-3 0-1,6 0-1,-1 0-2,-2-3-4,7 3-16,-14-1-18,2-4 0,-9-5-5,2 1-2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6:21.11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20 96 10,'0'-12'20,"0"12"3,3-10-7,-3 10 0,3-10-5,-3 10-3,6-7 2,-6 7-5,8-6 0,-8 6 3,9-9-2,-9 9 0,14-11-1,-5 6-1,1 0 1,-4-4-1,8 5-1,-6 0 1,1 1-3,2 3 0,-5 0 0,4 3 0,-5 4 0,3 3 0,-2-3-1,0 5 0,0 0 0,-2-1 1,3-2-1,0 4 1,-1-4 0,2-2-1,-1 2 1,1-4 0,-3 2 0,5-2 0,-5 4 0,-5-9 0,11 11-1,-11-11 1,4 14-1,-4-14 1,5 13-1,-5-5 0,0 0 1,0-8 0,-3 11-1,3-11 0,-3 10 1,3-10 0,-6 12-1,6-12 1,-7 8-1,7-8 1,-3 9-1,3-9 0,-6 11 0,6-11 0,-4 8 1,4-8-1,-5 7 0,5-7 0,-7 9 1,7-9-1,-8 8 0,8-8 0,-11 6 0,5-5 0,-1 4 0,-1-3 0,-1 2 0,3-2 1,-4 3-1,4-4 1,-1 3-1,-1-2 0,1-1 1,-1 0-1,0 0 0,1 2 1,2-2-1,-6 0 1,7 1-1,-4 0 0,1 0 1,-1 0-1,0 1 0,1-2 0,1 1 0,6-2 0,-14 3-1,14-3 1,-6 1 0,6-1-1,0 0-1,-8 2-2,8-2-1,0 0-5,-6 6-16,6-6-15,-6 6-24</inkml:trace>
  <inkml:trace contextRef="#ctx0" brushRef="#br0" timeOffset="1">34 51 48,'0'0'33,"-10"12"-4,7-4-10,-1 2-7,2 1-3,-4 3-2,6-2-2,-1 5-1,1 0-1,-2 1 0,1 4 0,-2-3-1,-1 3-1,0 1 1,2 0-1,-1 0-1,-3 0 0,2 1 0,1 1 0,-3-2 1,2-1 0,0 0 0,1 1-1,-3 1 1,3-4 0,-2 2-1,2-1 1,-3-2-1,1-3 0,4 2 0,-2-4 0,0 0 0,0-4 0,1 1 0,-1 1 0,3-6 0,0 1 0,0-7 0,0 12 0,0-12 0,0 0 0,0 6 0,0-6-1,0 0-1,0 0-1,0 0-4,0-2-14,0 2-16,5-14-22</inkml:trace>
</inkml:ink>
</file>

<file path=ppt/ink/ink1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0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82 0 21,'-5'8'17,"5"-8"1,-2 12-4,0-5-3,2-7 1,-1 18-2,-6-7-1,3 2-1,1 3 0,1 7-2,-5-2 0,2 9 0,-1-3-2,3 5-1,-8-1 1,8 3-2,-6-9 0,4 3-2,1-7 1,3-3 0,1-4-1,-2-6-1,2-8-1,0 11-2,0-11-7,0 0-22,0 0-1,7-11-3,-4-2 1</inkml:trace>
</inkml:ink>
</file>

<file path=ppt/ink/ink1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0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91-1 25,'0'0'32,"0"0"-1,-9 1-12,9-1-8,-5 12-1,5-12-1,-9 18 0,2-4-4,6 7 1,-6 1-2,3 4 0,-3 2 1,5 4-2,-6-1 0,1 2-1,3-2 0,-1-3 0,-2-4-1,5-1 0,0-3 0,0-6-1,1-2-2,1-12-3,0 11-5,0-11-23,0 0-3,0 0-3,3-8-2</inkml:trace>
</inkml:ink>
</file>

<file path=ppt/ink/ink1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0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54 40 14,'0'0'30,"0"-10"-12,0 10 0,0-8 1,0 8-4,0-10-3,0 10 0,0 0-3,0 0-1,0-7-2,0 7-2,0 0 1,0 0-2,-5 6-1,-2 1-1,-2 5 1,5 2-1,-6 5 0,5 2-1,1 1 0,-1-1 0,0-2 1,5-1-2,0-1 1,10-7 1,-5-3 0,11-6-1,0-1 1,-2-4 0,7-4 0,-5 1 0,1-6 0,-3 3-1,-1-1 1,-1 5-1,-12 6 0,9-6 1,-9 6-1,5 5 0,-3 4 0,-2-9 0,8 19 2,6-10-1,-1 1-1,4-9 2,3-1-1,2 0 1,-1-12 0,4 0-1,-4-4 1,-4-3-1,-6 1 0,-2 0-1,-6-3 0,-6 3 1,-8 3-1,-5 0 0,-3 4-1,0 4-2,0 3-6,-2 2-21,5 2-7,0 0-2,16 0-3,-11 1 0</inkml:trace>
</inkml:ink>
</file>

<file path=ppt/ink/ink1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0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49-1 93,'0'0'35,"0"0"-9,0 0-19,0 0 0,0 12 1,0 0-3,3 4 0,-3 1 0,4 7-1,-4-1-1,0 4 0,-5 0 0,-3 4-2,5-1 1,-9 0-2,6 2 0,-2-5-1,1 3-3,0-7-5,7 5-17,0-12-10,0-3-3,0-13-3,0 0-1</inkml:trace>
</inkml:ink>
</file>

<file path=ppt/ink/ink1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0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64 9 18,'0'0'31,"4"-9"-6,-4 9-6,0 0-3,0 3-2,0-3-3,0 19-2,-4-9-3,1 8-1,-1 1 0,4 4 0,-7 2-1,4 2 1,-4 0-2,3 0-1,-3-2 0,0 2-1,0-3 1,0-1-2,4-6 0,-1-2-3,4-2-5,0-13-20,0 11-7,0-11-2,4-5-4</inkml:trace>
</inkml:ink>
</file>

<file path=ppt/ink/ink1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0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20 83 25,'-2'-10'34,"2"10"0,0 0-13,-5-10-6,5 10-4,7-12-1,2 7-2,1-9-1,8 8-2,-3-3-1,3 3-1,-1-3 0,-3 8-1,0 1 0,-3 7-1,-4 4 1,-2 5-1,-5 2 2,0 5-2,-3 2 0,-4 2 1,-6 1-1,-2-3 0,-3-1-1,1 1 1,-1-5 0,1-3 0,-1-2-1,7-4 0,1-6 0,10-5 1,-11 7-1,11-7 0,0 0 0,0 0 1,6-1-1,-6 1 0,15 0 0,0 0 1,-1 1-1,1 3 0,5 1-2,2-1-5,3 2-29,0-2-1,1 1-3,-2-5-4</inkml:trace>
</inkml:ink>
</file>

<file path=ppt/ink/ink1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0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22 15,'0'0'30,"5"0"-8,-5 0-3,13 0-2,-13 0-2,21-3-2,-11 0-4,9 3 0,1-3-3,6 3 0,-1-2-2,4 0 1,1-1-2,2 1-1,-4 0 0,0 1-1,-4 0-1,-4 1-2,-3 0-6,-17 0-25,7 0-2,-7 0-2,0 0-2</inkml:trace>
</inkml:ink>
</file>

<file path=ppt/ink/ink1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0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38 1 58,'0'0'37,"-12"3"-1,7 7-14,1 0-13,1 5-1,-1 3-2,3 5-2,-5-2-1,6 6-1,0-5-1,0-2-5,0 0-11,2-7-18,-2-13-5,14 5 0,-10-10-5</inkml:trace>
</inkml:ink>
</file>

<file path=ppt/ink/ink1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2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24-1 28,'0'0'24,"0"0"-3,0 0-2,0 0-2,0 0-3,9 0-2,-9 0-1,0 0-4,0 0 0,5 12-1,-5-12 0,0 15-2,0-4-1,0 2 0,0 1-1,-2 0 0,-1 0-1,1 0-2,-5 0-6,-2-1-27,6-5-2,3-8-2,-12 6-5</inkml:trace>
</inkml:ink>
</file>

<file path=ppt/ink/ink1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2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48 28,'0'0'31,"0"-11"-10,0 11-2,0 0-4,16-8-3,-16 8-2,19-9-1,-6 5-3,1 2 0,0-4-2,3 4 0,1-1-1,1 1 0,-5 1 0,4 1-1,-6 0 0,4 3 0,-9 0 0,-7-3-1,12 10 1,-10-3 0,-2-7 0,-2 17 1,-7-7-1,-1-1 0,-6 3-1,0-1 1,0 0-1,-1 1 0,3-4 0,2 2 0,-1-2-1,8-1 1,5-7-1,-9 11 0,9-11 0,9 8 1,-4-2-1,8-3-1,-1 2 2,-2 0-1,4 1 0,-5-1 0,2 3 0,-4 1 0,0 2 0,-6 2 2,-1-2-2,0 3 1,-1-4 0,-3 2-1,-1 1 1,3-2 0,0 1-1,1-4 0,1 4 1,0-1-1,-2 2-1,0-2-4,2 3-24,0-4-8,0-10-3,-7 12-3,7-12-5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8:44.937"/>
    </inkml:context>
    <inkml:brush xml:id="br0">
      <inkml:brushProperty name="width" value="0.07938" units="cm"/>
      <inkml:brushProperty name="height" value="0.07938" units="cm"/>
      <inkml:brushProperty name="color" value="#EA157A"/>
      <inkml:brushProperty name="fitToCurve" value="1"/>
    </inkml:brush>
  </inkml:definitions>
  <inkml:trace contextRef="#ctx0" brushRef="#br0">20 96 10,'0'-12'20,"0"12"3,3-10-7,-3 10 0,3-10-5,-3 10-3,6-7 2,-6 7-5,8-6 0,-8 6 3,9-9-2,-9 9 0,14-11-1,-5 6-1,1 0 1,-4-4-1,8 5-1,-6 0 1,1 1-3,2 3 0,-5 0 0,4 3 0,-5 4 0,3 3 0,-2-3-1,0 6 0,0-2 0,-2 0 1,3-1-1,0 2 1,-1-3 0,2-2-1,-1 2 1,1-4 0,-3 2 0,5-2 0,-5 5 0,-5-10 0,11 10-1,-11-10 1,4 15-1,-4-15 1,5 12-1,-5-3 0,0-2 1,0-7 0,-3 12-1,3-12 0,-3 9 1,3-9 0,-6 12-1,6-12 1,-7 8-1,7-8 1,-3 10-1,3-10 0,-6 11 0,6-11 0,-4 8 1,4-8-1,-5 7 0,5-7 0,-7 8 1,7-8-1,-8 9 0,8-9 0,-11 5 0,5-3 0,-1 2 0,-1-1 0,-1 0 0,3 0 1,-4 2-1,4-4 1,-1 3-1,-1-2 0,1-1 1,-1 0-1,0 0 0,1 1 1,2 0-1,-6-1 1,7 1-1,-4 0 0,1 0 1,-1 0-1,0 1 0,1-2 0,1 1 0,6-2 0,-14 3-1,14-3 1,-6 1 0,6-1-1,0 0-1,-8 2-2,8-2-1,0 0-5,-6 6-16,6-6-15,-6 6-24</inkml:trace>
  <inkml:trace contextRef="#ctx0" brushRef="#br0" timeOffset="1">34 51 48,'0'0'33,"-10"12"-4,7-4-10,-1 3-7,2 0-3,-4 2-2,6 0-2,-1 4-1,1-1-1,-2 3 0,1 3 0,-2-4-1,-1 5-1,0 0 1,2 0-1,-1 0-1,-3 0 0,2 1 0,1 1 0,-3-2 1,2-1 0,0 1 0,1-1-1,-3 2 1,3-4 0,-2 3-1,2-3 1,-3 0-1,1-5 0,4 3 0,-2-4 0,0 1 0,0-5 0,1 1 0,-1 1 0,3-6 0,0 1 0,0-7 0,0 12 0,0-12 0,0 0 0,0 6 0,0-6-1,0 0-1,0 0-1,0 0-4,0-2-14,0 2-16,5-14-22</inkml:trace>
</inkml:ink>
</file>

<file path=ppt/ink/ink1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192 106 15,'0'0'18,"0"0"-1,9-1-1,-9 1-1,0 0-2,16-6-2,-16 6-1,8-12 0,-6 3-1,-2 9-2,5-18 0,-5 18-1,2-19-1,-2 11 0,-2-1-1,2 9 0,-14-15-1,6 10 0,-3 4-1,2-1 0,-3 2-1,-2 0 1,3 2-2,-4 2 1,2 4-1,-1 1 1,0 4-1,-1 2 0,-1 1 0,4 8 1,-1 0-1,1 2 0,3-2 0,0 5 0,2-3 0,6 2 0,-1-5 0,2 2 0,0-4 0,2-1 1,3-2-1,-2-2 0,6-3 2,4 0-2,-1-2 1,2-5 1,7-1-1,-2-2 0,2-1 0,4-2 1,-2 0-1,1 0-1,-3 0 0,-3-3-2,-1 3-3,-8-4-15,3 4-15,-12 0-2,11 0-2,-11 0-4</inkml:trace>
</inkml:ink>
</file>

<file path=ppt/ink/ink1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6:45:26.26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6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534 13 21,'0'0'20,"8"-4"2,-8 4-5,11-3-1,-11 3-2,7-6-3,-7 6 0,0 0-3,0 0 0,0 0-1,0 0-1,0 0 0,0 0 0,0 0 0,-12-1-2,1 1 0,-7 0 1,4 0-1,-10 0 0,-3 7 0,-3-6-1,-2 4-1,-5-1 0,2 3 0,-2 0-1,2 1 0,5 2-1,1-2 0,5 0 0,4 0 0,4-1 0,7 0 0,9-7 1,-14 11-1,14-11 0,0 10 0,0-10 1,13 14 0,-3-3 0,8 1-1,0 3 0,1 1 0,0-1 1,3 3-1,-7 3 1,0 1-1,-5 2 0,-5 0 1,-5 3-1,-5 1 1,-5 1-1,-6 0 0,-7 0 0,-2-1 1,-3-1-1,-4 0 0,2-2 0,3-1 0,5-4 0,0-2 0,8-1 0,5-4-1,2-2 2,6 0-1,1-11 0,5 15 0,4-7 0,5-2 0,3-2 1,3 2 0,1-3-1,11-2 0,-2 0 1,5-1 0,2 0 0,7-1 0,-5-2 0,5 2-1,-5-2 0,0 0 1,-7 2-1,-6 1 1,1-1-1,-8-2 0,-3 3-1,-5-1-3,-4 1-6,-7 0-22,0 0-8,0 0-3,-7 0-3,7 0-3</inkml:trace>
</inkml:ink>
</file>

<file path=ppt/ink/ink1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7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56 0 24,'0'0'32,"0"0"-9,0 0-3,0 0-2,0 0-4,0 0-2,0 0-3,-5 3-2,5-3-1,-9 12 0,9-12-2,-11 18-1,3-5-1,4 2 0,-3 1-1,0 2 1,5-2-1,0 1 0,2-3 0,0-1 0,2-2-1,3 0 2,-5-11-2,15 11 0,-5-10 1,-1 0-1,3-1 0,-1-3-4,1-4-3,-3-4-25,4-4-3,-3-3-2,-1 1-4</inkml:trace>
</inkml:ink>
</file>

<file path=ppt/ink/ink1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7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 19 53,'0'0'35,"0"0"0,-9-11-12,9 11-14,0 0-3,0 0-1,0 0 0,9-8-5,-9 8-4,12 0-8,-1 0-20,-1 4-3,1 0-1,-1 4-2</inkml:trace>
</inkml:ink>
</file>

<file path=ppt/ink/ink1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7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8 71,'0'0'33,"0"0"0,0 0-19,0 0-7,5 0-1,6 0 0,-2-1-3,3-2-1,-1 1-1,1 2 0,0 0-3,-12 0-7,18 0-23,-18 0-2,0 0-3,2 10-2</inkml:trace>
</inkml:ink>
</file>

<file path=ppt/ink/ink1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7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25 66,'0'0'36,"0"0"-2,7 1-20,6-1-6,1-3-1,5 2-1,-1-3-4,1 2-2,4 1-6,-10-1-17,3 0-11,-4 1 0,2-3-4,-5-2 0</inkml:trace>
</inkml:ink>
</file>

<file path=ppt/ink/ink1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7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48-1 88,'0'0'36,"2"9"-1,-2-9-22,-4 23-5,-3-8 0,5 6-1,-7 2-3,2 4-1,0-1-2,-2-4-5,9 3-25,-3-9-7,1-4-3,2-12-3,0 0 0</inkml:trace>
</inkml:ink>
</file>

<file path=ppt/ink/ink1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7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734-1 5,'18'0'14,"-11"0"0,-7 0 0,16 0 3,-16 0-2,12 0 1,-12 0 1,0 0-3,0 0-1,9 0-1,-9 0-2,0 0-1,0 0-1,-7 0-3,7 0-1,-14 0 0,3 0-1,-5 0-1,-1 0 0,-3 0 0,-5 0-1,1 3 1,-11 2-1,2-2 0,-6 0 0,-4 5 1,-4-4-2,-3 4 1,1-1 1,-4 0-1,7-1 0,2 2 0,9 2 0,0-2 1,10-2-1,4 1-1,9-1 1,3 1-1,9-7 0,-4 12 1,4-12-1,13 12 0,4-6 0,5 3 1,4 2 0,9-3-1,3 3 1,3 2-1,-2-1 1,-4 2-1,-5-1 1,-1 0-1,-12 1 1,-8 1-1,-9 2 1,-2 2-1,-15-1 1,-5 4 0,-8 3-1,-1 1 1,-6 0-1,-4 4 0,3-2 0,1 0 0,5-1 1,-2-1-2,6-1 2,5-1-1,2-2 0,9-5 0,-1 1 0,3-4 0,8 0 0,0-4-1,2 2 1,0-4 0,0-8 0,18 13 0,-8-8 0,5-1 0,2 1 0,4-4 1,8 1-1,2-2 1,5 1-1,9-1 0,-1 0 1,5-3 0,3 2-1,-1-1 1,-2-1 0,1 0-1,-4 2 1,-4 0 0,-3 0-1,-1-1 0,-4 0 1,-4 0-1,-2 0 1,-5 1 0,0 0-1,-7-3 0,-4 3 0,-1 0 0,-11 1-1,7-2-1,-7 2-4,0 0-12,0 0-21,-11-1-2,11 1-2,-18-3-5</inkml:trace>
</inkml:ink>
</file>

<file path=ppt/ink/ink1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7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160-1 40,'0'0'27,"0"0"-5,0 0-3,0 0-3,5 7-2,-5-7-2,2 19-3,-2-4-1,2 3 0,-2 2-2,0 2 0,0 1 0,-2 3-2,-5-2-1,3 4 1,-5-6-1,1 2 0,-5-3-2,1 0 2,-1-9-1,-1 3 0,0-8-2,2-2 1,-1-5-2,1 0 0,2-6-1,-1-6-4,7 0-5,-6-9-20,10 2-5,0-6-3,5-4-4,4-3 1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34:55.4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0,0 0,0 0</inkml:trace>
</inkml:ink>
</file>

<file path=ppt/ink/ink1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7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89,'0'0'37,"0"0"-1,0 0-23,0 0-5,0 0-2,0 0 0,0 0-4,0 0-1,0 0-1,0 0-4,0 0-5,6 5-23,-6-5-3,5 15-4,-3-6-2,1 3 3</inkml:trace>
</inkml:ink>
</file>

<file path=ppt/ink/ink1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7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95 29 9,'6'-10'30,"-6"10"-4,0-8-5,0 8-3,0 0-1,0 0-4,0-11-3,0 11-2,-9 4-1,5 6-2,-10 0 1,5 5-3,-6 3 0,4 3-1,-3 4 0,5 5 0,-2 0-1,8 4 1,1 2-2,2 1 1,2-2-1,3 0 0,4-3 1,0-6-3,3-1-2,1-8-12,-3-5-16,4-3-4,0-2-2,1-7-2</inkml:trace>
</inkml:ink>
</file>

<file path=ppt/ink/ink1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8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110-1 59,'0'0'35,"0"0"-1,-8 2-18,8 11-5,-10-5-2,8 9 0,-8-4-3,2 5-2,-2-1-1,-1 1-1,1 0-2,-1-6-5,4 0-26,-2-3-3,9-9-4,-14 0-2,14-10 1</inkml:trace>
</inkml:ink>
</file>

<file path=ppt/ink/ink1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8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30-1 81,'0'0'37,"0"0"-3,0 0-22,9 13-3,-9-2-3,0 8-1,0 5-1,-5 0 0,1 5-2,-1 0 0,0 0-1,-2-4 1,1-2-1,3-2 1,-2-10-1,5-2 0,0-9 0,0 0 1,10-8-1,3-1 0,-1-6-1,2-1 1,5-1 0,-1 1-2,1 0 1,-1 3 1,-4 3-1,-1 2 0,-6 4 0,-7 4 0,0 0 1,0 0-1,-14 12 1,-2 1-1,2-2 0,-1 0 0,1 1 1,0-1-1,7 0 0,5-4 1,2-7 0,4 13 0,6-9 0,3 4 0,4-3 1,3 0-1,-1 1-1,3-3 1,-5 3-2,-3-4-1,2 2-3,-3-5-6,1 0-19,-7-10-8,3-1-2,-3-3-2,4-3-1</inkml:trace>
</inkml:ink>
</file>

<file path=ppt/ink/ink1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26.28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37 0 84,'11'-1'37,"-1"1"-2,6 6-18,-4-2-7,3 8 0,-1-3-3,2 7-1,-1-1 0,-6 7-2,0 2 0,-4 5-1,-5 4 0,0 3-1,-5 2-1,-13 2-2,-1 2-2,-9-3-5,8 1-26,-4-12-4,1-3-4,2-8-2,10-6-3</inkml:trace>
</inkml:ink>
</file>

<file path=ppt/ink/ink1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55.21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37 27 5,'0'0'16,"0"0"0,0 0 1,-6-11 0,6 11-2,-10-1-2,10 1-1,0 0-1,-7 0-2,7 0-1,0 0-1,-14 0-1,14 0 0,0 0-1,0 0 0,8 0 0,7 0 0,8-1-1,1 0 0,10-2-1,3 1 1,2-2-1,3 1-1,4 3 0,-4 0 0,-5-1-1,-1 1 1,-6 0-1,-9 3 1,-7 4-1,-10 1 1,-6 5-1,-12-1 0,-9 5 0,-9-2-1,-5 5 1,-4 1-1,-5 0 1,2-1-1,4 2 0,-1-4 0,13-2 0,0-2 0,12-3 1,7-4-1,9-7 0,7 7 1,9-7-1,5 0 1,5 0-1,-1 0 1,2 1-1,-4 3 0,-6 5 0,-3 4 0,-10 6 0,-4 5 0,-4 3 0,-6-2 0,-3 5 0,3-4 1,-3 1-1,8-6 0,-4-2 0,9-4 1,0 0 0,2 0 0,5 0 1,0 1-1,0 2 0,-3-1 0,-1 3-1,-1 1 1,-2-1-1,0-4-1,-2 2-1,-1-5-2,-8 0-4,-3-7-15,14-6-17,-14 3-1,14-3-1,-11-11-4</inkml:trace>
</inkml:ink>
</file>

<file path=ppt/ink/ink1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56.06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9 182 81,'0'0'37,"0"0"-2,0 0-24,0 11-3,0 2-2,-2 2-1,2 1-1,-3 1 0,3 0-2,-4 0 0,4-5-2,0-2 0,0-10-2,11 6-3,-11-6-3,16-6-4,-9-9-4,7 4-5,-7-15-6,5 6 1,-6-7 0,2 1 2,-6-5 10,0 5 9,-2-1 11,-2 1 7,0 6 9,-6 0 2,4 7-1,-1 1-2,5 12-3,-11-12-5,11 12-5,0 0-3,0 0-3,0 0-2,0 0-3,0 0-9,0 0-19,0 8-3,0-8-1,0 0-2</inkml:trace>
</inkml:ink>
</file>

<file path=ppt/ink/ink1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56.47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76 0 72,'0'0'38,"0"0"-1,14 9-19,-14-9-5,0 13-4,-2-4-2,2 3-1,-11 0-4,2 3-3,1 1-20,-1-2-14,-9-4-3,2-2-4,-1-7 0</inkml:trace>
</inkml:ink>
</file>

<file path=ppt/ink/ink1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57.64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173 0 54,'0'0'26,"0"0"-3,0 0-3,0 0-4,0 0-3,0 0-3,0 16-2,-2 0-3,2 4 0,0 3-1,2 5 1,-2 0-1,3 1 0,-3 2-2,7 0 1,-7-1-1,0-2 0,-7-1 0,4-2-1,-4-4 1,-4 0-2,4-4 2,-7-5-1,0 0-1,-2-5 1,4 1-1,-6-2-1,2-4-1,-3-2-3,4 0-11,3-7-21,5-5-2,3-9-2,4-3-2</inkml:trace>
</inkml:ink>
</file>

<file path=ppt/ink/ink1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57.8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36 8 92,'-9'0'36,"-3"0"-2,12 0-25,-11 0-3,11 0-1,0 0-1,0 0-1,0 0-1,0 0-5,0 0-3,-5-9-13,5 9-15,0 0-3,0 0-3,10 0 0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4:56.8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29-2 23,'0'0'58,"0"0"-11,-6 0-25,6 0-5,0 0-6,0 0-3,0 0-2,0 8-2,0-8 0,0 23-1,0-8 0,4 13-2,-2 4 1,-2 9 0,0 1-1,0 3 0,0 6 0,-2-6 0,-2-3-1,1-6 0,-5-6 0,6-9 0,-4-3 0,6-18 1,0 6-1,0-6 0,4-15 0,4-3 0,-1-1 1,5-9-2,-3-3 1,3-2 1,-1-4-2,4 2 1,-2-1 0,1 4 0,3 0 0,-2 3 0,2 5 1,0 3-1,-2 8 0,-3 5 0,-1 4 0,0 4 1,-1 6-1,-3 9 0,1 7 1,-1 0-1,-1 6 0,4 1 1,-7 3-1,5-2 0,-2-3 2,-3-1-2,1-1 0,-4-6 0,0 1 1,0-8-1,4 0 0,-4-12 0,0 0 1,0 0-1,10-10 0,-5-5 0,1-8 1,3-5-1,1-4 0,1-4 0,4 0 0,-1 0-1,3 0 2,2 6-2,-2 2 2,2 8-2,3 6 2,-5 8-1,0 5 0,1 4 0,-5 7 1,-4 6-1,3 5 0,-5 4 1,-1 4-1,1 2 1,-5-1 0,0 2 0,-2-3-1,0 0 1,0-1 0,0-5 0,0-5-1,0-6 0,-2 0 0,2-12-1,0 0 0,0 0-2,0 0-7,0 0-9,6-12-4,0 3-13,-1 0-32</inkml:trace>
</inkml:ink>
</file>

<file path=ppt/ink/ink1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58.28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40 0 78,'0'9'36,"6"1"-1,-6-2-24,0 5-1,0-4-3,0 6-3,-6-4-2,5-1-2,-5 1-4,1-5-17,5-6-12,-16 10-3,16-10-3,-12-3-2</inkml:trace>
</inkml:ink>
</file>

<file path=ppt/ink/ink1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5:59.1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 2 46,'0'0'34,"7"-8"-2,-7 8-19,0 0-3,0 0 0,0 0-1,0 0-1,9 9 0,-9-1-3,0 8 1,0-1-2,0 7 0,0 0 1,0 6-2,-2-1 0,2 0 0,-7-1-1,6-2-1,1-3 0,-2 0 0,0-3-1,-1-5 1,3 0-2,-2-2 1,2-4 1,0-7-1,-4 10 0,4-10 0,0 0 0,0 0 0,0 0 1,0 0-1,0 0 1,6-4-1,2-5 1,8-2-1,0-4 0,11 0 0,-6-3 1,5-4-1,3 2 0,-5 1 0,5 0 0,-10 4 0,-3 4 0,-11 2 0,-5 9 0,0 0 0,-10 0 0,-8 4 0,-3 6 0,-2 3 0,2 0 0,-6-1 0,8-1 0,1 2 0,7-3 0,-1-3 0,12-7 0,-14 14 0,14-14 0,0 0 0,-5 9 0,5-9 0,0 0 0,0 0 0,3 10 0,-3-10 1,13 8-1,-5-3-1,3-1 2,3 0-2,-3 1 2,1 0-2,2 1 1,4 2 1,-6-2-1,2 1 0,0 3-2,2-3-2,2 7-15,-7-6-17,3 1-3,-2-5-2,2 0-4</inkml:trace>
</inkml:ink>
</file>

<file path=ppt/ink/ink1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6:46:43.9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1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2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158 29 31,'6'-2'23,"-6"2"-1,0 0-4,12-9-2,-12 9-3,0 0-2,0-15-1,0 15-2,0 0-1,-9-3-1,-1 2 0,-1 2-2,-3 1-1,2 4-1,-6 4 0,1 2-1,1-2 0,-3 2-1,5-1 0,1 0 0,4 0 1,4-3-1,-4 1 1,9 1-1,0-1 0,9-1 1,0 1-1,5 1 1,4 0 0,-1 2 1,1 0-2,1 0 2,-2 0 0,-1-1 0,-7 5 0,2-5 0,-10 1 0,-1-1 0,0 1 0,-3-2 0,-11-2-1,0 2 0,0-4 0,-4 0-1,1-2 1,-1-2-1,4-2-1,0 0 0,5 0-2,9 0-2,-9-2-5,9 2-12,2-10-16,11 4-1,4 1-3,1-2-1</inkml:trace>
</inkml:ink>
</file>

<file path=ppt/ink/ink1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2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0 73,'0'0'38,"7"5"-2,-4 4-20,-3-9-4,-7 16-3,7-16-5,-8 11-1,8-11-5,-7 8-3,7-8-5,0 0-25,0 0-2,5-12-1,2-3-3</inkml:trace>
</inkml:ink>
</file>

<file path=ppt/ink/ink1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2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29 0 74,'0'0'37,"0"0"-2,0 0-25,0 15-2,-2-1 1,2 7-3,0 5-1,0 3 0,0 4-1,-4 1 0,1 2-2,1 2 0,-5-3 0,2-2 0,1-5-1,4 0 0,0-5 1,0-4-2,7-3 2,2-6-2,2-3 1,1-2-2,2-2 0,2-3-1,0-4-4,-8-6-5,8 1-26,-5-6 0,-6 2-4,-3-3-2</inkml:trace>
</inkml:ink>
</file>

<file path=ppt/ink/ink1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2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41 73,'-15'0'38,"8"-5"-1,7 5-22,0 0-4,-1-9-3,1 9-2,8-13-1,7 8-3,-1 2 0,5 0-1,4 1-1,-2 2-4,0-1-4,10 1-23,-11 3-6,-1 2-2,-2 0-3</inkml:trace>
</inkml:ink>
</file>

<file path=ppt/ink/ink1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2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 0 81,'0'0'39,"0"17"-2,0-17-19,-1 12-12,1-12-1,-2 13-2,2-13-4,0 0-4,0 8-14,0-8-16,0 0-2,9-10-3,-4-3 0</inkml:trace>
</inkml:ink>
</file>

<file path=ppt/ink/ink1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2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 0 87,'4'6'35,"-4"-6"-1,-5 10-29,5-10-4,0 16-7,0-4-25,0-2-2,0-1-3,-4 0-2</inkml:trace>
</inkml:ink>
</file>

<file path=ppt/ink/ink1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4:35.93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0 102,'0'0'36,"-6"14"-2,6-14-29,-7 8-2,7-8-5,0 0-17,0 0-14,4 9-2,-4-9-4,7-5-4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4:57.2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37 55,'2'-9'61,"-2"1"-21,4-2-21,-4 10-9,0-11-1,0 11-2,0 0-2,-6 9 0,2 3-2,-2 5 0,2 3-2,0 6 1,1-2 1,1 0-2,0 4-1,2-7 1,2-1-1,3-6 0,7-2 0,-4-11-2,11 0-7,-6-3-9,3-13-6,-4-3-13,-1-4-31</inkml:trace>
</inkml:ink>
</file>

<file path=ppt/ink/ink1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13.81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0-1 32,'0'0'25,"0"0"-5,0 0-2,0 0-3,0 0-2,0 0-1,0 0 0,0 0-2,5 6-2,-5-6 0,23 2-2,-5-2 0,7 0 0,-1 1-2,10 2-2,1-1 0,-1 5 0,-6-4 0,0 3 0,-7 0 0,-5 1 0,-16-7-1,11 14 2,-15-4-1,-10 0 0,-7 2-1,-5 1 0,-6 2 0,0 2-1,-2 1 0,4 1-1,2-3 2,5 0-2,7-2 1,9-1-1,7-3 1,2-2 0,12-3 0,6-1 1,1 0-1,5-3 1,1 2-1,-4 2 1,-4 2-1,-5 4 1,-7 2-1,-7 7 0,-8 4 1,-10 2 0,2 3-1,-3 0 0,-1 2 0,2-3 0,8-3 0,3-2 0,7-3 0,0-6 1,2 2-2,5-4 2,-2-1-1,-2 4 1,-3 0 0,0 3 0,0-18-1</inkml:trace>
</inkml:ink>
</file>

<file path=ppt/ink/ink1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14.24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0-1 32,'0'0'25,"0"0"-5,0 0-2,0 0-3,0 0-2,0 0-1,0 0 0,0 0-2,5 6-2,-5-6 0,23 2-2,-5-2 0,7 0 0,-1 1-2,10 2-2,1-1 0,-1 5 0,-6-4 0,0 3 0,-7 0 0,-5 1 0,-16-7-1,11 14 2,-15-4-1,-10 0 0,-7 2-1,-5 1 0,-6 2 0,0 2-1,-2 1 0,4 1-1,2-3 2,5 0-2,7-2 1,9-1-1,7-3 1,2-2 0,12-3 0,6-1 1,1 0-1,5-3 1,1 2-1,-4 2 1,-4 2-1,-5 4 1,-7 2-1,-7 7 0,-8 4 1,-10 2 0,2 3-1,-3 0 0,-1 2 0,2-3 0,8-3 0,3-2 0,7-3 0,0-6 1,2 2-2,5-4 2,-2-1-1,-2 4 1,-3 0 0,0 3 0,-1-1 0,-6 1-1,-2 0 0,-2 0-5,4 0-13,-3-8-23,10-10 0,0 0-4,0 0-3</inkml:trace>
</inkml:ink>
</file>

<file path=ppt/ink/ink1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14.95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0-1 31,'0'0'34,"0"0"-11,0 0-6,0 0-1,0 0-2,0 0-2,0 0-5,0 6 1,0-6-2,1 18 1,-1-6-3,4 2 0,-4 1-2,0-1 0,0-1 0,0 2 1,2-2-3,-2-5 1,0-8-3,0 0-5,14 6-20,-14-6-9,14-11-4,-7-8-1,2-2 1</inkml:trace>
</inkml:ink>
</file>

<file path=ppt/ink/ink1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15.13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 1 78,'0'0'36,"0"0"-1,-10-2-24,10 2-5,0 5-4,0-5-4,7 15-13,-7-15-18,9 16-2,-9-16-4,8 17 1</inkml:trace>
</inkml:ink>
</file>

<file path=ppt/ink/ink1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15.55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51 0 73,'0'0'30,"12"10"-4,-12-10-5,0 0-5,0 9-3,0-1-5,0-8-2,-7 19-1,0-9-3,4-1 0,-10 2-2,8 0-2,-2 0-6,-2-3-28,9-8-1,-11 1-4,11-1-3</inkml:trace>
</inkml:ink>
</file>

<file path=ppt/ink/ink1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16.37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162-2 28,'0'0'36,"0"0"-11,7-1-4,-7 1-1,0 0-4,9 7-5,0 2-2,-4-1 0,0 8-2,-1-3-2,-2 9 1,-2 1-2,0 3-1,-6 4 0,1 4-1,-9-2 0,3 0-1,-1-2 1,-2-1-1,-4-6 0,0-7 0,1-3-1,-1-10-1,6-3-4,-6-9-15,8-4-17,-6-9-3,9-3-3,0-7-1</inkml:trace>
</inkml:ink>
</file>

<file path=ppt/ink/ink1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16.5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85,'0'0'37,"0"0"-3,0 0-27,-1 6-3,1-6 1,1 17-4,3-9-4,-1 1-24,1 1-8,1-2-2,-5-8-3</inkml:trace>
</inkml:ink>
</file>

<file path=ppt/ink/ink1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17.01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68 0 37,'8'8'36,"-8"-8"1,0 0-18,11 10-7,-11-10-1,9 7-2,-4 2-2,-5 0 0,0 4-4,-2 0 1,-3 5-2,-6 1 0,1-2 0,-6 2-4,-2-5-5,2 0-26,4-3-4,1-6-2,11-5-4</inkml:trace>
</inkml:ink>
</file>

<file path=ppt/ink/ink1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18.05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 0 53,'0'0'36,"0"0"-1,0 0-19,0 0-5,0 0-3,7 18-1,-5-6-1,2 6-3,1 4 1,-3 4-2,-2-1 1,0 6-1,0-1 0,0 3 1,0-7-1,-2 2 0,-3-5-1,1-5 1,-1-3-1,3-4 1,2-11 0,0 0 0,0 0 0,5 0-1,4-11 0,-4 1 1,9-2-1,-3-4-1,3 1 1,0 0-1,2 2 0,0-2 0,-2 5 1,0-4-1,-1 6 0,-4 0 0,-9 8 0,10-7 0,-10 7 1,0 0-1,0 0 0,-9 7 0,9-7 0,-14 15 0,5-4-1,1-2 1,-1 0 0,2-1 0,-2 1 0,2 0 0,7-9 1,-9 16-1,9-16 0,-5 11 0,5-11 1,0 11-1,0-11 0,8 15 1,-8-15 0,18 10 0,-7-5 0,-1 2-1,6-2 1,-3 1-1,2 2-1,-4-4-4,12 8-16,-11-8-18,4 2-1,-3-6-3,2 0-4</inkml:trace>
</inkml:ink>
</file>

<file path=ppt/ink/ink1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21.1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18 0 24,'0'0'21,"0"0"-2,0 0-3,0 0-4,0 0-1,0 0-2,0 0-1,0 0-2,0 0 1,2 0-2,-2 0 2,17 7-1,-6 2-1,1-2 0,6 3-1,-4-5 2,5 4-3,-3 0 0,4-5-1,-4 1 0,-6 1 0,-1-2-1,-9-4 0,12 6-1,-12-6 1,0 0 0,0 15-1,0-15 1,-10 9-1,1 1 1,-2-4 1,1 1-1,-4 4 0,0 0 0,-2 2 0,-2 0 0,0-3 0,4 2 0,-2-1-1,6-3 1,-4 1-1,5-5 0,9-4-1,-11 9 0,11-9-2,0 0-5,0 0-11,0 0-16,6 0-3,1-1-2,5-7-1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4:57.5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5 156,'-13'-3'27,"13"3"-8,0 0-16,-9-2 0,9 2-1,0 0-3,0 0-11,0 5-8,0-5-9,-4 13-25,4-2-20</inkml:trace>
</inkml:ink>
</file>

<file path=ppt/ink/ink1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21.51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205 0 20,'0'0'34,"0"0"-8,9 5-2,-9-5-3,0 0-2,0 0-6,0 0-4,0 0-1,-7 6-2,7-6-2,-11 11 0,2-1 0,-3 1-1,-4 5-1,0 3 0,-5 2 0,1 3-1,-1-1 0,2-1-1,1 1 0,4-4-1,2 0-5,-1-9-16,8-3-14,5-7-2,0 0-3,5-14-3</inkml:trace>
</inkml:ink>
</file>

<file path=ppt/ink/ink1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25.86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19 247 15,'0'0'16,"0"0"0,-2 7-1,2-7-5,0 0-1,0 0 1,0 0 0,0 0-1,0 8-1,0-8 0,0 0 0,2-8-2,-2 8 2,9-19-4,-1 8 0,1-3-1,2-3 0,-1-3-1,3 0 0,-1-4-1,1 2 2,-3 0-2,1-1 0,-4 2 0,-2 5 1,0 2 0,-1 3 0,-4 1 0,0 10 0,0 0-1,0 0 1,0 0-1,-2 7 0,0 6-1,-3 4 1,2 4 1,-3 1-2,3 5 1,-3 2 0,3-2 0,1 5 0,2-3 0,-3 2 0,3-7 0,0 2-1,0-1 1,0-2 0,0-2-2,0-4 2,-2-1 0,2-3-1,-5-1 1,1-1-1,4-11 1,-11 13 0,1-4-1,1-7 1,-2 2-1,1-1 0,-3-2 0,5-1 0,-1 0 0,0 0 0,9 0 0,-11 0 0,11 0 0,0 0 0,0 0-1,0 0 1,0 0 0,0 0 1,0 0-1,13 0 0,-1 0 1,2 0-1,7-1 1,1-3 1,-1 0-1,3 0 0,-1 0 0,0 0 0,-3 1-1,-4 2-1,-2 1-2,-7-1-9,3 1-25,-10 0 0,0 0-3,0 0-5</inkml:trace>
</inkml:ink>
</file>

<file path=ppt/ink/ink1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26.77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20 15,'0'0'30,"0"0"1,0 0-13,0 0-3,0 0 0,9 0-4,0-1-1,7 1-3,0 0-2,5 0 0,-2 0 0,6 0 0,-4-1-2,4 0 0,-6-3-1,3 2 1,-7 1-1,1-1-1,-2-1 1,-5 3-1,-9 0 1,16-2-1,-16 2 0,9-3-1,-9 3 0,0 0 1,0 0-1,11 0-1,-11 0-4,0 0-7,0 0-21,0 0-3,0 0-4,0 0 0</inkml:trace>
</inkml:ink>
</file>

<file path=ppt/ink/ink1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28.23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62 46 17,'0'0'28,"11"-14"0,-7 5-6,-4 9 0,8-13-6,-8 13-1,4-10-5,-4 10-1,0 0-1,0 0-3,-7 10-1,0 3-1,-4 6-1,2 3 1,-7 2-2,2 7 1,4-1-1,1 4 0,4-4 1,5-6-1,0-3 0,8-2 0,7-9 0,0-4 0,3-6 0,3-2 0,-1-4 0,-3-3 0,1-5 0,-4 4-1,-1 1 1,-5 1-1,-8 8 0,9-8 0,-9 8 0,0 0 0,0 15 0,2-3 0,3 1 0,2 1 1,6-2 0,3-3 1,1-2 1,4-7-1,6-2 1,-2-8-1,-2-5 1,1-3-1,-3-3 0,1 0 0,-10-6-1,-3 4 0,-4-3-1,-5 4 1,-2 1-1,-5 0 0,-10 3 0,-1 5-1,2 5-2,-5 5 0,7 3-5,-6 0-18,10 3-12,3-3-2,7 0-3,0 0-3</inkml:trace>
</inkml:ink>
</file>

<file path=ppt/ink/ink1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28.83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111 23 67,'0'0'35,"0"0"-1,-4 5-19,4 10-5,-5-4-1,5 10-1,-4-2-2,4 2-2,-1-2 0,1-1-2,0-4-1,0-1 0,0-13 0,0 14-2,0-14-1,0 0-4,0 0-1,1-14-3,-1 14-4,0-20-2,2 8 0,-4-6 1,1 4 0,-6-4 4,-2 4 4,-2 2 6,-1-1 5,-1 4 3,-1 1 3,7 8 3,-5-6 0,12 6 1,-12 0-2,12 0-1,0 0 1,0 0-3,0 0-1,17-4 0,-3-3-3,9 2 0,4 1-2,3-5-1,2 7 0,-2-3-3,1 5-8,-9 0-27,-3 0 0,-5 0-4,-7 0-5,-7 0 2</inkml:trace>
</inkml:ink>
</file>

<file path=ppt/ink/ink1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0.02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98 40 9,'3'-10'17,"4"2"1,-7-2 2,0 10 0,4-12-2,-4 12-3,0 0-2,0 0-3,0 0-1,0 16-2,-4 0 0,-3 8 0,2 3-3,1 8 2,-3 1-1,2 4-1,0 5 1,1 0-2,-5 1 0,4-4-1,-2 0 0,-2-2-1,4-9 2,-6 0-2,6-6 0,-2-5 0,2-7 0,1 0-1,4-13 0,-4 9-2,4-9-5,0-9-13,4-1-14,0-6-3,3-4-3,-2-7-2</inkml:trace>
</inkml:ink>
</file>

<file path=ppt/ink/ink1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0.75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280 108 28,'0'-9'29,"0"-2"-9,0 11-3,-5-16-1,5 16-3,-13-10-3,13 10-2,-19-4 0,10 2-2,-7-2 0,4 3-1,-6 1 0,6 0-1,-6 0-1,4 1 0,-4 2-1,1 3 1,1 1-1,-2 4 1,2 0-2,2 1 1,4 4-2,-4 0 1,5 5-1,2-3 1,3 3-1,4 2 1,0-3-1,7-1 1,6 2-1,1-7 1,5 2 0,2-3-1,2-4 1,5-2 0,-1-5 0,1-1 0,2-1 0,-3-1 0,4-6-1,-6-2 1,2-1-1,-3 3 1,-1-8-1,2 2 0,-4-3 1,-8 0-1,3-5 1,-6 2-1,-5-5 1,-5 1 0,0-5 0,-7 1 0,-10 2 0,1 3-1,-5 3 1,-6 2-1,1 8 1,-3-1-2,5 9 2,2 4-2,-2 6 1,4 7-3,12 6-4,-7-4-16,12 5-12,3-2-3,3-2-3,8-7-3</inkml:trace>
</inkml:ink>
</file>

<file path=ppt/ink/ink1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1.46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193 37 17,'6'-8'29,"-5"0"2,3-3-11,-4 11-5,4-10-2,-4 10-2,0 0 0,0 0-3,0 0-1,-2 6-1,2-6 0,-18 19-1,9-4-1,-7 3 0,-1 4 0,-1 3-1,-1 1 0,1 1-1,2 2 0,2 3 0,2 0-1,1 3 1,4-5-1,0 4 0,2 2 0,3 0 0,-3 2 0,-1-2-1,3-1 1,3 1-1,-2-4 0,2-1 0,0-3 1,2-2-1,1-4 0,8-4 1,-4-5-1,3-5-2,5 1-4,-5-9-14,8-1-14,-2-7-4,1-3-2,-1-4-2</inkml:trace>
</inkml:ink>
</file>

<file path=ppt/ink/ink1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2.23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136 38 67,'-6'-11'34,"-1"3"-2,7 8-21,-10-16-2,10 16-1,-18-4-1,6 4 0,-2 6-3,3 5-1,-3 3 1,2 6-1,1-3 1,-1 4-1,6 1-1,3-2 0,3-4 0,3-2 0,3-2 0,8-9 0,3-3-1,1 0-1,1-3 1,-1-9 0,0-1-1,-1-4 0,-6 1 0,0-4 0,-6 4-1,-2 0 2,-3 5-1,0 11 0,0-13 0,0 13 1,-3 13 0,-1 6 0,1 6 0,-6 8 0,2 4 0,3 7 1,-8 5 0,5 1-1,-7 1 0,2 0 0,3-3 0,-7-5 0,3-6-1,6-7 1,-5-8 0,7-9 0,5-13 0,0 0 0,0 0 0,5-14 0,7-7 0,-3-6-1,9-4 0,0 0 0,1-3 0,0 0 0,3 4 0,-7 4 0,1 4-1,-2 6 0,-1 4-1,-13 12-5,14-5-15,-14 5-15,0 0-2,0 0-2,0 0-4</inkml:trace>
</inkml:ink>
</file>

<file path=ppt/ink/ink1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2.51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 0 69,'0'0'36,"0"9"-1,0-9-9,0 0-13,0 0-4,0 0 0,0 14-5,0-1 0,0 2-1,0 3-1,0 3-1,3-1 0,1-2-1,3-1-2,-4-1-7,-3-16-20,8 8-6,-8-8-3,12-11-2,-7-7-2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35.21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0,'0'0,"0"0,0 0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4:58.0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67 159,'-4'9'27,"2"1"-7,2-10-15,-3 24 0,-1-7-2,4 3 0,0 3-1,0 3-1,0 1-1,0-4 1,0-6 0,4-1 0,-2-6-1,-2-10 0,7 5 0,-7-5 0,15-12 0,-5-3 0,3-6 0,-2-6 0,-1-6 0,7 0 0,-4-1 0,2-1 0,-1 6 0,5 3 0,-4 9 0,2 8 0,-6 7 1,4 2-1,0 13 1,-1 2-1,-3 8 2,2 1-2,-1 2 1,1 7 0,0-3 0,-3 6-1,1-6 1,-5-1-1,5-1 0,-9-4 0,0-4-1,-2-4-1,2-4-5,-2-12-11,0 0-4,0 0-9,0 0-28,-4-12-27</inkml:trace>
</inkml:ink>
</file>

<file path=ppt/ink/ink1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2.68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39 13 83,'-10'-10'34,"-1"7"0,11 3-19,-14 0-5,14 0-4,0 0-4,-4 8-10,4-8-23,0 12-2,0-12-3,9 1-3</inkml:trace>
</inkml:ink>
</file>

<file path=ppt/ink/ink1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3.84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50-2 56,'0'0'33,"5"0"-1,-5 0-16,0 0-4,7 9-3,1 3-2,-8 1-1,0 5-2,0-1 0,-2 6-1,-9-4-1,6 3-1,-6-3 0,2-2 0,-1 0-3,3-6-5,0 0-24,7-11-3,-9 2-1,9-2-4,0-12 1</inkml:trace>
</inkml:ink>
</file>

<file path=ppt/ink/ink1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4.20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94,'0'0'35,"0"0"-2,0 14-24,9 0-3,1 4 0,-1 5-1,5-1 0,1 4-3,0-2 0,-4 3-1,1-4 0,2 1 0,-6-7-1,2-2 0,-5-4-3,-5-11-9,11 7-21,-11-7-1,7-6-4,-2-5-2,4-4 0</inkml:trace>
</inkml:ink>
</file>

<file path=ppt/ink/ink1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4.47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228-1 83,'0'0'36,"-18"1"-2,13 10-20,-8 1-2,8 0-4,-7 4-1,5 5-2,-6-2-1,4 5-1,-6-2-1,0 3 0,0-1-1,-1 2-1,2 0-1,-9 0-2,10-4-5,-4-8-12,4 5-15,13-19-2,-5 7-4,5-7 0</inkml:trace>
</inkml:ink>
</file>

<file path=ppt/ink/ink1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4.73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 0 108,'-3'11'35,"3"-11"-2,-2 16-26,2-3-2,0 5 0,2-2-1,3-1-2,7 1-1,-6-6-2,6 5-5,-12-15-23,18 5-4,-18-5-3,17-10-2,-13-9-2</inkml:trace>
</inkml:ink>
</file>

<file path=ppt/ink/ink1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4.90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49-1 87,'-16'0'33,"6"0"-4,1 4-24,9-4-6,-11 16-9,8-7-19,3-9-1,0 15-2,0-15-3</inkml:trace>
</inkml:ink>
</file>

<file path=ppt/ink/ink1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5.98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16-4 32,'0'-6'30,"0"6"-8,0 0-5,0 0-3,0 0 0,0 0-2,0 0 0,0 0-2,5 11-1,-5 3-2,0 4-2,0 1-1,0 8 2,0 2-3,0 2 1,-3-3-1,1-1-1,0-5 0,-5-1 0,4-2 0,1-7-1,2-12 0,-2 9 0,2-9-1,0 0 0,7-12 1,2-2-1,-2-3 0,6-1 0,1 0 0,-4-4 0,3 7 0,3 0 0,-9 6 0,3 0 0,-10 9 0,0 0 0,0 0 0,0 0 0,-9 12-1,2-3 2,-5 2-2,3-1 2,-3 0-1,6 3 0,-2-3 0,4 0 0,4 2 0,0-12 0,2 12 0,8-2 0,-4-4 0,8-1 1,-4-1-1,5-1 0,-1 0-1,2-3 0,-8 0-5,3-3-16,3-2-13,-14 5-2,13-19-2,-5 6-5</inkml:trace>
</inkml:ink>
</file>

<file path=ppt/ink/ink1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6.45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 69,'0'12'35,"8"5"-1,-5-5-19,13 10-5,-7-3 1,10 5-3,-1 0-2,1 3 0,-1 0-2,0 4-1,-4-1 1,0 5-1,-11 0 1,1 5-1,-4-3-1,-7 4 0,-6-1-1,-2 0 0,-3-3-1,-3-1-2,3 0-7,-5-10-25,7-6-3,2-5-1,7-8-4,7-7-3</inkml:trace>
</inkml:ink>
</file>

<file path=ppt/ink/ink1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7.13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23 91,'0'0'35,"0"0"0,0 0-21,0 0-5,5-2 0,6 0-5,3 2 0,2 0-1,-1 0-1,8 0-1,-1 0 0,2 0 0,3 0 0,-8 0 0,2 0-1,-1 0 0,-4 0 1,-2 0-1,-9-3 0,-5 3-4,0 0-5,14-8-26,-14 8 0,0 0-3,-12-8-3,12 8-1</inkml:trace>
</inkml:ink>
</file>

<file path=ppt/ink/ink1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7.41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34 9 72,'-11'-10'37,"11"10"-3,0 0-17,0 0-3,0 0-5,0 0 0,0 17-4,0 3-1,0 1-1,0 2 0,0 6-1,-3-2 0,1 2-1,0-1 0,-3-3-4,5-4-7,-7-6-26,3-2 0,4-13-3,0 0-5,0 0 1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01.6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43,'0'0'36,"0"0"-5,0 0-9,0 0-6,0 0-5,0 0-2,6 8-3,-6-8 0,17 18-2,-8-12 0,6 8 0,2 0-1,4 0-1,0 2 1,8-2-1,-3 3-1,1 2 0,-1-3 0,-1 1 0,-2-2-1,-3 3 1,-3-9-1,-1 1 0,-5 1 0,-2-6 0,-9-5-2,10 4-4,-10-4-7,9 2-11,-9-2-15,2-8-29</inkml:trace>
</inkml:ink>
</file>

<file path=ppt/ink/ink1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9.01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96 50 34,'4'-10'35,"-4"10"-2,7-16-9,2 12-6,-7-6-5,-2 10-2,7-10-2,-7 10-2,0 0-2,0 0-1,0 0 0,-9 5-1,-5 10-1,-4 3 1,0 5-2,-1 2 1,1 5 0,2-2-1,9 3 1,0-4-1,7-2 1,13-8-2,4-3 1,4-7 1,9-7-1,-5 0 0,5-5 0,-3-5 0,-1-2 0,-6 1-1,-3-1 0,-8 4 1,-9 8-1,9-4 0,-9 4 0,0 7 0,0 7 0,-2-1 0,2 4 1,2-5-1,1-1 1,13-3 1,-3-6 0,8-2 0,-2-6 0,1-8-1,1 0 1,-2-5-1,1-1 0,-4-3 0,-4 0-1,-10-1 0,-2-3 1,0 5-1,-14-1 0,-2 9-1,0 3-1,-5-1-1,5 9-4,-2-2-7,18 5-21,-11 0-4,11 0-1,0 0-4,15-12 0</inkml:trace>
</inkml:ink>
</file>

<file path=ppt/ink/ink1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9.28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 0 119,'0'0'36,"-11"6"0,8 6-28,3 8-3,0 0-1,0 3-1,0 4-3,2-5-1,-1 0-2,-1-10-5,4-1-23,-4-11-4,0 0-2,0 0-2,0-13-1</inkml:trace>
</inkml:ink>
</file>

<file path=ppt/ink/ink1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9.52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33 99 66,'-12'0'36,"5"0"-2,-7 0-15,14 0-3,0 0-4,0 0-1,0 0-3,17-9-2,1-4 0,3 3-1,2-3-1,6 0-2,-5 5 0,5-5-1,-8 7-3,-4-1-6,6 7-22,-7-2-7,0 2-2,-5-3-3,5 1-3</inkml:trace>
</inkml:ink>
</file>

<file path=ppt/ink/ink1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39.96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111 0 102,'0'9'36,"0"3"-1,-2 7-25,2 9 0,-10 0-2,6 9-1,-5 1-1,0 7-1,1-3-1,1 5-1,-1-6 1,-2 2-2,3-5 0,0-1-1,1-6 0,1-4 0,0-3 0,0-7-1,1-1-2,1-7 0,3-9-5,0 0-15,0 0-17,-2-12 2,2-1-6,0-6-2,0-6 4</inkml:trace>
</inkml:ink>
</file>

<file path=ppt/ink/ink1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40.57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184 117 108,'-4'-13'33,"4"13"0,-15-16-27,15 16-1,-18 1-2,4 11 1,-2 2-3,2 5 1,-7 3-1,1 0 1,1 4-1,3 2 1,5-5 0,-1-1 0,7-1-1,5 3 1,0-10 0,7 4 0,8-5 0,3-1-1,7-7 0,1-1 0,1 0 0,6-4 0,-1 0-1,2-4 1,-8-4-1,4-2 0,0-2 0,-5 0 1,-2-6-1,-2-3 0,0 1 0,-3-4 0,-6-4 1,2 2 0,-8 1 0,-1-2 0,-3 3 0,-2 1 0,-6 0 1,-1 2-1,-5 6 0,-2-1 0,-4 3 1,-3 2-1,0 2 0,-2 6 0,0 3-1,-3 0 1,3 7-3,-7 4-2,8 6-9,-1-4-21,2 1-4,5-5-4,0-4-3,6-4-2</inkml:trace>
</inkml:ink>
</file>

<file path=ppt/ink/ink1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42.12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219 0 52,'0'0'32,"0"0"1,0 0-16,0 0-3,0 0-4,-12 10-2,5-2-1,-5 2-3,1 4 1,-3 2-2,0 3 0,-4 3 1,0 0-1,1 4 0,1 1 0,-2-2 0,6 4-1,-2 2 0,1 2 0,6 2 0,-1-1 0,2 3-1,6-2 1,0 0-1,2-1 0,7-2 0,0-2 0,5 0 0,3-4 0,1-3 0,0 2 0,-6-1-1,2-6 1,0 1-2,-3-6 0,-4 3-3,-7-16-10,14 9-22,-14-9-1,4-6-4,-1-10-4,3-3 2</inkml:trace>
</inkml:ink>
</file>

<file path=ppt/ink/ink1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45.39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108 149 47,'0'0'31,"7"-6"-8,-5-4-6,-2 10-2,10-16-3,-1 8-3,-3-5-1,1 4-2,-4-4 0,4 2-1,-7 0-1,0-2-1,0 3-1,-7 1 1,-3 0-2,-1 3 0,2 3 0,-7 3 0,2 0-1,-4 10 1,3 6 0,0 4 0,3 4-1,0 4 1,5 0 0,-4 1 0,9-2 0,2-2-1,2-6 2,10-5-2,-5-5 1,9-7 0,0-2 0,2-6 0,3-5 0,-1-4-1,-1-2 1,2-6-1,-3 2 0,-6 2 1,2-3-1,-3 3 0,-6 6 1,-3 0-1,-2 13 0,0 0 1,-11 0-1,4 13 1,-2 8 1,-1 7-1,-4 3 0,5 9 1,-3 3-1,4 4 0,-2 2 1,3 0-1,-2 0-1,5-2 1,-3-2-1,0-7 0,4-8 0,1-8 0,-1-8 1,3-14-1,0 0 1,0 0-1,5-5 0,2-10 1,3-4-1,-2-4 1,4-1-1,4-5-1,1 3 1,-1-1 0,0-1 0,7 2 0,-3 3 0,-1 4 0,-1 1 0,-2 3 0,-8 5 0,5 3-2,-4 3-3,-9 4-8,10-10-16,-10 10-7,0 0-5,0 0 0,4-9-3</inkml:trace>
</inkml:ink>
</file>

<file path=ppt/ink/ink1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46.29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37 10 63,'-2'-11'32,"2"11"1,0 0-17,-10 0-4,10 0-3,-9 9-2,5 1-1,3-1-3,-5 5 1,5-3-2,1 5-1,-4-5 2,4 2-2,4-2 1,-4-11-1,12 12 0,-1-11 0,-1-1-1,3-5-4,4 3-10,-6-11-18,1-2-3,1-4-1,-1-2-4,-5-2 4</inkml:trace>
</inkml:ink>
</file>

<file path=ppt/ink/ink1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46.44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21 64,'0'0'31,"-14"-14"-1,14 14-16,0 0-6,-9-10-4,9 10-4,0 0-11,0 5-17,0-5-1,0 0-4,0 10 1</inkml:trace>
</inkml:ink>
</file>

<file path=ppt/ink/ink1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46.75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41 0 120,'0'0'35,"14"10"-1,-14-10-25,9 16-4,-4-5-1,0 7-1,-3 0 0,-2 3-2,-3 0-1,-6 0-2,-5 3-5,-2-8-18,3-1-9,1-9-3,3-3-3,9-3-2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01.9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375-1 121,'-9'9'41,"-5"3"-17,-1 2-16,-2 2-2,4 3 0,-10 1-4,2 3 1,-3 2-1,3 2-1,-2-1 0,-1 2 0,-5-2-1,8 3 0,-1 0 0,1-6 0,0 3-1,2-5-4,4-3-9,1-6-8,14-12-12,-9 3-30,9-12-12</inkml:trace>
</inkml:ink>
</file>

<file path=ppt/ink/ink1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48.01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22 32,'0'-15'32,"0"15"-1,0 0-9,0-8-7,0 8-1,0 0-4,0 0-1,1 7-1,3 1-1,1 0-1,4 6 1,0 0-2,3 1 0,2 1-1,4 3-1,-4-1 0,5 3 0,-1-4-2,0-1 0,-2 0 1,0 0-1,-4-1 0,2-1-1,-9-3 0,4 0-1,-4-4-1,-5-7-3,11 13-12,-11-13-18,0 0-2,0-8-2,0 0-3,0-7 2</inkml:trace>
</inkml:ink>
</file>

<file path=ppt/ink/ink1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48.28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236 9 70,'-4'-10'37,"4"10"-4,-14 0-8,9 2-10,0 11-3,-6-4-4,2 12-1,-5-3-1,0 4-2,-4 1 0,1 4-2,-6 0 1,2-1-2,1-4 0,3-3-1,-1-1-2,6-7-2,1 5-5,4-13-13,7-3-16,0 0-1,5-3-2,8-4-1</inkml:trace>
</inkml:ink>
</file>

<file path=ppt/ink/ink1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48.65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49-1 89,'0'10'36,"0"-10"-2,-4 16-17,4-16-8,-10 21 0,-3-11-3,10 5-2,-4-1 0,3 5-2,-1-7 0,3 6-1,2-8 0,0 1-1,5-1-2,-5-10-6,14 6-17,-5-9-9,2-7-2,1-5-3,1-3-3</inkml:trace>
</inkml:ink>
</file>

<file path=ppt/ink/ink1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48.81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32 25 72,'-9'-11'31,"5"2"-1,-4 3-18,8 6-6,0 0-5,-9 0-14,9 0-14,-2 10-4,2-10-1,0 13 0</inkml:trace>
</inkml:ink>
</file>

<file path=ppt/ink/ink1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0.04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196 0 20,'0'0'32,"0"0"-1,0 0-10,0 14-2,0-14-2,2 18-3,-2-18-1,2 23-2,-2-9-3,5 4 1,-3 0-4,2 5 0,-1-1-1,1 4 0,1-2-1,-2 6-1,-1-2 0,-2 2 0,-2-3-1,-6 1 0,-5-4 0,-4-3 0,-5 0-1,-1-3 1,1-5-1,-5-3 1,4-3-2,4-4 1,1-3-2,2-3-3,16 3-9,-16-18-18,16 4-5,0-10-3,6 3-1,2-8-3</inkml:trace>
</inkml:ink>
</file>

<file path=ppt/ink/ink1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0.29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28 67 92,'-9'-13'34,"2"2"-2,2-6-18,5 17-6,-7-17-3,7 17-2,0-11-2,0 11 1,0 0-4,0 0-1,12 10-10,-12-10-19,7 16-1,-7-16-4,11 14-1</inkml:trace>
</inkml:ink>
</file>

<file path=ppt/ink/ink1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1.07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-1-3 33,'0'-10'32,"0"10"2,0 0-11,0 0-4,0 0-4,0 0-3,11 10-1,-4-1-2,7 8-1,2 6-2,2 5-1,-2 3 0,3 3-1,-7 4-2,2 5 1,-5-1-1,0 4 0,-9-5 0,0 1-1,-3-2 1,-8-2-2,-1-1-1,-4-6-2,0 3-6,-4-12-17,8-2-12,-2-6-2,14-14-2,0 0-2</inkml:trace>
</inkml:ink>
</file>

<file path=ppt/ink/ink1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3.83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 24 37,'-7'-3'35,"7"3"-12,0 0-6,0 0-1,0 0-5,0-8-1,6 8-3,6-4 0,7 3 0,1 0-2,13 1 0,3 0-1,3 0-1,6 0 1,1 1-1,-2 1-1,-1 6 0,-10-3 0,-4 3-1,-8 0 1,-11 2-1,-6 2 0,-6 3 1,-10-3 0,-9 8-1,-9-4 0,-6 6-1,-8 0 1,4 0-1,-5 3 1,5-1-2,6-4 0,8-3 2,8-3-1,11-3 0,7-3 1,11-2 0,8-1-1,9-2 1,-1-2 0,5 0-1,-4 3 0,-2 1 0,-1 5 0,-11 1 0,-7 4 0,-7 3 1,-7 9-2,-5 1 2,-8 0-1,3 2 0,-1-2 0,6-4-1,5-2 1,7-6 0,7-4 1,5-4-1,7-3 0,1-1 1,1 0 0,-7 4 1,-1-3 0,-13-5-1,10 19-1,-13-8 1,-8 0 0,-8 3-2,3-1-2,-4-4-4,4 1-14,-5-5-18,12-5-3,9 0-4,-5-12-1</inkml:trace>
</inkml:ink>
</file>

<file path=ppt/ink/ink1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4.19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92,'0'0'39,"0"0"-4,0 0-22,3 9-7,-3 1-2,0 7 1,2 0-3,3 4 0,-1-6 0,1 3-2,-3-4 0,5-4-2,2-3-5,-9-7-18,11-4-10,-3-8-5,1-3-2,-2-8 0</inkml:trace>
</inkml:ink>
</file>

<file path=ppt/ink/ink1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4.34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38 0 59,'-13'0'35,"-1"3"-3,14-3-17,-11 5-12,11-5-21,0 14-12,0-14-3,7 11-3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07.6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13-1 3,'0'0'22,"-11"-1"1,11 1 1,0 0-2,0 0 3,0 0-7,0 0-4,0 0-2,-2 4-4,2-4-1,2 9-1,3 2 0,-1-3-2,6 4-1,-3 4-1,4-1 1,5 3-2,1 3 1,2 1-1,3-2 0,1-2 0,6 3 1,-3-3-1,1-2 0,-1 1-1,-1-3 1,-4-1 1,-2 2-2,-4-2 1,-4 1-1,-1-3 0,-5-2 1,-1 0-1,-4-9 0,4 11-1,-4-11 1,0 0-3,0 0-3,0 0-11,0 0-6,0 0-16,0-7-27</inkml:trace>
</inkml:ink>
</file>

<file path=ppt/ink/ink1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4.62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16-1 81,'0'0'40,"8"11"-3,-2-2-13,-6-9-14,3 17-4,-3-7-2,0 2-2,0-4-2,-7 3-6,7 1-26,-5-2-5,-4-4-5,-3-1-4,12-5 5</inkml:trace>
</inkml:ink>
</file>

<file path=ppt/ink/ink1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4.98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166 0 101,'-2'10'37,"2"0"-2,0 5-27,0 4-3,5 5 1,-3 2-3,2 6 1,-1-3 0,-1 4-1,-2 1 0,0-2 0,-9 1-1,2-2 0,-3-4 0,-1-3 0,-5-3-2,-2-5-1,2-2 1,-1-7-1,3-3-2,-4-8-6,11 0-21,-11-12-10,11-3-2,-3-7-3,8-5 0</inkml:trace>
</inkml:ink>
</file>

<file path=ppt/ink/ink1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5.1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28 93,'0'0'39,"2"-16"-3,-2 16-20,0-8-8,0 8-3,3-9-3,-3 9-2,0 0-3,0 0-9,0 0-22,0 7-3,0-7-5,0 10-2</inkml:trace>
</inkml:ink>
</file>

<file path=ppt/ink/ink1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5.68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32 0 87,'0'0'38,"0"0"-1,0 0-22,4 2-6,-4-2-1,14 13-3,-11-4-1,-1 2-1,2 5-1,-4-1-1,-4 1-1,1 0-3,-12-6-6,10 5-23,-9-6-5,3-1-4,3-8-2,8 0 0</inkml:trace>
</inkml:ink>
</file>

<file path=ppt/ink/ink1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6.28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43 12 97,'0'-12'38,"0"12"-2,0 0-20,2 11-8,-2 7-2,1 9-3,-1 5 0,0 9-2,-1 0 2,-3 4-1,-1 0 0,-4-3-1,0-5-1,2-4 1,0-7 0,2-8 0,5-5-1,0-13 1,0 0-1,5-4 1,6-9 0,-1-3 0,6-5 0,-3 0-1,4-2 0,-4 3 0,1 1 0,-4 2 0,-4 5 0,-3 0 0,-3 12-1,0 0 1,0 0-1,-9-1 1,9 1 0,-14 10 0,14-10 0,-12 19 0,12-19 0,-11 16 0,11-7 1,0-1-1,0 2 1,0 0 0,7-1-1,-1 4 1,4-2 0,1-1 0,-2 0-1,1-2 1,-1 2-2,2-3-1,1 3-6,-12-10-16,23 3-16,-14-3-1,3 0-3,2-3-4</inkml:trace>
</inkml:ink>
</file>

<file path=ppt/ink/ink1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7.01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82 56,'0'-13'27,"0"2"-8,3 2-11,-3-4-4,6 3 2,-6 0-1,0 10 2,0-11-2,0 11 3,0 0 0,-6-6 0,6 6 1,-10 2-1,10-2-1,-7 15 0,7-15-1,5 16-1,5-6-1,5 4 0,2-4 0,8 0-2,0-1 0,3 0-1,-5-3 0,0 1 0,-4-2 0,-5-1-1,-3-1 1,-11-3-1,2 11 0,-2-11 1,-11 17-1,-3-7 0,0 0 1,-4 1-1,-5 3 0,2-2 0,0 5 0,-2-3 0,5 0-1,-1 0-1,3 0-2,4-6-6,10 7-16,2-15-11,0 0-4,0 0-1,18-5-3</inkml:trace>
</inkml:ink>
</file>

<file path=ppt/ink/ink1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7.25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191-1 91,'9'10'37,"-9"-10"-3,-2 8-22,2-8-4,-10 11-1,10-11-1,-23 14-1,10-3-1,-4-3 0,-3 7-1,-3-2 0,2 1-1,0 0 0,2-2-1,3 2-1,3-6-3,10 2-6,3-10-20,0 0-9,9-12-2,6 0-3,7-5-2</inkml:trace>
</inkml:ink>
</file>

<file path=ppt/ink/ink1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46:57.75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60 158 91,'0'0'39,"0"0"-4,-7-1-17,7 8-6,0-7-4,-4 17-2,1-1-2,3 3 0,0 4-2,0-1 0,5 3 0,4-4 0,0 0 0,3-3-1,6-9 1,0-1 0,6-8 0,1 0-1,3-9 1,2-3-1,-3-10 0,-1-1 1,-5-1-2,2-4 1,-8 1-1,-5-2 0,-5 0 0,-5-2 0,-8 8-1,-8-5 1,-4 6 1,-6 3-1,-2 1 1,-1 5 0,-1 8-1,-2 5 1,4 2 1,2 11-1,3-1-1,2 7 0,3 3-2,4 0-3,5 9-10,-5-11-16,10 6-10,-1-9-3,5 2-4,0-10-3</inkml:trace>
</inkml:ink>
</file>

<file path=ppt/ink/ink1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7:56:03.01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1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51 17 21,'0'0'32,"-1"-7"-6,1 7-2,0 0-5,0 0-2,0-11-3,0 11-3,0 0-1,-4 10-2,-3-2-2,5 8 0,-1-1-1,-1 8-2,-4 2 0,4 4-1,1-2 0,1 1-1,-7-4 0,6 0-1,1-5 1,2-4-1,0-1 1,0-14-1,0 0 1,3 3-1,6-6 1,-5-9 0,3-2-1,3-4 1,-3 1-1,4-6 1,-3 4-2,3-2 2,1 1-2,-3 3 2,5 2-1,-4 4 0,1 3 0,3 4 1,0 3-1,-5 1 1,3 6-1,-7 3 1,6 3-1,-8 3 1,3 2 0,-5 2-1,-1-1 1,0-2-1,0 0 0,-1-2 1,-3-1-1,2-4 0,2-9 1,0 0-1,0 0 0,0 0 0,4-14 0,1 1 0,4-4 0,0-3 0,1 4 0,6-4 0,-4 2 0,1 1 0,2 3 0,1 2 1,0 3-1,-4 4 0,0 4 1,2 0-1,-3 2 1,-2 5 0,3 4 0,-8 4-1,1-1 2,-3 7-2,1-4 1,-3 4 0,0 1 0,-3-4-1,1 0 0,-2 0 1,3-2-1,-1-3 0,-3-2 0,5-10-1,-4 11-1,4-11-1,0 0-3,0 0-5,0 0-19,11-5-9,-6-1-3,4-4-2,-1-1-1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08.0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247-1 110,'0'0'43,"-11"0"-16,3 0-19,2 6 0,-1-5-2,3 12-1,-7-4-2,5 11 0,-4-2-1,1 9 0,-4-1-1,1 4 0,-5 2 0,0 3 1,-2-4-1,4-2-1,-4-3 0,8-4 1,-4-4-1,1-4 0,7-5 0,-3 0-1,10-9 0,-11 5-3,11-5-1,0 0-5,0 0-9,0 0-10,7-10-22,5-3-25</inkml:trace>
</inkml:ink>
</file>

<file path=ppt/ink/ink1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1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 0 101,'0'0'39,"0"0"-2,0 0-21,0 12-5,0-2-3,-1 4-3,-3-2 0,1 6-2,-4-6-1,5 1-1,0-5-1,2-8-2,0 11-2,0-11-4,0 0-23,4-7-7,-1-3-5,1-8 0,1-1-2</inkml:trace>
</inkml:ink>
</file>

<file path=ppt/ink/ink1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1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46 0 123,'-16'1'39,"6"2"0,10-3-29,-16 13-4,16-13-3,-5 11-2,5-11-3,0 14-5,0-14-13,9 5-18,-9-5-2,14 8-1,-14-8-4</inkml:trace>
</inkml:ink>
</file>

<file path=ppt/ink/ink1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1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13-1 84,'0'0'39,"5"13"-1,-5-13-11,0 20-16,-2-6-2,1 4-3,-1 0-3,0 4-1,-1-4 0,-1 0-1,0-5 0,4-1 0,0-5-1,0-7 1,13 1-1,-13-1 1,16-8-1,-4-6 1,-2-1-1,6-3 1,2 0-1,-3-1 0,3 0 0,0 3 1,-1 1-1,1 3 1,-8 5-1,4 0 0,0 5 1,-7 2 0,4 1 0,-6 9 1,0 1-1,0 5 0,-3 2 1,0 2 0,-2 2-1,0 0-1,0 0 1,0-1-3,0-3-3,-2-7-13,2-3-23,0-8-2,0 0-3,0 0-4</inkml:trace>
</inkml:ink>
</file>

<file path=ppt/ink/ink1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1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96 17 47,'0'0'34,"0"-9"-7,0 9-5,0 0-5,0 0-4,0-8-2,0 8-2,0 0-2,0 0-1,0 0-2,0 0 0,-7 10-2,7-10 0,-16 17 0,7-7-1,-2 5 1,-1 1-1,3 4 0,-3 0 0,7 1 0,-6 3 0,8-1 0,3-5-1,2 0 1,10-2 0,-3-5-1,10-2 1,6-5 0,-1-4-1,6 0 1,-2-6-1,2-1 1,-2-4 0,-4 1-1,-4 0 1,-5 1-1,-6 0 1,-9 9-1,11-8 1,-11 8-1,0 0 0,0 12 1,-2 2-1,2 0 0,0 2 0,7-2 1,7 0-1,4-5 1,3-3 0,8-6 0,-4-1 0,5-9 0,-7-4 0,-1-3 1,-4 0-1,-4-6-1,-4 1 1,-10-3 0,-3 2-1,-8 1 1,-3 6-1,-3-1 0,-4 6 0,1 5-2,3 1-4,3 10-14,-2-2-21,9-1-1,7-2-6,-3-5-1</inkml:trace>
</inkml:ink>
</file>

<file path=ppt/ink/ink1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1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0 341 83,'11'-3'37,"-11"3"-2,12-11-20,-7-2-4,7 2-1,-3-6-3,7-2-3,-4-3 0,0-2 0,3-2-2,-1-5 0,-7 1-1,3 0 1,-5 0-1,2 5 0,-1 4 0,-5 7 1,-1 0-1,0 14 0,0 0 0,0 0 0,-12 14 0,9 5-1,-4 5 1,1 8-1,1 5 1,2 1 0,-3 4 0,-1 0-1,6-4 1,-3-1-1,-1-6 1,-1-2-1,5-5 1,-1-7-1,2-6 0,0-11-1,0 13 0,0-13-1,0 0-3,0 0-6,0 0-17,0 0-10,0 0-3,-9 1-2,9-1-2</inkml:trace>
</inkml:ink>
</file>

<file path=ppt/ink/ink1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2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 12 67,'-14'13'38,"14"-13"0,0 0-14,7 2-13,1-2-2,12-1 0,-3-2-3,10 0-1,1 0-2,0 1-1,0-4 0,3 3-1,-8 0 0,2 3 0,-6-2-1,-3 1-1,-6 1-2,-10 0-7,16 3-22,-16-3-7,-7 8-2,-5-3-3,-2 0 1</inkml:trace>
</inkml:ink>
</file>

<file path=ppt/ink/ink1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2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33 86,'0'0'38,"0"0"-2,3-4-22,13 1-3,-9-3-2,9 0-4,-1 1-1,3 1-1,-2 0-1,-4 4-1,-1 0 0,1 3 0,-12-3 1,16 18-1,-13-6 0,-1 3 0,-2 0 0,0 4 0,-2-2 0,-5 3 0,-3 0 0,1-2-1,-2-1 1,-4 1 0,0-4-1,7 0 1,-6-3-1,7-2 1,7-9-1,-11 6 1,11-6-1,0 0 1,0 0-1,0 0 1,0 0-1,0 0-1,0 0 1,0 0 0,0 0 0,4 3 0,-4-3 0,15 1 0,-2-1 1,-5 4-1,7-3 1,2 0 0,1 2 0,1-3-1,2 0 2,7 0-1,-3 0-1,6 0-1,-1 0-2,-2-3-4,7 3-16,-14-1-18,2-4 0,-9-5-5,2 1-2</inkml:trace>
</inkml:ink>
</file>

<file path=ppt/ink/ink1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2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82 0 21,'-5'8'17,"5"-8"1,-2 12-4,0-5-3,2-7 1,-1 18-2,-6-7-1,3 2-1,1 3 0,1 7-2,-5-2 0,2 9 0,-1-3-2,3 5-1,-8-1 1,8 3-2,-6-9 0,4 3-2,1-7 1,3-3 0,1-4-1,-2-6-1,2-8-1,0 11-2,0-11-7,0 0-22,0 0-1,7-11-3,-4-2 1</inkml:trace>
</inkml:ink>
</file>

<file path=ppt/ink/ink1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2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91-1 25,'0'0'32,"0"0"-1,-9 1-12,9-1-8,-5 12-1,5-12-1,-9 18 0,2-4-4,6 7 1,-6 1-2,3 4 0,-3 2 1,5 4-2,-6-1 0,1 2-1,3-2 0,-1-3 0,-2-4-1,5-1 0,0-3 0,0-6-1,1-2-2,1-12-3,0 11-5,0-11-23,0 0-3,0 0-3,3-8-2</inkml:trace>
</inkml:ink>
</file>

<file path=ppt/ink/ink1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2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54 40 14,'0'0'30,"0"-10"-12,0 10 0,0-8 1,0 8-4,0-10-3,0 10 0,0 0-3,0 0-1,0-7-2,0 7-2,0 0 1,0 0-2,-5 6-1,-2 1-1,-2 5 1,5 2-1,-6 5 0,5 2-1,1 1 0,-1-1 0,0-2 1,5-1-2,0-1 1,10-7 1,-5-3 0,11-6-1,0-1 1,-2-4 0,7-4 0,-5 1 0,1-6 0,-3 3-1,-1-1 1,-1 5-1,-12 6 0,9-6 1,-9 6-1,5 5 0,-3 4 0,-2-9 0,8 19 2,6-10-1,-1 1-1,4-9 2,3-1-1,2 0 1,-1-12 0,4 0-1,-4-4 1,-4-3-1,-6 1 0,-2 0-1,-6-3 0,-6 3 1,-8 3-1,-5 0 0,-3 4-1,0 4-2,0 3-6,-2 2-21,5 2-7,0 0-2,16 0-3,-11 1 0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08.5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9 62,'0'-10'57,"0"10"-19,0 0-24,0 0-3,0 0-2,0 0-3,-8 9-1,8-9-1,-3 19-1,1-6 0,0 4-2,0 1 2,0 2-3,0 5 2,2-2-2,0 1 0,0-1 1,0-3-1,4-6-1,2-2 0,-6-12-4,15 3-11,-15-3-5,7-15-13,-3-1-26,-4-3-18</inkml:trace>
</inkml:ink>
</file>

<file path=ppt/ink/ink1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2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49-1 93,'0'0'35,"0"0"-9,0 0-19,0 0 0,0 12 1,0 0-3,3 4 0,-3 1 0,4 7-1,-4-1-1,0 4 0,-5 0 0,-3 4-2,5-1 1,-9 0-2,6 2 0,-2-5-1,1 3-3,0-7-5,7 5-17,0-12-10,0-3-3,0-13-3,0 0-1</inkml:trace>
</inkml:ink>
</file>

<file path=ppt/ink/ink1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2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64 9 18,'0'0'31,"4"-9"-6,-4 9-6,0 0-3,0 3-2,0-3-3,0 19-2,-4-9-3,1 8-1,-1 1 0,4 4 0,-7 2-1,4 2 1,-4 0-2,3 0-1,-3-2 0,0 2-1,0-3 1,0-1-2,4-6 0,-1-2-3,4-2-5,0-13-20,0 11-7,0-11-2,4-5-4</inkml:trace>
</inkml:ink>
</file>

<file path=ppt/ink/ink1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2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20 83 25,'-2'-10'34,"2"10"0,0 0-13,-5-10-6,5 10-4,7-12-1,2 7-2,1-9-1,8 8-2,-3-3-1,3 3-1,-1-3 0,-3 8-1,0 1 0,-3 7-1,-4 4 1,-2 5-1,-5 2 2,0 5-2,-3 2 0,-4 2 1,-6 1-1,-2-3 0,-3-1-1,1 1 1,-1-5 0,1-3 0,-1-2-1,7-4 0,1-6 0,10-5 1,-11 7-1,11-7 0,0 0 0,0 0 1,6-1-1,-6 1 0,15 0 0,0 0 1,-1 1-1,1 3 0,5 1-2,2-1-5,3 2-29,0-2-1,1 1-3,-2-5-4</inkml:trace>
</inkml:ink>
</file>

<file path=ppt/ink/ink1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2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22 15,'0'0'30,"5"0"-8,-5 0-3,13 0-2,-13 0-2,21-3-2,-11 0-4,9 3 0,1-3-3,6 3 0,-1-2-2,4 0 1,1-1-2,2 1-1,-4 0 0,0 1-1,-4 0-1,-4 1-2,-3 0-6,-17 0-25,7 0-2,-7 0-2,0 0-2</inkml:trace>
</inkml:ink>
</file>

<file path=ppt/ink/ink1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2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38 1 58,'0'0'37,"-12"3"-1,7 7-14,1 0-13,1 5-1,-1 3-2,3 5-2,-5-2-1,6 6-1,0-5-1,0-2-5,0 0-11,2-7-18,-2-13-5,14 5 0,-10-10-5</inkml:trace>
</inkml:ink>
</file>

<file path=ppt/ink/ink1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3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24-1 28,'0'0'24,"0"0"-3,0 0-2,0 0-2,0 0-3,9 0-2,-9 0-1,0 0-4,0 0 0,5 12-1,-5-12 0,0 15-2,0-4-1,0 2 0,0 1-1,-2 0 0,-1 0-1,1 0-2,-5 0-6,-2-1-27,6-5-2,3-8-2,-12 6-5</inkml:trace>
</inkml:ink>
</file>

<file path=ppt/ink/ink1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3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48 28,'0'0'31,"0"-11"-10,0 11-2,0 0-4,16-8-3,-16 8-2,19-9-1,-6 5-3,1 2 0,0-4-2,3 4 0,1-1-1,1 1 0,-5 1 0,4 1-1,-6 0 0,4 3 0,-9 0 0,-7-3-1,12 10 1,-10-3 0,-2-7 0,-2 17 1,-7-7-1,-1-1 0,-6 3-1,0-1 1,0 0-1,-1 1 0,3-4 0,2 2 0,-1-2-1,8-1 1,5-7-1,-9 11 0,9-11 0,9 8 1,-4-2-1,8-3-1,-1 2 2,-2 0-1,4 1 0,-5-1 0,2 3 0,-4 1 0,0 2 0,-6 2 2,-1-2-2,0 3 1,-1-4 0,-3 2-1,-1 1 1,3-2 0,0 1-1,1-4 0,1 4 1,0-1-1,-2 2-1,0-2-4,2 3-24,0-4-8,0-10-3,-7 12-3,7-12-5</inkml:trace>
</inkml:ink>
</file>

<file path=ppt/ink/ink1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3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158 29 31,'6'-2'23,"-6"2"-1,0 0-4,12-9-2,-12 9-3,0 0-2,0-15-1,0 15-2,0 0-1,-9-3-1,-1 2 0,-1 2-2,-3 1-1,2 4-1,-6 4 0,1 2-1,1-2 0,-3 2-1,5-1 0,1 0 0,4 0 1,4-3-1,-4 1 1,9 1-1,0-1 0,9-1 1,0 1-1,5 1 1,4 0 0,-1 2 1,1 0-2,1 0 2,-2 0 0,-1-1 0,-7 5 0,2-5 0,-10 1 0,-1-1 0,0 1 0,-3-2 0,-11-2-1,0 2 0,0-4 0,-4 0-1,1-2 1,-1-2-1,4-2-1,0 0 0,5 0-2,9 0-2,-9-2-5,9 2-12,2-10-16,11 4-1,4 1-3,1-2-1</inkml:trace>
</inkml:ink>
</file>

<file path=ppt/ink/ink1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3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0 73,'0'0'38,"7"5"-2,-4 4-20,-3-9-4,-7 16-3,7-16-5,-8 11-1,8-11-5,-7 8-3,7-8-5,0 0-25,0 0-2,5-12-1,2-3-3</inkml:trace>
</inkml:ink>
</file>

<file path=ppt/ink/ink1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3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29 0 74,'0'0'37,"0"0"-2,0 0-25,0 15-2,-2-1 1,2 7-3,0 5-1,0 3 0,0 4-1,-4 1 0,1 2-2,1 2 0,-5-3 0,2-2 0,1-5-1,4 0 0,0-5 1,0-4-2,7-3 2,2-6-2,2-3 1,1-2-2,2-2 0,2-3-1,0-4-4,-8-6-5,8 1-26,-5-6 0,-6 2-4,-3-3-2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08.8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30 102,'0'0'47,"-11"9"-20,11-9-17,0 0-2,-8 3-3,8-3-1,0 0-1,4 3-1,-4-3 0,17-1 0,-7-4-1,5 2 1,2-1-1,2-2-1,2 1 1,1-1-1,-3 1 1,8-1-1,-4 3 0,-4 2 0,0 1 0,-2 0 0,-6 0 0,-2 0-1,-9 0-1,8 0-5,-8 0-11,0 0-7,0 0-16,0 0-30</inkml:trace>
</inkml:ink>
</file>

<file path=ppt/ink/ink1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3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41 73,'-15'0'38,"8"-5"-1,7 5-22,0 0-4,-1-9-3,1 9-2,8-13-1,7 8-3,-1 2 0,5 0-1,4 1-1,-2 2-4,0-1-4,10 1-23,-11 3-6,-1 2-2,-2 0-3</inkml:trace>
</inkml:ink>
</file>

<file path=ppt/ink/ink1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3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 0 81,'0'0'39,"0"17"-2,0-17-19,-1 12-12,1-12-1,-2 13-2,2-13-4,0 0-4,0 8-14,0-8-16,0 0-2,9-10-3,-4-3 0</inkml:trace>
</inkml:ink>
</file>

<file path=ppt/ink/ink1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3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 0 87,'4'6'35,"-4"-6"-1,-5 10-29,5-10-4,0 16-7,0-4-25,0-2-2,0-1-3,-4 0-2</inkml:trace>
</inkml:ink>
</file>

<file path=ppt/ink/ink1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3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0 102,'0'0'36,"-6"14"-2,6-14-29,-7 8-2,7-8-5,0 0-17,0 0-14,4 9-2,-4-9-4,7-5-4</inkml:trace>
</inkml:ink>
</file>

<file path=ppt/ink/ink1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3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192 106 15,'0'0'18,"0"0"-1,9-1-1,-9 1-1,0 0-2,16-6-2,-16 6-1,8-12 0,-6 3-1,-2 9-2,5-18 0,-5 18-1,2-19-1,-2 11 0,-2-1-1,2 9 0,-14-15-1,6 10 0,-3 4-1,2-1 0,-3 2-1,-2 0 1,3 2-2,-4 2 1,2 4-1,-1 1 1,0 4-1,-1 2 0,-1 1 0,4 8 1,-1 0-1,1 2 0,3-2 0,0 5 0,2-3 0,6 2 0,-1-5 0,2 2 0,0-4 0,2-1 1,3-2-1,-2-2 0,6-3 2,4 0-2,-1-2 1,2-5 1,7-1-1,-2-2 0,2-1 0,4-2 1,-2 0-1,1 0-1,-3 0 0,-3-3-2,-1 3-3,-8-4-15,3 4-15,-12 0-2,11 0-2,-11 0-4</inkml:trace>
</inkml:ink>
</file>

<file path=ppt/ink/ink1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7:56:03.04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4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534 13 21,'0'0'20,"8"-4"2,-8 4-5,11-3-1,-11 3-2,7-6-3,-7 6 0,0 0-3,0 0 0,0 0-1,0 0-1,0 0 0,0 0 0,0 0 0,-12-1-2,1 1 0,-7 0 1,4 0-1,-10 0 0,-3 7 0,-3-6-1,-2 4-1,-5-1 0,2 3 0,-2 0-1,2 1 0,5 2-1,1-2 0,5 0 0,4 0 0,4-1 0,7 0 0,9-7 1,-14 11-1,14-11 0,0 10 0,0-10 1,13 14 0,-3-3 0,8 1-1,0 3 0,1 1 0,0-1 1,3 3-1,-7 3 1,0 1-1,-5 2 0,-5 0 1,-5 3-1,-5 1 1,-5 1-1,-6 0 0,-7 0 0,-2-1 1,-3-1-1,-4 0 0,2-2 0,3-1 0,5-4 0,0-2 0,8-1 0,5-4-1,2-2 2,6 0-1,1-11 0,5 15 0,4-7 0,5-2 0,3-2 1,3 2 0,1-3-1,11-2 0,-2 0 1,5-1 0,2 0 0,7-1 0,-5-2 0,5 2-1,-5-2 0,0 0 1,-7 2-1,-6 1 1,1-1-1,-8-2 0,-3 3-1,-5-1-3,-4 1-6,-7 0-22,0 0-8,0 0-3,-7 0-3,7 0-3</inkml:trace>
</inkml:ink>
</file>

<file path=ppt/ink/ink1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4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56 0 24,'0'0'32,"0"0"-9,0 0-3,0 0-2,0 0-4,0 0-2,0 0-3,-5 3-2,5-3-1,-9 12 0,9-12-2,-11 18-1,3-5-1,4 2 0,-3 1-1,0 2 1,5-2-1,0 1 0,2-3 0,0-1 0,2-2-1,3 0 2,-5-11-2,15 11 0,-5-10 1,-1 0-1,3-1 0,-1-3-4,1-4-3,-3-4-25,4-4-3,-3-3-2,-1 1-4</inkml:trace>
</inkml:ink>
</file>

<file path=ppt/ink/ink1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4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 19 53,'0'0'35,"0"0"0,-9-11-12,9 11-14,0 0-3,0 0-1,0 0 0,9-8-5,-9 8-4,12 0-8,-1 0-20,-1 4-3,1 0-1,-1 4-2</inkml:trace>
</inkml:ink>
</file>

<file path=ppt/ink/ink1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4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8 71,'0'0'33,"0"0"0,0 0-19,0 0-7,5 0-1,6 0 0,-2-1-3,3-2-1,-1 1-1,1 2 0,0 0-3,-12 0-7,18 0-23,-18 0-2,0 0-3,2 10-2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12.2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3 76,'0'0'55,"-12"-3"-21,12 3-21,0 0-3,0 0-2,0 0-2,0 0-2,0 4 0,0-4-2,15 14 1,-3-3-1,-5-2-1,7 5 0,-3 3 0,0 1-1,3 2 2,-3 3-2,0 0 0,1 3 0,1-2 0,0 1 0,-3-2 0,3-2 0,-4 1 0,7-4 0,-5 1 0,0-4 0,4 1 0,-1-6 0,-3-1 0,2 3 0,-7-5 0,-6-7 1,17 10-2,-17-10 1,10 9 0,-10-9 0,0 0 1,7 9-2,-7-9 1,0 0 0,12 0-3,-12 0 0,0 0-11,7-9-7,-5 0-9,-2 0-25,0-6-23</inkml:trace>
</inkml:ink>
</file>

<file path=ppt/ink/ink1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4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25 66,'0'0'36,"0"0"-2,7 1-20,6-1-6,1-3-1,5 2-1,-1-3-4,1 2-2,4 1-6,-10-1-17,3 0-11,-4 1 0,2-3-4,-5-2 0</inkml:trace>
</inkml:ink>
</file>

<file path=ppt/ink/ink1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4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48-1 88,'0'0'36,"2"9"-1,-2-9-22,-4 23-5,-3-8 0,5 6-1,-7 2-3,2 4-1,0-1-2,-2-4-5,9 3-25,-3-9-7,1-4-3,2-12-3,0 0 0</inkml:trace>
</inkml:ink>
</file>

<file path=ppt/ink/ink1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4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66 128 25,'0'0'32,"3"-10"-11,-3 10-5,0 0 1,0 0-3,0 3-3,0 8-2,-5 4-4,3 2 0,-5 6-1,5 8 0,-5 1-1,2 9 1,-2-6-2,0 1 1,-2-3-1,6-5 0,-4-5 0,1-6 0,4-7 0,2-10 0,0 0 0,0-3 0,0-17-1,2 1 0,4-6 0,2-7-2,-1-5 2,0-2-2,1 2 1,0-2-1,1 5 1,0 2-1,-2 7 1,0 6-2,-2 9 2,4 7 0,0 8 2,3 10-1,3 9 0,0 7 0,-2 3 1,4 5 0,3-1-1,-2-1 1,-1-4-1,1-5 1,-4-12 0,2-1 0,-2-10 0,2-5-1,-5-7 1,3-10-1,-2-5 1,-1-3-1,-1-7 0,4-3-1,-7-4 0,4-1 0,-4 1 0,-2 4-1,4 3 0,-4 6-2,1 6-4,-1 2-14,4 9-15,-9 9-3,19-16-5,-8 10-2</inkml:trace>
</inkml:ink>
</file>

<file path=ppt/ink/ink1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4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734-1 5,'18'0'14,"-11"0"0,-7 0 0,16 0 3,-16 0-2,12 0 1,-12 0 1,0 0-3,0 0-1,9 0-1,-9 0-2,0 0-1,0 0-1,-7 0-3,7 0-1,-14 0 0,3 0-1,-5 0-1,-1 0 0,-3 0 0,-5 0-1,1 3 1,-11 2-1,2-2 0,-6 0 0,-4 5 1,-4-4-2,-3 4 1,1-1 1,-4 0-1,7-1 0,2 2 0,9 2 0,0-2 1,10-2-1,4 1-1,9-1 1,3 1-1,9-7 0,-4 12 1,4-12-1,13 12 0,4-6 0,5 3 1,4 2 0,9-3-1,3 3 1,3 2-1,-2-1 1,-4 2-1,-5-1 1,-1 0-1,-12 1 1,-8 1-1,-9 2 1,-2 2-1,-15-1 1,-5 4 0,-8 3-1,-1 1 1,-6 0-1,-4 4 0,3-2 0,1 0 0,5-1 1,-2-1-2,6-1 2,5-1-1,2-2 0,9-5 0,-1 1 0,3-4 0,8 0 0,0-4-1,2 2 1,0-4 0,0-8 0,18 13 0,-8-8 0,5-1 0,2 1 0,4-4 1,8 1-1,2-2 1,5 1-1,9-1 0,-1 0 1,5-3 0,3 2-1,-1-1 1,-2-1 0,1 0-1,-4 2 1,-4 0 0,-3 0-1,-1-1 0,-4 0 1,-4 0-1,-2 0 1,-5 1 0,0 0-1,-7-3 0,-4 3 0,-1 0 0,-11 1-1,7-2-1,-7 2-4,0 0-12,0 0-21,-11-1-2,11 1-2,-18-3-5</inkml:trace>
</inkml:ink>
</file>

<file path=ppt/ink/ink1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4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160-1 40,'0'0'27,"0"0"-5,0 0-3,0 0-3,5 7-2,-5-7-2,2 19-3,-2-4-1,2 3 0,-2 2-2,0 2 0,0 1 0,-2 3-2,-5-2-1,3 4 1,-5-6-1,1 2 0,-5-3-2,1 0 2,-1-9-1,-1 3 0,0-8-2,2-2 1,-1-5-2,1 0 0,2-6-1,-1-6-4,7 0-5,-6-9-20,10 2-5,0-6-3,5-4-4,4-3 1</inkml:trace>
</inkml:ink>
</file>

<file path=ppt/ink/ink1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5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89,'0'0'37,"0"0"-1,0 0-23,0 0-5,0 0-2,0 0 0,0 0-4,0 0-1,0 0-1,0 0-4,0 0-5,6 5-23,-6-5-3,5 15-4,-3-6-2,1 3 3</inkml:trace>
</inkml:ink>
</file>

<file path=ppt/ink/ink1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5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95 29 9,'6'-10'30,"-6"10"-4,0-8-5,0 8-3,0 0-1,0 0-4,0-11-3,0 11-2,-9 4-1,5 6-2,-10 0 1,5 5-3,-6 3 0,4 3-1,-3 4 0,5 5 0,-2 0-1,8 4 1,1 2-2,2 1 1,2-2-1,3 0 0,4-3 1,0-6-3,3-1-2,1-8-12,-3-5-16,4-3-4,0-2-2,1-7-2</inkml:trace>
</inkml:ink>
</file>

<file path=ppt/ink/ink1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5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110-1 59,'0'0'35,"0"0"-1,-8 2-18,8 11-5,-10-5-2,8 9 0,-8-4-3,2 5-2,-2-1-1,-1 1-1,1 0-2,-1-6-5,4 0-26,-2-3-3,9-9-4,-14 0-2,14-10 1</inkml:trace>
</inkml:ink>
</file>

<file path=ppt/ink/ink1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5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30-1 81,'0'0'37,"0"0"-3,0 0-22,9 13-3,-9-2-3,0 8-1,0 5-1,-5 0 0,1 5-2,-1 0 0,0 0-1,-2-4 1,1-2-1,3-2 1,-2-10-1,5-2 0,0-9 0,0 0 1,10-8-1,3-1 0,-1-6-1,2-1 1,5-1 0,-1 1-2,1 0 1,-1 3 1,-4 3-1,-1 2 0,-6 4 0,-7 4 0,0 0 1,0 0-1,-14 12 1,-2 1-1,2-2 0,-1 0 0,1 1 1,0-1-1,7 0 0,5-4 1,2-7 0,4 13 0,6-9 0,3 4 0,4-3 1,3 0-1,-1 1-1,3-3 1,-5 3-2,-3-4-1,2 2-3,-3-5-6,1 0-19,-7-10-8,3-1-2,-3-3-2,4-3-1</inkml:trace>
</inkml:ink>
</file>

<file path=ppt/ink/ink1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5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37 0 84,'11'-1'37,"-1"1"-2,6 6-18,-4-2-7,3 8 0,-1-3-3,2 7-1,-1-1 0,-6 7-2,0 2 0,-4 5-1,-5 4 0,0 3-1,-5 2-1,-13 2-2,-1 2-2,-9-3-5,8 1-26,-4-12-4,1-3-4,2-8-2,10-6-3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12.7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286 24 43,'4'-12'53,"-4"12"-8,0 0-28,4-12-4,-4 12-3,0 0-3,0 0-1,-8 0-2,8 0 0,-19 16-1,6-2-1,2-2 1,-3 8-1,-5 3-1,4 1 1,-4 4-1,0 1 0,6 0 0,-2 2 0,-2-1-1,4 0 1,1-3-1,-1-1 0,0-3 0,5 3 0,1-5 0,-3-3 0,3-3 0,-1-1 0,2-4 0,2-1 2,4-9-2,-9 15-2,9-15 1,0 0-3,0 0-12,0 0-5,-2-12-12,2 0-29,2-8-18</inkml:trace>
</inkml:ink>
</file>

<file path=ppt/ink/ink1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5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37 27 5,'0'0'16,"0"0"0,0 0 1,-6-11 0,6 11-2,-10-1-2,10 1-1,0 0-1,-7 0-2,7 0-1,0 0-1,-14 0-1,14 0 0,0 0-1,0 0 0,8 0 0,7 0 0,8-1-1,1 0 0,10-2-1,3 1 1,2-2-1,3 1-1,4 3 0,-4 0 0,-5-1-1,-1 1 1,-6 0-1,-9 3 1,-7 4-1,-10 1 1,-6 5-1,-12-1 0,-9 5 0,-9-2-1,-5 5 1,-4 1-1,-5 0 1,2-1-1,4 2 0,-1-4 0,13-2 0,0-2 0,12-3 1,7-4-1,9-7 0,7 7 1,9-7-1,5 0 1,5 0-1,-1 0 1,2 1-1,-4 3 0,-6 5 0,-3 4 0,-10 6 0,-4 5 0,-4 3 0,-6-2 0,-3 5 0,3-4 1,-3 1-1,8-6 0,-4-2 0,9-4 1,0 0 0,2 0 0,5 0 1,0 1-1,0 2 0,-3-1 0,-1 3-1,-1 1 1,-2-1-1,0-4-1,-2 2-1,-1-5-2,-8 0-4,-3-7-15,14-6-17,-14 3-1,14-3-1,-11-11-4</inkml:trace>
</inkml:ink>
</file>

<file path=ppt/ink/ink1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5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9 182 81,'0'0'37,"0"0"-2,0 0-24,0 11-3,0 2-2,-2 2-1,2 1-1,-3 1 0,3 0-2,-4 0 0,4-5-2,0-2 0,0-10-2,11 6-3,-11-6-3,16-6-4,-9-9-4,7 4-5,-7-15-6,5 6 1,-6-7 0,2 1 2,-6-5 10,0 5 9,-2-1 11,-2 1 7,0 6 9,-6 0 2,4 7-1,-1 1-2,5 12-3,-11-12-5,11 12-5,0 0-3,0 0-3,0 0-2,0 0-3,0 0-9,0 0-19,0 8-3,0-8-1,0 0-2</inkml:trace>
</inkml:ink>
</file>

<file path=ppt/ink/ink1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5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76 0 72,'0'0'38,"0"0"-1,14 9-19,-14-9-5,0 13-4,-2-4-2,2 3-1,-11 0-4,2 3-3,1 1-20,-1-2-14,-9-4-3,2-2-4,-1-7 0</inkml:trace>
</inkml:ink>
</file>

<file path=ppt/ink/ink1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5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173 0 54,'0'0'26,"0"0"-3,0 0-3,0 0-4,0 0-3,0 0-3,0 16-2,-2 0-3,2 4 0,0 3-1,2 5 1,-2 0-1,3 1 0,-3 2-2,7 0 1,-7-1-1,0-2 0,-7-1 0,4-2-1,-4-4 1,-4 0-2,4-4 2,-7-5-1,0 0-1,-2-5 1,4 1-1,-6-2-1,2-4-1,-3-2-3,4 0-11,3-7-21,5-5-2,3-9-2,4-3-2</inkml:trace>
</inkml:ink>
</file>

<file path=ppt/ink/ink1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5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36 8 92,'-9'0'36,"-3"0"-2,12 0-25,-11 0-3,11 0-1,0 0-1,0 0-1,0 0-1,0 0-5,0 0-3,-5-9-13,5 9-15,0 0-3,0 0-3,10 0 0</inkml:trace>
</inkml:ink>
</file>

<file path=ppt/ink/ink1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6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40 0 78,'0'9'36,"6"1"-1,-6-2-24,0 5-1,0-4-3,0 6-3,-6-4-2,5-1-2,-5 1-4,1-5-17,5-6-12,-16 10-3,16-10-3,-12-3-2</inkml:trace>
</inkml:ink>
</file>

<file path=ppt/ink/ink1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6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 2 46,'0'0'34,"7"-8"-2,-7 8-19,0 0-3,0 0 0,0 0-1,0 0-1,9 9 0,-9-1-3,0 8 1,0-1-2,0 7 0,0 0 1,0 6-2,-2-1 0,2 0 0,-7-1-1,6-2-1,1-3 0,-2 0 0,0-3-1,-1-5 1,3 0-2,-2-2 1,2-4 1,0-7-1,-4 10 0,4-10 0,0 0 0,0 0 0,0 0 1,0 0-1,0 0 1,6-4-1,2-5 1,8-2-1,0-4 0,11 0 0,-6-3 1,5-4-1,3 2 0,-5 1 0,5 0 0,-10 4 0,-3 4 0,-11 2 0,-5 9 0,0 0 0,-10 0 0,-8 4 0,-3 6 0,-2 3 0,2 0 0,-6-1 0,8-1 0,1 2 0,7-3 0,-1-3 0,12-7 0,-14 14 0,14-14 0,0 0 0,-5 9 0,5-9 0,0 0 0,0 0 0,3 10 0,-3-10 1,13 8-1,-5-3-1,3-1 2,3 0-2,-3 1 2,1 0-2,2 1 1,4 2 1,-6-2-1,2 1 0,0 3-2,2-3-2,2 7-15,-7-6-17,3 1-3,-2-5-2,2 0-4</inkml:trace>
</inkml:ink>
</file>

<file path=ppt/ink/ink1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6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0-1 32,'0'0'25,"0"0"-5,0 0-2,0 0-3,0 0-2,0 0-1,0 0 0,0 0-2,5 6-2,-5-6 0,23 2-2,-5-2 0,7 0 0,-1 1-2,10 2-2,1-1 0,-1 5 0,-6-4 0,0 3 0,-7 0 0,-5 1 0,-16-7-1,11 14 2,-15-4-1,-10 0 0,-7 2-1,-5 1 0,-6 2 0,0 2-1,-2 1 0,4 1-1,2-3 2,5 0-2,7-2 1,9-1-1,7-3 1,2-2 0,12-3 0,6-1 1,1 0-1,5-3 1,1 2-1,-4 2 1,-4 2-1,-5 4 1,-7 2-1,-7 7 0,-8 4 1,-10 2 0,2 3-1,-3 0 0,-1 2 0,2-3 0,8-3 0,3-2 0,7-3 0,0-6 1,2 2-2,5-4 2,-2-1-1,-2 4 1,-3 0 0,0 3 0,0-18-1</inkml:trace>
</inkml:ink>
</file>

<file path=ppt/ink/ink1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6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0-1 32,'0'0'25,"0"0"-5,0 0-2,0 0-3,0 0-2,0 0-1,0 0 0,0 0-2,5 6-2,-5-6 0,23 2-2,-5-2 0,7 0 0,-1 1-2,10 2-2,1-1 0,-1 5 0,-6-4 0,0 3 0,-7 0 0,-5 1 0,-16-7-1,11 14 2,-15-4-1,-10 0 0,-7 2-1,-5 1 0,-6 2 0,0 2-1,-2 1 0,4 1-1,2-3 2,5 0-2,7-2 1,9-1-1,7-3 1,2-2 0,12-3 0,6-1 1,1 0-1,5-3 1,1 2-1,-4 2 1,-4 2-1,-5 4 1,-7 2-1,-7 7 0,-8 4 1,-10 2 0,2 3-1,-3 0 0,-1 2 0,2-3 0,8-3 0,3-2 0,7-3 0,0-6 1,2 2-2,5-4 2,-2-1-1,-2 4 1,-3 0 0,0 3 0,-1-1 0,-6 1-1,-2 0 0,-2 0-5,4 0-13,-3-8-23,10-10 0,0 0-4,0 0-3</inkml:trace>
</inkml:ink>
</file>

<file path=ppt/ink/ink1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6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0-1 31,'0'0'34,"0"0"-11,0 0-6,0 0-1,0 0-2,0 0-2,0 0-5,0 6 1,0-6-2,1 18 1,-1-6-3,4 2 0,-4 1-2,0-1 0,0-1 0,0 2 1,2-2-3,-2-5 1,0-8-3,0 0-5,14 6-20,-14-6-9,14-11-4,-7-8-1,2-2 1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15.0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83 33,'0'0'36,"0"0"-3,-10-3-6,10 3-8,0 0-6,0 0-3,0 0-3,0 0-1,0 0-2,0 0 0,0 0-1,0 0-1,2-11 1,-2 11-1,15-9-1,-1 6 1,-1-4 0,6 4-1,4-5 1,1 3-2,-1-1 1,7 0 0,-5 1-1,1 1 1,-5 1-1,-2-2 0,-2 4 1,-3-1-1,-7 2 0,-7 0 0,0 0 0,0 0 0,0 0-1,4 5 0,-4-5-2,0 0-4,0 7-11,0-7-7,0 0-16,-6 11-27</inkml:trace>
</inkml:ink>
</file>

<file path=ppt/ink/ink1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6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 1 78,'0'0'36,"0"0"-1,-10-2-24,10 2-5,0 5-4,0-5-4,7 15-13,-7-15-18,9 16-2,-9-16-4,8 17 1</inkml:trace>
</inkml:ink>
</file>

<file path=ppt/ink/ink1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6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51 0 73,'0'0'30,"12"10"-4,-12-10-5,0 0-5,0 9-3,0-1-5,0-8-2,-7 19-1,0-9-3,4-1 0,-10 2-2,8 0-2,-2 0-6,-2-3-28,9-8-1,-11 1-4,11-1-3</inkml:trace>
</inkml:ink>
</file>

<file path=ppt/ink/ink1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162-2 28,'0'0'36,"0"0"-11,7-1-4,-7 1-1,0 0-4,9 7-5,0 2-2,-4-1 0,0 8-2,-1-3-2,-2 9 1,-2 1-2,0 3-1,-6 4 0,1 4-1,-9-2 0,3 0-1,-1-2 1,-2-1-1,-4-6 0,0-7 0,1-3-1,-1-10-1,6-3-4,-6-9-15,8-4-17,-6-9-3,9-3-3,0-7-1</inkml:trace>
</inkml:ink>
</file>

<file path=ppt/ink/ink1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6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85,'0'0'37,"0"0"-3,0 0-27,-1 6-3,1-6 1,1 17-4,3-9-4,-1 1-24,1 1-8,1-2-2,-5-8-3</inkml:trace>
</inkml:ink>
</file>

<file path=ppt/ink/ink1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6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68 0 37,'8'8'36,"-8"-8"1,0 0-18,11 10-7,-11-10-1,9 7-2,-4 2-2,-5 0 0,0 4-4,-2 0 1,-3 5-2,-6 1 0,1-2 0,-6 2-4,-2-5-5,2 0-26,4-3-4,1-6-2,11-5-4</inkml:trace>
</inkml:ink>
</file>

<file path=ppt/ink/ink1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7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 0 53,'0'0'36,"0"0"-1,0 0-19,0 0-5,0 0-3,7 18-1,-5-6-1,2 6-3,1 4 1,-3 4-2,-2-1 1,0 6-1,0-1 0,0 3 1,0-7-1,-2 2 0,-3-5-1,1-5 1,-1-3-1,3-4 1,2-11 0,0 0 0,0 0 0,5 0-1,4-11 0,-4 1 1,9-2-1,-3-4-1,3 1 1,0 0-1,2 2 0,0-2 0,-2 5 1,0-4-1,-1 6 0,-4 0 0,-9 8 0,10-7 0,-10 7 1,0 0-1,0 0 0,-9 7 0,9-7 0,-14 15 0,5-4-1,1-2 1,-1 0 0,2-1 0,-2 1 0,2 0 0,7-9 1,-9 16-1,9-16 0,-5 11 0,5-11 1,0 11-1,0-11 0,8 15 1,-8-15 0,18 10 0,-7-5 0,-1 2-1,6-2 1,-3 1-1,2 2-1,-4-4-4,12 8-16,-11-8-18,4 2-1,-3-6-3,2 0-4</inkml:trace>
</inkml:ink>
</file>

<file path=ppt/ink/ink1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7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18 0 24,'0'0'21,"0"0"-2,0 0-3,0 0-4,0 0-1,0 0-2,0 0-1,0 0-2,0 0 1,2 0-2,-2 0 2,17 7-1,-6 2-1,1-2 0,6 3-1,-4-5 2,5 4-3,-3 0 0,4-5-1,-4 1 0,-6 1 0,-1-2-1,-9-4 0,12 6-1,-12-6 1,0 0 0,0 15-1,0-15 1,-10 9-1,1 1 1,-2-4 1,1 1-1,-4 4 0,0 0 0,-2 2 0,-2 0 0,0-3 0,4 2 0,-2-1-1,6-3 1,-4 1-1,5-5 0,9-4-1,-11 9 0,11-9-2,0 0-5,0 0-11,0 0-16,6 0-3,1-1-2,5-7-1</inkml:trace>
</inkml:ink>
</file>

<file path=ppt/ink/ink1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7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205 0 20,'0'0'34,"0"0"-8,9 5-2,-9-5-3,0 0-2,0 0-6,0 0-4,0 0-1,-7 6-2,7-6-2,-11 11 0,2-1 0,-3 1-1,-4 5-1,0 3 0,-5 2 0,1 3-1,-1-1 0,2-1-1,1 1 0,4-4-1,2 0-5,-1-9-16,8-3-14,5-7-2,0 0-3,5-14-3</inkml:trace>
</inkml:ink>
</file>

<file path=ppt/ink/ink1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7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19 247 15,'0'0'16,"0"0"0,-2 7-1,2-7-5,0 0-1,0 0 1,0 0 0,0 0-1,0 8-1,0-8 0,0 0 0,2-8-2,-2 8 2,9-19-4,-1 8 0,1-3-1,2-3 0,-1-3-1,3 0 0,-1-4-1,1 2 2,-3 0-2,1-1 0,-4 2 0,-2 5 1,0 2 0,-1 3 0,-4 1 0,0 10 0,0 0-1,0 0 1,0 0-1,-2 7 0,0 6-1,-3 4 1,2 4 1,-3 1-2,3 5 1,-3 2 0,3-2 0,1 5 0,2-3 0,-3 2 0,3-7 0,0 2-1,0-1 1,0-2 0,0-2-2,0-4 2,-2-1 0,2-3-1,-5-1 1,1-1-1,4-11 1,-11 13 0,1-4-1,1-7 1,-2 2-1,1-1 0,-3-2 0,5-1 0,-1 0 0,0 0 0,9 0 0,-11 0 0,11 0 0,0 0 0,0 0-1,0 0 1,0 0 0,0 0 1,0 0-1,13 0 0,-1 0 1,2 0-1,7-1 1,1-3 1,-1 0-1,3 0 0,-1 0 0,0 0 0,-3 1-1,-4 2-1,-2 1-2,-7-1-9,3 1-25,-10 0 0,0 0-3,0 0-5</inkml:trace>
</inkml:ink>
</file>

<file path=ppt/ink/ink1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7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20 15,'0'0'30,"0"0"1,0 0-13,0 0-3,0 0 0,9 0-4,0-1-1,7 1-3,0 0-2,5 0 0,-2 0 0,6 0 0,-4-1-2,4 0 0,-6-3-1,3 2 1,-7 1-1,1-1-1,-2-1 1,-5 3-1,-9 0 1,16-2-1,-16 2 0,9-3-1,-9 3 0,0 0 1,0 0-1,11 0-1,-11 0-4,0 0-7,0 0-21,0 0-3,0 0-4,0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8T10:59:21.25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1057-1217 126,'-12'0'34,"1"3"-12,2 6-17,1-6-3,8-3-1,-4 15-7,4-15-14,0 11-12,2-2-17,-2-9-16</inkml:trace>
  <inkml:trace contextRef="#ctx0" brushRef="#br0" timeOffset="1">1088-994 40,'0'0'39,"6"-11"-6,-6 11-10,0 0-3,1-12-6,-1 12-5,0 0-1,0 0-2,0 0-2,0 0 0,0 0-2,0 10 0,0 0-1,0 5 0,-1 3-1,1 5 1,-2 3-1,2-1 0,0 0 1,0 0-1,0-1 0,0-5 0,3-3 0,4-5 1,-3 0-2,-4-11 0,17 7-3,-17-7-7,11-6-10,-2-3-12,-2-2-22,1-3-18</inkml:trace>
  <inkml:trace contextRef="#ctx0" brushRef="#br0" timeOffset="2">1300-1120 131,'0'8'32,"-2"2"-11,-1 4-18,3 6 0,0 3-1,0 8 0,0 1 0,5 2-1,-3 0-1,-2 2 1,5-5-1,-2-4 1,-1-8-1,2-3 0,-3-9 0,-1-7 1,0 0-1,11-10 0,-8-6 0,3-4 1,-3-6-1,6-5 0,-2-2 1,3-1-2,3-2 2,-1 3-1,0 2 0,2 7 0,2 4 1,1 4-1,1 8 1,-4 7 0,3 1 0,-1 2 1,-4 9 0,4 7-1,-5 1 1,3 5 0,-9 5-1,7 3 0,-7-1 0,1 3 0,1-1 0,-4-3-1,-1-3 0,3-2 0,0-4-1,-1-10-2,1 4-11,0-8-7,-5-7-9,0 0-25,0 0-23</inkml:trace>
  <inkml:trace contextRef="#ctx0" brushRef="#br0" timeOffset="-1">261-1225 50,'0'0'40,"0"-10"-9,0 10-8,0 0-8,0 0-5,0 0-3,3 7-3,-1 3 0,-2 4-2,2 5 0,1 6-2,-1 8 1,2 5 0,-4 6-1,1 3 1,-1 3-1,0-2 0,0 1 0,0-6 0,-1-6 1,1-3-1,-4-7 0,4-4 0,0-9 0,0-5 0,0-9 1,0 0-1,0 0-1,7-15 1,-2-4 0,1-3 0,-1-8 0,2-4 0,2-2 0,-2-2 0,5-5 0,-2 0 0,1 1 0,5 1 0,3 2 1,-2 5-1,1 1 1,1 8-1,-1 2 1,-1 2 0,1 8 0,-3 6 1,-1 3-2,0 4 1,-3 7-1,-1 8 0,-3 8 1,0 5-1,-3 9 1,1 2-2,-3 4 2,-2 0-1,0 0 0,0-6 0,-2 0 0,-1-8 0,1-3 0,2-9 0,-2-4 0,2-6 0,0-7 0,0 0 0,0-10 0,4-6 0,1-8 0,2-8 0,2-4 1,1-2-2,1-4 2,4 1-1,3-1 0,-1 3 0,3 6 0,-1 8 0,0 4 0,-2 4 0,1 8 1,-1 4-1,-6 3 1,3 4 0,-4 6 0,-1 7-1,0 0 1,-2 8 1,-2-3-2,2 7 1,-2 3 0,-1 1 0,-1 3-1,1-1 1,-2-1 0,-1 0-1,-1-3 0,0 1 1,0-8-1,0 0 0,0-4 0,0-4 0,2 0 0,-2-3-2,4 0-1,-4-11-12,0 8-6,0-8-14,0 0-26,-6-4-18</inkml:trace>
  <inkml:trace contextRef="#ctx0" brushRef="#br0" timeOffset="-5">2666-1293 124,'-10'-1'38,"1"-3"-14,0 0-13,9 4-4,0 0-1,0 0-3,5-4 1,9 4-2,0-1 1,9 1-1,1 0-1,3 0 0,1 0-1,0-3 1,0 0-1,-4 2 0,-1-3 0,-6-2-2,-1 6-1,-7-7-5,0 7-10,-9 0-6,0 0-14,0 0-31</inkml:trace>
  <inkml:trace contextRef="#ctx0" brushRef="#br0" timeOffset="-4">2811-1304 137,'0'0'32,"0"0"-10,7 1-16,-7-1 0,7 12-2,-7-3-1,2 7-1,0 1 0,-2 0 0,0 1-2,0 0 1,0-3-1,0-3-1,0-1 0,0-11-2,0 8-4,0-8-12,0 0-5,0-10-17,-2-1-27</inkml:trace>
  <inkml:trace contextRef="#ctx0" brushRef="#br0" timeOffset="-3">3290-1241 135,'0'0'34,"0"0"-12,0 0-17,7 2 1,-7-2-1,0 0-2,-1 9 0,1-9 0,-4 13-1,1-3 0,-8 1 0,4 4 0,-7 5-1,-2-2-1,1 6 1,1 2 0,-6 1 0,-1 5-1,4-4 0,1 0 1,1-2-1,-3-2 0,8-3 0,-4-2 0,3-5-1,-1-7-1,5 6-6,-2-9-11,9-4-4,-16 1-13,16-1-32</inkml:trace>
  <inkml:trace contextRef="#ctx0" brushRef="#br0" timeOffset="-2">3074-1222 98,'0'0'48,"0"0"-20,0 0-16,0 0-2,0 0-4,0 5-2,0-5-1,7 9 0,3-4-1,-1 4 0,5 0 0,0 0-1,-2 0 0,2 2 1,2 1-2,-2 1 1,-2 1-1,2-1 1,-4 2 0,1 2-1,-2-2 0,-2 1 0,1 1 0,-4-6 0,3 4 0,-2-4 0,-5-11 0,7 11 0,-7-11 0,11 8-1,-11-8 0,0 0-4,7 2-5,-7-2-10,0 0-8,-7-5-18,-4-3-33</inkml:trace>
  <inkml:trace contextRef="#ctx0" brushRef="#br0" timeOffset="-11">160 12 28,'0'0'51,"0"0"-26,0 0-1,0 0-6,0 0-6,-7-1-3,7 1-2,0 0-3,-7-10 1,7 10-2,-11-1-1,11 1 0,-14 0 0,4 1-2,-1 2 2,1 3-2,-1-3 2,-1 3-2,-2 2 1,5 0-1,-3 3 1,1-2-1,4 1 1,0 2-1,2-4 0,3 2 0,2-2 0,2 2 0,5-3 0,5 6 0,1 1 0,2-1 1,-1 2-1,4 1 0,-1 2 0,1-3 1,-4 4-1,0-4 1,-5-2-1,1 2 1,-3-4 0,-5 4 0,-2-7 0,0 2 0,-9-1 0,0 1 1,-3-5-2,-2 2 0,-2 1 1,1-5-1,-3 4 0,2-6-1,-1 2 1,5-3-2,3 1 0,-2-1-4,11 0-8,0 0-12,0 0-15,11-2-28</inkml:trace>
  <inkml:trace contextRef="#ctx0" brushRef="#br0" timeOffset="-10">411 312 137,'0'0'32,"0"6"-10,0-6-17,-7 10-2,7-10-1,-8 10-1,8-10-1,-9 8-1,9-8-4,0 0-11,0 0-11,0 0-20,0-7-21</inkml:trace>
  <inkml:trace contextRef="#ctx0" brushRef="#br0" timeOffset="-9">474 131 153,'0'0'29,"-3"10"-11,3-10-12,23-4-2,-1-3-1,8 2-1,-2-1 0,5 3-1,-3 0-2,0 1 0,0 4-4,-11 1-9,0 3-8,-7 3-12,-1 3-31,-6-3-11</inkml:trace>
  <inkml:trace contextRef="#ctx0" brushRef="#br0" timeOffset="-8">602-186 149,'-9'0'27,"9"0"-7,-8 9-16,6 5-1,0-2-1,2 4 0,-3 5 0,3 2-1,3 3 1,1 2-1,-1 5 0,4 1 0,-2 2-1,2 1 1,-1-3-1,1 1 1,0-4-1,-2 2 0,0-6 0,0-3 0,1-2 0,-1-4 0,-2-2 0,3-4 0,-3-1 0,-3-11-1,11 13 1,-11-13 0,15 3-2,-6-5-1,2 1-4,-1-8-11,0 1-7,4-2-20,-5 3-28</inkml:trace>
  <inkml:trace contextRef="#ctx0" brushRef="#br0" timeOffset="-7">948 375 164,'-8'10'26,"8"-10"-5,-21 7-17,21-7-1,-13 8-1,13-8-4,-1 10-2,1-10-14,0 0-5,0 0-15,0 0-32</inkml:trace>
  <inkml:trace contextRef="#ctx0" brushRef="#br0" timeOffset="3">1849-223 100,'0'0'35,"0"0"-12,0 0-11,0 0-3,-3-2-2,3 2-3,-6 9 0,6 2-1,-3 3-1,-2 2-1,-2 6 1,3 6-1,-5 2 1,2 4-2,-3 7 1,1-2-1,-1 4 0,1-1 1,-2 1-1,3-5 0,-3-2 0,2-1 0,-3-5 0,7-1 0,-4-8 0,2 1 0,0-1 0,-1-5 0,6 0-1,-7-4 1,6 1-1,-4-4-2,5-1-3,2-8-13,-12 5-10,12-5-25,0 0-15</inkml:trace>
  <inkml:trace contextRef="#ctx0" brushRef="#br0" timeOffset="4">1749 286 128,'0'0'37,"0"0"-14,0 0-16,9 1-3,2-1 0,6 0-1,2-1-1,8 0-1,-3-1-1,-1 0-2,3 2-10,-3-1-10,-7-1-11,-4 2-28,-3-5-18</inkml:trace>
  <inkml:trace contextRef="#ctx0" brushRef="#br0" timeOffset="5">1865-209 119,'0'0'38,"-9"8"-14,2 2-19,7 1 0,-2 5 0,2 2-3,2 5 1,7-3-1,-2 2 1,3 6-1,-1-4 0,2 6 0,-3 3-1,3-2 0,1 2 0,-3 0 0,0 1 0,-4 0-1,2-2 0,0-3 0,-4-3 0,3 0 0,-5-4 0,3-4 0,1-1 0,-3-2 0,3-4-1,-5-11 0,9 14-3,-9-14-5,0 0-11,9 0-10,-9 0-24,0-6-24</inkml:trace>
  <inkml:trace contextRef="#ctx0" brushRef="#br0" timeOffset="6">2213-2 15,'0'0'61,"0"0"-5,0 0-33,0-9-7,0 9-4,10 0-4,1 5-2,-2 1-1,3 6-1,4-1-2,-1 4 1,1 2-2,2 5 1,-3-3-1,6 4 0,-3-1 0,-1-2 0,-3 0-1,4-2 1,-6-2-1,4-2 0,-2 0 1,-4-5-1,1-1 0,-2 1 0,-1-2 0,-8-7 0,11 9 0,-11-9-1,0 0-2,0 0-6,0 0-11,0 6-6,0-6-21,-12 0-32</inkml:trace>
  <inkml:trace contextRef="#ctx0" brushRef="#br0" timeOffset="7">2523-15 69,'0'0'55,"0"0"-19,0-9-24,0 9-3,0 0-1,-9 6-3,9-6-2,-9 14 0,6-5 0,-3 5-1,-1 1 0,4 6-1,-6 1 1,2 1 0,2 3-1,-4 2 0,-1 1 0,-3 1 0,1-4-1,-2 1 1,2-2-1,-4 0 0,-1-3 1,1-3-1,4 0 0,1-6 0,1-2 0,3-1-2,7-10-2,-9 8-13,9-8-7,0 0-15,7-14-28</inkml:trace>
  <inkml:trace contextRef="#ctx0" brushRef="#br0" timeOffset="8">2844 277 102,'0'0'48,"0"9"-20,0-9-20,9 1-2,2 3-1,1-2-2,2 1 0,2-1-1,1 1 0,1 0-1,-4 4-1,3-2 1,-1 0 0,-2 2-1,-2 0 0,0 1 0,-1-2 0,-4 0-1,-7-6-1,17 13-8,-17-13-12,9 14-9,-9-14-28,0 0-18</inkml:trace>
  <inkml:trace contextRef="#ctx0" brushRef="#br0" timeOffset="9">2942-11 53,'7'-10'30,"-7"10"-1,6-13-12,-6 13-4,7-13-2,-7 13-2,8-6-2,-8 6 1,0 0-2,9-5-1,-9 5-1,0 0 0,0 0-1,-5 3-1,5-3 0,-7 14-1,-4-4 0,6 3 0,-5-2-1,1 6 1,-3-7-1,6 4 0,-6-1 1,7-2-1,-2 3 0,0-4 0,7-1 0,-2-2 0,2-7 0,0 15 1,0-15-1,2 10 0,-2-10 1,14 7 0,-9-3-1,7 3 1,1-3 0,1 1-1,0-3 2,1 3-2,-1-1 1,0 2 0,0-1-1,0 2 0,-1-2 1,-1-1-1,-2 3 0,-3 0 0,-7-7 0,14 11 0,-14-11-1,11 5-1,-11-5-2,0 0-4,0 0-10,3 10-10,-3-10-23,-5 4-22</inkml:trace>
  <inkml:trace contextRef="#ctx0" brushRef="#br0" timeOffset="10">3422-284 60,'0'0'40,"0"0"-6,0 0-13,0 0-7,0 0-5,0 0-3,0 0 0,0 3-3,0-3 0,1 15 0,-1-5-2,6 3 2,-1 1-2,-3 1 1,-2 8-1,3-2 0,-1 3-1,1 3 2,3 2-2,-3 0 1,1 2-1,-3 2 0,5-2 0,-6 0 1,3 0-1,-1 0 0,-2-1 0,0 0 1,0 0-1,0-3 0,0-5 0,-2-2 0,-1-1 0,1-4 0,2 0 0,-4-4 0,4-5 0,0-6-1,4 10 1,-4-10-2,10 3-5,-10-3-10,7-3-9,-7 3-18,9-11-29</inkml:trace>
  <inkml:trace contextRef="#ctx0" brushRef="#br0" timeOffset="11">3492 85 65,'0'0'56,"0"-10"-20,0 10-24,1-14-2,-1 14-3,13-11-3,-6 8-2,3 1 0,1-1 0,1-1-1,2 4 0,-4 0 0,4 0 0,2 0 1,-4 7-1,-3-2 0,5 3 0,-5 0 0,1 7 0,-5-3 0,2 6 1,-3-2-2,-1 4 1,1-6 0,-4 6 0,2-6 0,-2 3 0,0-5 0,0 1 0,0 1-1,0-5 0,-2 2 1,2 3-1,-4-8 1,3 3-1,-3 0 1,2-1-1,-5-1 0,2 1 2,0 2-2,5-10 1,-16 13-1,2-6 0,6 0 1,-5 3-1,-2-4 0,2-3 0,1 2-1,-5-3-3,4 2-6,1-1-10,2-3-8,-3-3-19,8-4-34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15.5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52-1 96,'-8'0'49,"8"0"-25,-15 8-12,15 1-2,0-9-2,-7 19-4,5-12 0,2 7-1,7-3-2,-1 1 1,0 5-2,3-3 2,-5 4-1,2 2-1,-4 0 1,-2 4-1,0 3 1,0-3-1,-6 0 1,0 3-1,-3 0 0,1-6-1,-1 0 1,3-8-1,2 1 0,-3-5-2,7-9-2,0 0-4,0 0-12,5 0-9,-5 0-24,12-10-20</inkml:trace>
</inkml:ink>
</file>

<file path=ppt/ink/ink1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7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62 46 17,'0'0'28,"11"-14"0,-7 5-6,-4 9 0,8-13-6,-8 13-1,4-10-5,-4 10-1,0 0-1,0 0-3,-7 10-1,0 3-1,-4 6-1,2 3 1,-7 2-2,2 7 1,4-1-1,1 4 0,4-4 1,5-6-1,0-3 0,8-2 0,7-9 0,0-4 0,3-6 0,3-2 0,-1-4 0,-3-3 0,1-5 0,-4 4-1,-1 1 1,-5 1-1,-8 8 0,9-8 0,-9 8 0,0 0 0,0 15 0,2-3 0,3 1 0,2 1 1,6-2 0,3-3 1,1-2 1,4-7-1,6-2 1,-2-8-1,-2-5 1,1-3-1,-3-3 0,1 0 0,-10-6-1,-3 4 0,-4-3-1,-5 4 1,-2 1-1,-5 0 0,-10 3 0,-1 5-1,2 5-2,-5 5 0,7 3-5,-6 0-18,10 3-12,3-3-2,7 0-3,0 0-3</inkml:trace>
</inkml:ink>
</file>

<file path=ppt/ink/ink1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7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111 23 67,'0'0'35,"0"0"-1,-4 5-19,4 10-5,-5-4-1,5 10-1,-4-2-2,4 2-2,-1-2 0,1-1-2,0-4-1,0-1 0,0-13 0,0 14-2,0-14-1,0 0-4,0 0-1,1-14-3,-1 14-4,0-20-2,2 8 0,-4-6 1,1 4 0,-6-4 4,-2 4 4,-2 2 6,-1-1 5,-1 4 3,-1 1 3,7 8 3,-5-6 0,12 6 1,-12 0-2,12 0-1,0 0 1,0 0-3,0 0-1,17-4 0,-3-3-3,9 2 0,4 1-2,3-5-1,2 7 0,-2-3-3,1 5-8,-9 0-27,-3 0 0,-5 0-4,-7 0-5,-7 0 2</inkml:trace>
</inkml:ink>
</file>

<file path=ppt/ink/ink1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7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98 40 9,'3'-10'17,"4"2"1,-7-2 2,0 10 0,4-12-2,-4 12-3,0 0-2,0 0-3,0 0-1,0 16-2,-4 0 0,-3 8 0,2 3-3,1 8 2,-3 1-1,2 4-1,0 5 1,1 0-2,-5 1 0,4-4-1,-2 0 0,-2-2-1,4-9 2,-6 0-2,6-6 0,-2-5 0,2-7 0,1 0-1,4-13 0,-4 9-2,4-9-5,0-9-13,4-1-14,0-6-3,3-4-3,-2-7-2</inkml:trace>
</inkml:ink>
</file>

<file path=ppt/ink/ink1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7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280 108 28,'0'-9'29,"0"-2"-9,0 11-3,-5-16-1,5 16-3,-13-10-3,13 10-2,-19-4 0,10 2-2,-7-2 0,4 3-1,-6 1 0,6 0-1,-6 0-1,4 1 0,-4 2-1,1 3 1,1 1-1,-2 4 1,2 0-2,2 1 1,4 4-2,-4 0 1,5 5-1,2-3 1,3 3-1,4 2 1,0-3-1,7-1 1,6 2-1,1-7 1,5 2 0,2-3-1,2-4 1,5-2 0,-1-5 0,1-1 0,2-1 0,-3-1 0,4-6-1,-6-2 1,2-1-1,-3 3 1,-1-8-1,2 2 0,-4-3 1,-8 0-1,3-5 1,-6 2-1,-5-5 1,-5 1 0,0-5 0,-7 1 0,-10 2 0,1 3-1,-5 3 1,-6 2-1,1 8 1,-3-1-2,5 9 2,2 4-2,-2 6 1,4 7-3,12 6-4,-7-4-16,12 5-12,3-2-3,3-2-3,8-7-3</inkml:trace>
</inkml:ink>
</file>

<file path=ppt/ink/ink1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7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193 37 17,'6'-8'29,"-5"0"2,3-3-11,-4 11-5,4-10-2,-4 10-2,0 0 0,0 0-3,0 0-1,-2 6-1,2-6 0,-18 19-1,9-4-1,-7 3 0,-1 4 0,-1 3-1,-1 1 0,1 1-1,2 2 0,2 3 0,2 0-1,1 3 1,4-5-1,0 4 0,2 2 0,3 0 0,-3 2 0,-1-2-1,3-1 1,3 1-1,-2-4 0,2-1 0,0-3 1,2-2-1,1-4 0,8-4 1,-4-5-1,3-5-2,5 1-4,-5-9-14,8-1-14,-2-7-4,1-3-2,-1-4-2</inkml:trace>
</inkml:ink>
</file>

<file path=ppt/ink/ink1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8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136 38 67,'-6'-11'34,"-1"3"-2,7 8-21,-10-16-2,10 16-1,-18-4-1,6 4 0,-2 6-3,3 5-1,-3 3 1,2 6-1,1-3 1,-1 4-1,6 1-1,3-2 0,3-4 0,3-2 0,3-2 0,8-9 0,3-3-1,1 0-1,1-3 1,-1-9 0,0-1-1,-1-4 0,-6 1 0,0-4 0,-6 4-1,-2 0 2,-3 5-1,0 11 0,0-13 0,0 13 1,-3 13 0,-1 6 0,1 6 0,-6 8 0,2 4 0,3 7 1,-8 5 0,5 1-1,-7 1 0,2 0 0,3-3 0,-7-5 0,3-6-1,6-7 1,-5-8 0,7-9 0,5-13 0,0 0 0,0 0 0,5-14 0,7-7 0,-3-6-1,9-4 0,0 0 0,1-3 0,0 0 0,3 4 0,-7 4 0,1 4-1,-2 6 0,-1 4-1,-13 12-5,14-5-15,-14 5-15,0 0-2,0 0-2,0 0-4</inkml:trace>
</inkml:ink>
</file>

<file path=ppt/ink/ink1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8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 0 69,'0'0'36,"0"9"-1,0-9-9,0 0-13,0 0-4,0 0 0,0 14-5,0-1 0,0 2-1,0 3-1,0 3-1,3-1 0,1-2-1,3-1-2,-4-1-7,-3-16-20,8 8-6,-8-8-3,12-11-2,-7-7-2</inkml:trace>
</inkml:ink>
</file>

<file path=ppt/ink/ink1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8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39 13 83,'-10'-10'34,"-1"7"0,11 3-19,-14 0-5,14 0-4,0 0-4,-4 8-10,4-8-23,0 12-2,0-12-3,9 1-3</inkml:trace>
</inkml:ink>
</file>

<file path=ppt/ink/ink1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8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50-2 56,'0'0'33,"5"0"-1,-5 0-16,0 0-4,7 9-3,1 3-2,-8 1-1,0 5-2,0-1 0,-2 6-1,-9-4-1,6 3-1,-6-3 0,2-2 0,-1 0-3,3-6-5,0 0-24,7-11-3,-9 2-1,9-2-4,0-12 1</inkml:trace>
</inkml:ink>
</file>

<file path=ppt/ink/ink1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8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94,'0'0'35,"0"0"-2,0 14-24,9 0-3,1 4 0,-1 5-1,5-1 0,1 4-3,0-2 0,-4 3-1,1-4 0,2 1 0,-6-7-1,2-2 0,-5-4-3,-5-11-9,11 7-21,-11-7-1,7-6-4,-2-5-2,4-4 0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23.0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-2 231 43,'0'0'42,"0"0"-6,0 0-15,0 5-6,0-5-4,0 0-2,0 0-2,0 0-2,0 0 0,3-5-1,-3 5-2,14-17 0,-9 4-1,3-1 1,3-3-2,1 0 0,-5-4 1,5 3-1,-7-4 0,3 2 0,-4 2 0,1 1 0,-1 3 0,-4 5 1,0 9-1,0-14 0,0 14 1,0 0-1,-2 17 0,0-4 1,-3 8-1,1 0 1,0 3 0,0 6 0,0-1 0,3 0 1,-3-3-1,4 0-1,-4-3 1,4-3-1,0-3 1,0-5-1,0 0 0,0-12 0,4 11 0,-4-11-1,0 0-1,0 0-4,0 0-10,11 0-6,-11 0-14,0 0-27,0 0-9</inkml:trace>
</inkml:ink>
</file>

<file path=ppt/ink/ink1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8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228-1 83,'0'0'36,"-18"1"-2,13 10-20,-8 1-2,8 0-4,-7 4-1,5 5-2,-6-2-1,4 5-1,-6-2-1,0 3 0,0-1-1,-1 2-1,2 0-1,-9 0-2,10-4-5,-4-8-12,4 5-15,13-19-2,-5 7-4,5-7 0</inkml:trace>
</inkml:ink>
</file>

<file path=ppt/ink/ink1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8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 0 108,'-3'11'35,"3"-11"-2,-2 16-26,2-3-2,0 5 0,2-2-1,3-1-2,7 1-1,-6-6-2,6 5-5,-12-15-23,18 5-4,-18-5-3,17-10-2,-13-9-2</inkml:trace>
</inkml:ink>
</file>

<file path=ppt/ink/ink1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8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49-1 87,'-16'0'33,"6"0"-4,1 4-24,9-4-6,-11 16-9,8-7-19,3-9-1,0 15-2,0-15-3</inkml:trace>
</inkml:ink>
</file>

<file path=ppt/ink/ink1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8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16-4 32,'0'-6'30,"0"6"-8,0 0-5,0 0-3,0 0 0,0 0-2,0 0 0,0 0-2,5 11-1,-5 3-2,0 4-2,0 1-1,0 8 2,0 2-3,0 2 1,-3-3-1,1-1-1,0-5 0,-5-1 0,4-2 0,1-7-1,2-12 0,-2 9 0,2-9-1,0 0 0,7-12 1,2-2-1,-2-3 0,6-1 0,1 0 0,-4-4 0,3 7 0,3 0 0,-9 6 0,3 0 0,-10 9 0,0 0 0,0 0 0,0 0 0,-9 12-1,2-3 2,-5 2-2,3-1 2,-3 0-1,6 3 0,-2-3 0,4 0 0,4 2 0,0-12 0,2 12 0,8-2 0,-4-4 0,8-1 1,-4-1-1,5-1 0,-1 0-1,2-3 0,-8 0-5,3-3-16,3-2-13,-14 5-2,13-19-2,-5 6-5</inkml:trace>
</inkml:ink>
</file>

<file path=ppt/ink/ink1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8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 69,'0'12'35,"8"5"-1,-5-5-19,13 10-5,-7-3 1,10 5-3,-1 0-2,1 3 0,-1 0-2,0 4-1,-4-1 1,0 5-1,-11 0 1,1 5-1,-4-3-1,-7 4 0,-6-1-1,-2 0 0,-3-3-1,-3-1-2,3 0-7,-5-10-25,7-6-3,2-5-1,7-8-4,7-7-3</inkml:trace>
</inkml:ink>
</file>

<file path=ppt/ink/ink1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9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23 91,'0'0'35,"0"0"0,0 0-21,0 0-5,5-2 0,6 0-5,3 2 0,2 0-1,-1 0-1,8 0-1,-1 0 0,2 0 0,3 0 0,-8 0 0,2 0-1,-1 0 0,-4 0 1,-2 0-1,-9-3 0,-5 3-4,0 0-5,14-8-26,-14 8 0,0 0-3,-12-8-3,12 8-1</inkml:trace>
</inkml:ink>
</file>

<file path=ppt/ink/ink1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9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34 9 72,'-11'-10'37,"11"10"-3,0 0-17,0 0-3,0 0-5,0 0 0,0 17-4,0 3-1,0 1-1,0 2 0,0 6-1,-3-2 0,1 2-1,0-1 0,-3-3-4,5-4-7,-7-6-26,3-2 0,4-13-3,0 0-5,0 0 1</inkml:trace>
</inkml:ink>
</file>

<file path=ppt/ink/ink1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9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96 50 34,'4'-10'35,"-4"10"-2,7-16-9,2 12-6,-7-6-5,-2 10-2,7-10-2,-7 10-2,0 0-2,0 0-1,0 0 0,-9 5-1,-5 10-1,-4 3 1,0 5-2,-1 2 1,1 5 0,2-2-1,9 3 1,0-4-1,7-2 1,13-8-2,4-3 1,4-7 1,9-7-1,-5 0 0,5-5 0,-3-5 0,-1-2 0,-6 1-1,-3-1 0,-8 4 1,-9 8-1,9-4 0,-9 4 0,0 7 0,0 7 0,-2-1 0,2 4 1,2-5-1,1-1 1,13-3 1,-3-6 0,8-2 0,-2-6 0,1-8-1,1 0 1,-2-5-1,1-1 0,-4-3 0,-4 0-1,-10-1 0,-2-3 1,0 5-1,-14-1 0,-2 9-1,0 3-1,-5-1-1,5 9-4,-2-2-7,18 5-21,-11 0-4,11 0-1,0 0-4,15-12 0</inkml:trace>
</inkml:ink>
</file>

<file path=ppt/ink/ink1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9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 0 119,'0'0'36,"-11"6"0,8 6-28,3 8-3,0 0-1,0 3-1,0 4-3,2-5-1,-1 0-2,-1-10-5,4-1-23,-4-11-4,0 0-2,0 0-2,0-13-1</inkml:trace>
</inkml:ink>
</file>

<file path=ppt/ink/ink1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9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33 99 66,'-12'0'36,"5"0"-2,-7 0-15,14 0-3,0 0-4,0 0-1,0 0-3,17-9-2,1-4 0,3 3-1,2-3-1,6 0-2,-5 5 0,5-5-1,-8 7-3,-4-1-6,6 7-22,-7-2-7,0 2-2,-5-3-3,5 1-3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23.4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56 81,'-11'5'51,"11"-5"-18,-10 4-22,10-4-2,4-1-1,7-4-2,6-2-2,2-2-1,6 3-1,-1-1 0,5-1 0,-3 2-2,-1 1 1,3-1-1,-7 3 1,-2 2 0,-2 1-1,-5 0 0,-1 0 0,-11 0 0,11 0 0,-11 0-1,0 0-1,10 1-3,-10-1-7,0 0-10,0 0-11,0 0-24,-6 0-18</inkml:trace>
</inkml:ink>
</file>

<file path=ppt/ink/ink1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9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111 0 102,'0'9'36,"0"3"-1,-2 7-25,2 9 0,-10 0-2,6 9-1,-5 1-1,0 7-1,1-3-1,1 5-1,-1-6 1,-2 2-2,3-5 0,0-1-1,1-6 0,1-4 0,0-3 0,0-7-1,1-1-2,1-7 0,3-9-5,0 0-15,0 0-17,-2-12 2,2-1-6,0-6-2,0-6 4</inkml:trace>
</inkml:ink>
</file>

<file path=ppt/ink/ink1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9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184 117 108,'-4'-13'33,"4"13"0,-15-16-27,15 16-1,-18 1-2,4 11 1,-2 2-3,2 5 1,-7 3-1,1 0 1,1 4-1,3 2 1,5-5 0,-1-1 0,7-1-1,5 3 1,0-10 0,7 4 0,8-5 0,3-1-1,7-7 0,1-1 0,1 0 0,6-4 0,-1 0-1,2-4 1,-8-4-1,4-2 0,0-2 0,-5 0 1,-2-6-1,-2-3 0,0 1 0,-3-4 0,-6-4 1,2 2 0,-8 1 0,-1-2 0,-3 3 0,-2 1 0,-6 0 1,-1 2-1,-5 6 0,-2-1 0,-4 3 1,-3 2-1,0 2 0,-2 6 0,0 3-1,-3 0 1,3 7-3,-7 4-2,8 6-9,-1-4-21,2 1-4,5-5-4,0-4-3,6-4-2</inkml:trace>
</inkml:ink>
</file>

<file path=ppt/ink/ink1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9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219 0 52,'0'0'32,"0"0"1,0 0-16,0 0-3,0 0-4,-12 10-2,5-2-1,-5 2-3,1 4 1,-3 2-2,0 3 0,-4 3 1,0 0-1,1 4 0,1 1 0,-2-2 0,6 4-1,-2 2 0,1 2 0,6 2 0,-1-1 0,2 3-1,6-2 1,0 0-1,2-1 0,7-2 0,0-2 0,5 0 0,3-4 0,1-3 0,0 2 0,-6-1-1,2-6 1,0 1-2,-3-6 0,-4 3-3,-7-16-10,14 9-22,-14-9-1,4-6-4,-1-10-4,3-3 2</inkml:trace>
</inkml:ink>
</file>

<file path=ppt/ink/ink1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108 149 47,'0'0'31,"7"-6"-8,-5-4-6,-2 10-2,10-16-3,-1 8-3,-3-5-1,1 4-2,-4-4 0,4 2-1,-7 0-1,0-2-1,0 3-1,-7 1 1,-3 0-2,-1 3 0,2 3 0,-7 3 0,2 0-1,-4 10 1,3 6 0,0 4 0,3 4-1,0 4 1,5 0 0,-4 1 0,9-2 0,2-2-1,2-6 2,10-5-2,-5-5 1,9-7 0,0-2 0,2-6 0,3-5 0,-1-4-1,-1-2 1,2-6-1,-3 2 0,-6 2 1,2-3-1,-3 3 0,-6 6 1,-3 0-1,-2 13 0,0 0 1,-11 0-1,4 13 1,-2 8 1,-1 7-1,-4 3 0,5 9 1,-3 3-1,4 4 0,-2 2 1,3 0-1,-2 0-1,5-2 1,-3-2-1,0-7 0,4-8 0,1-8 0,-1-8 1,3-14-1,0 0 1,0 0-1,5-5 0,2-10 1,3-4-1,-2-4 1,4-1-1,4-5-1,1 3 1,-1-1 0,0-1 0,7 2 0,-3 3 0,-1 4 0,-1 1 0,-2 3 0,-8 5 0,5 3-2,-4 3-3,-9 4-8,10-10-16,-10 10-7,0 0-5,0 0 0,4-9-3</inkml:trace>
</inkml:ink>
</file>

<file path=ppt/ink/ink1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09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37 10 63,'-2'-11'32,"2"11"1,0 0-17,-10 0-4,10 0-3,-9 9-2,5 1-1,3-1-3,-5 5 1,5-3-2,1 5-1,-4-5 2,4 2-2,4-2 1,-4-11-1,12 12 0,-1-11 0,-1-1-1,3-5-4,4 3-10,-6-11-18,1-2-3,1-4-1,-1-2-4,-5-2 4</inkml:trace>
</inkml:ink>
</file>

<file path=ppt/ink/ink1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0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21 64,'0'0'31,"-14"-14"-1,14 14-16,0 0-6,-9-10-4,9 10-4,0 0-11,0 5-17,0-5-1,0 0-4,0 10 1</inkml:trace>
</inkml:ink>
</file>

<file path=ppt/ink/ink1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0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41 0 120,'0'0'35,"14"10"-1,-14-10-25,9 16-4,-4-5-1,0 7-1,-3 0 0,-2 3-2,-3 0-1,-6 0-2,-5 3-5,-2-8-18,3-1-9,1-9-3,3-3-3,9-3-2</inkml:trace>
</inkml:ink>
</file>

<file path=ppt/ink/ink1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0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22 32,'0'-15'32,"0"15"-1,0 0-9,0-8-7,0 8-1,0 0-4,0 0-1,1 7-1,3 1-1,1 0-1,4 6 1,0 0-2,3 1 0,2 1-1,4 3-1,-4-1 0,5 3 0,-1-4-2,0-1 0,-2 0 1,0 0-1,-4-1 0,2-1-1,-9-3 0,4 0-1,-4-4-1,-5-7-3,11 13-12,-11-13-18,0 0-2,0-8-2,0 0-3,0-7 2</inkml:trace>
</inkml:ink>
</file>

<file path=ppt/ink/ink1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0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236 9 70,'-4'-10'37,"4"10"-4,-14 0-8,9 2-10,0 11-3,-6-4-4,2 12-1,-5-3-1,0 4-2,-4 1 0,1 4-2,-6 0 1,2-1-2,1-4 0,3-3-1,-1-1-2,6-7-2,1 5-5,4-13-13,7-3-16,0 0-1,5-3-2,8-4-1</inkml:trace>
</inkml:ink>
</file>

<file path=ppt/ink/ink1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0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49-1 89,'0'10'36,"0"-10"-2,-4 16-17,4-16-8,-10 21 0,-3-11-3,10 5-2,-4-1 0,3 5-2,-1-7 0,3 6-1,2-8 0,0 1-1,5-1-2,-5-10-6,14 6-17,-5-9-9,2-7-2,1-5-3,1-3-3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24.1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59 74,'0'0'54,"-7"0"-19,7 0-24,0-5-1,2-4-2,11 2-2,-6-5-2,9 3 0,-3 2-3,2 1 1,0 3-1,-2 3 0,-1 0 0,-1 6 0,-11-6-1,12 18 1,-9-6 0,-1 1 0,-2 2-1,-2 2 1,-5 1-1,-3 4 1,-1 3-1,-4-5 0,0 7 1,-1 0-1,-1-4 0,2-1 0,0-3 1,6-5-1,-1-3 0,10-11 0,-9 9 0,9-9 0,-2-6 0,2 6 0,0-14 0,4 8 0,-4 6 0,3-15 0,-3 15 0,12-11 2,-12 11-2,7-4 0,-7 4 0,14 0 0,-5 6 0,0-2 0,3 4 0,3 2 0,2-3 0,-2 0 0,2 1 0,2 2 0,-2-4 0,-2-2 0,1 1-5,-7-5-10,2 0-6,-1-3-10,-4-6-29,-3-9-27</inkml:trace>
</inkml:ink>
</file>

<file path=ppt/ink/ink1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0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32 25 72,'-9'-11'31,"5"2"-1,-4 3-18,8 6-6,0 0-5,-9 0-14,9 0-14,-2 10-4,2-10-1,0 13 0</inkml:trace>
</inkml:ink>
</file>

<file path=ppt/ink/ink1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0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196 0 20,'0'0'32,"0"0"-1,0 0-10,0 14-2,0-14-2,2 18-3,-2-18-1,2 23-2,-2-9-3,5 4 1,-3 0-4,2 5 0,-1-1-1,1 4 0,1-2-1,-2 6-1,-1-2 0,-2 2 0,-2-3-1,-6 1 0,-5-4 0,-4-3 0,-5 0-1,-1-3 1,1-5-1,-5-3 1,4-3-2,4-4 1,1-3-2,2-3-3,16 3-9,-16-18-18,16 4-5,0-10-3,6 3-1,2-8-3</inkml:trace>
</inkml:ink>
</file>

<file path=ppt/ink/ink1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0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28 67 92,'-9'-13'34,"2"2"-2,2-6-18,5 17-6,-7-17-3,7 17-2,0-11-2,0 11 1,0 0-4,0 0-1,12 10-10,-12-10-19,7 16-1,-7-16-4,11 14-1</inkml:trace>
</inkml:ink>
</file>

<file path=ppt/ink/ink1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0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-1-3 33,'0'-10'32,"0"10"2,0 0-11,0 0-4,0 0-4,0 0-3,11 10-1,-4-1-2,7 8-1,2 6-2,2 5-1,-2 3 0,3 3-1,-7 4-2,2 5 1,-5-1-1,0 4 0,-9-5 0,0 1-1,-3-2 1,-8-2-2,-1-1-1,-4-6-2,0 3-6,-4-12-17,8-2-12,-2-6-2,14-14-2,0 0-2</inkml:trace>
</inkml:ink>
</file>

<file path=ppt/ink/ink1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0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 24 37,'-7'-3'35,"7"3"-12,0 0-6,0 0-1,0 0-5,0-8-1,6 8-3,6-4 0,7 3 0,1 0-2,13 1 0,3 0-1,3 0-1,6 0 1,1 1-1,-2 1-1,-1 6 0,-10-3 0,-4 3-1,-8 0 1,-11 2-1,-6 2 0,-6 3 1,-10-3 0,-9 8-1,-9-4 0,-6 6-1,-8 0 1,4 0-1,-5 3 1,5-1-2,6-4 0,8-3 2,8-3-1,11-3 0,7-3 1,11-2 0,8-1-1,9-2 1,-1-2 0,5 0-1,-4 3 0,-2 1 0,-1 5 0,-11 1 0,-7 4 0,-7 3 1,-7 9-2,-5 1 2,-8 0-1,3 2 0,-1-2 0,6-4-1,5-2 1,7-6 0,7-4 1,5-4-1,7-3 0,1-1 1,1 0 0,-7 4 1,-1-3 0,-13-5-1,10 19-1,-13-8 1,-8 0 0,-8 3-2,3-1-2,-4-4-4,4 1-14,-5-5-18,12-5-3,9 0-4,-5-12-1</inkml:trace>
</inkml:ink>
</file>

<file path=ppt/ink/ink1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1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92,'0'0'39,"0"0"-4,0 0-22,3 9-7,-3 1-2,0 7 1,2 0-3,3 4 0,-1-6 0,1 3-2,-3-4 0,5-4-2,2-3-5,-9-7-18,11-4-10,-3-8-5,1-3-2,-2-8 0</inkml:trace>
</inkml:ink>
</file>

<file path=ppt/ink/ink1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1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38 0 59,'-13'0'35,"-1"3"-3,14-3-17,-11 5-12,11-5-21,0 14-12,0-14-3,7 11-3</inkml:trace>
</inkml:ink>
</file>

<file path=ppt/ink/ink1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1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16-1 81,'0'0'40,"8"11"-3,-2-2-13,-6-9-14,3 17-4,-3-7-2,0 2-2,0-4-2,-7 3-6,7 1-26,-5-2-5,-4-4-5,-3-1-4,12-5 5</inkml:trace>
</inkml:ink>
</file>

<file path=ppt/ink/ink1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1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166 0 101,'-2'10'37,"2"0"-2,0 5-27,0 4-3,5 5 1,-3 2-3,2 6 1,-1-3 0,-1 4-1,-2 1 0,0-2 0,-9 1-1,2-2 0,-3-4 0,-1-3 0,-5-3-2,-2-5-1,2-2 1,-1-7-1,3-3-2,-4-8-6,11 0-21,-11-12-10,11-3-2,-3-7-3,8-5 0</inkml:trace>
</inkml:ink>
</file>

<file path=ppt/ink/ink1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1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28 93,'0'0'39,"2"-16"-3,-2 16-20,0-8-8,0 8-3,3-9-3,-3 9-2,0 0-3,0 0-9,0 0-22,0 7-3,0-7-5,0 10-2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27.1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13 72,'0'0'57,"0"0"-21,6-13-22,-6 13-4,0 0-1,5 7-2,-5 2-4,0 6 1,0 3-2,2 1 0,0 6-1,-2 1 0,4 0 0,-4 0 0,0-3-1,0-5 2,0-1-4,0-9 1,0 2-5,0-10-6,0 0-9,-11-10-9,5-4-24,0-4-22</inkml:trace>
</inkml:ink>
</file>

<file path=ppt/ink/ink1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1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32 0 87,'0'0'38,"0"0"-1,0 0-22,4 2-6,-4-2-1,14 13-3,-11-4-1,-1 2-1,2 5-1,-4-1-1,-4 1-1,1 0-3,-12-6-6,10 5-23,-9-6-5,3-1-4,3-8-2,8 0 0</inkml:trace>
</inkml:ink>
</file>

<file path=ppt/ink/ink1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1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43 12 97,'0'-12'38,"0"12"-2,0 0-20,2 11-8,-2 7-2,1 9-3,-1 5 0,0 9-2,-1 0 2,-3 4-1,-1 0 0,-4-3-1,0-5-1,2-4 1,0-7 0,2-8 0,5-5-1,0-13 1,0 0-1,5-4 1,6-9 0,-1-3 0,6-5 0,-3 0-1,4-2 0,-4 3 0,1 1 0,-4 2 0,-4 5 0,-3 0 0,-3 12-1,0 0 1,0 0-1,-9-1 1,9 1 0,-14 10 0,14-10 0,-12 19 0,12-19 0,-11 16 0,11-7 1,0-1-1,0 2 1,0 0 0,7-1-1,-1 4 1,4-2 0,1-1 0,-2 0-1,1-2 1,-1 2-2,2-3-1,1 3-6,-12-10-16,23 3-16,-14-3-1,3 0-3,2-3-4</inkml:trace>
</inkml:ink>
</file>

<file path=ppt/ink/ink1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1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82 56,'0'-13'27,"0"2"-8,3 2-11,-3-4-4,6 3 2,-6 0-1,0 10 2,0-11-2,0 11 3,0 0 0,-6-6 0,6 6 1,-10 2-1,10-2-1,-7 15 0,7-15-1,5 16-1,5-6-1,5 4 0,2-4 0,8 0-2,0-1 0,3 0-1,-5-3 0,0 1 0,-4-2 0,-5-1-1,-3-1 1,-11-3-1,2 11 0,-2-11 1,-11 17-1,-3-7 0,0 0 1,-4 1-1,-5 3 0,2-2 0,0 5 0,-2-3 0,5 0-1,-1 0-1,3 0-2,4-6-6,10 7-16,2-15-11,0 0-4,0 0-1,18-5-3</inkml:trace>
</inkml:ink>
</file>

<file path=ppt/ink/ink1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1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191-1 91,'9'10'37,"-9"-10"-3,-2 8-22,2-8-4,-10 11-1,10-11-1,-23 14-1,10-3-1,-4-3 0,-3 7-1,-3-2 0,2 1-1,0 0 0,2-2-1,3 2-1,3-6-3,10 2-6,3-10-20,0 0-9,9-12-2,6 0-3,7-5-2</inkml:trace>
</inkml:ink>
</file>

<file path=ppt/ink/ink1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03.11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60 158 91,'0'0'39,"0"0"-4,-7-1-17,7 8-6,0-7-4,-4 17-2,1-1-2,3 3 0,0 4-2,0-1 0,5 3 0,4-4 0,0 0 0,3-3-1,6-9 1,0-1 0,6-8 0,1 0-1,3-9 1,2-3-1,-3-10 0,-1-1 1,-5-1-2,2-4 1,-8 1-1,-5-2 0,-5 0 0,-5-2 0,-8 8-1,-8-5 1,-4 6 1,-6 3-1,-2 1 1,-1 5 0,-1 8-1,-2 5 1,4 2 1,2 11-1,3-1-1,2 7 0,3 3-2,4 0-3,5 9-10,-5-11-16,10 6-10,-1-9-3,5 2-4,0-10-3</inkml:trace>
</inkml:ink>
</file>

<file path=ppt/ink/ink1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7:56:32.8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1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34.3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0 179 15,'0'0'25,"0"0"-1,0 0-8,0 0-1,0 0-2,0 0-3,0 0 0,0 0-2,-2-9-1,2 9-2,2-13 1,-2 13-2,10-16 1,-3 7-2,2-3 1,-2 1-1,6-2 0,-6 2-1,5-3 1,2 4-1,-7-1-1,7 2 1,-5 2-1,2-1 0,-4 0-1,4 2 1,-4 2 1,-7 4-2,15-7 0,-15 7 1,15-2-1,-15 2 1,16 3-1,-8 3 1,3 1 0,-4 4 0,4-2 0,-3 3 0,3 1-1,1-3 1,-3 0-1,5 0 1,-7-3 0,6 0-1,3-2 1,-9-2 0,7-3 0,0 0 0,-2 0 0,-1 0-1,3-2 1,0-3-1,-5 0 0,5-1 0,-3 1 0,-2-4 0,3 4-1,-5-2-1,5 0-1,-8-1-4,3 7-8,-7 1-20,11-7-4,-11 7 0,0 0-3</inkml:trace>
</inkml:ink>
</file>

<file path=ppt/ink/ink1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35.0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-1 131 12,'0'-4'28,"0"4"3,0 0-13,5-13-3,-5 13-1,14-11-3,-14 11-3,13-10-2,-8 5 0,-5 5-3,16-9 1,-16 9-2,10-9 2,-10 9-2,16-4 2,-16 4 0,18-8-2,-8 4 0,-3 2 0,-7 2 0,15-3 0,-15 3-1,16-1 0,-16 1 0,15 2 0,-15-2 1,18 11-1,-9-5 2,5 1-2,0 1 0,4-1 0,-4 0 0,2-1 0,1-2 0,6-1-1,-7-2 1,0-1-1,7 0 1,-5-1 0,-2-6-1,0 2 1,1-4-1,-1 0 0,2 0-3,-4-6-10,2 4-21,-7-2-4,3-2 0,-3-1-7</inkml:trace>
</inkml:ink>
</file>

<file path=ppt/ink/ink1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37.6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0 45,'0'0'26,"0"0"-3,0 0-5,0 12-2,0-12-5,-7 18-1,0-6-3,4 4-1,-10 3-1,6 5-1,-7 2-1,7 5-1,-7 0 0,-2 5-1,2-1 1,0 1-1,1-4 0,-2 0-1,2-3 1,4-6-1,-1-6 1,4-2-1,-1-3 0,7-12 0,-8 10-1,8-10-2,0 0-2,-2-5-10,2 5-18,5-21-3,6 8-3,-4-6-1</inkml:trace>
</inkml:ink>
</file>

<file path=ppt/ink/ink1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38.2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38 18,'4'-12'31,"-4"12"1,0 0-18,0 0 0,12 2 0,-12-2-2,2 20-1,0-4-5,3 4 0,-1 1-1,3 6-1,-6-1 0,8 5-1,-3-3-1,-1 3-1,-2-3 1,6 2-1,-5-3-1,-1 0 1,1-8 0,3-2-1,-4-4 1,-1-1 0,-2-12-1,0 0 2,14 6-1,-14-6-1,7-7 1,4-4 2,-6-2-1,8-4-1,-8-6 0,9 0 0,-5-5 0,3-2 0,1 0 0,-3-2 0,3-2-1,1 2 1,-7 3-1,7 4 0,-9 2 0,6 3 1,-8 4-1,3 2-1,-5 5 0,-1 9-2,9-10-8,-9 10-20,0 0-5,0 0-4,0 0-2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27.4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71 106,'-14'-2'45,"14"2"-18,0 0-15,-9 0-4,9 0-1,0 0-3,0 0-1,9 0 0,5-1-2,1-2 0,6 1 0,1-4 0,5-3 0,3 2 1,1-2-2,-1 2 1,2-1-1,-2 0 1,-5 2-2,-4 6 0,-8-3-5,2 6-9,-15-3-6,6 16-10,-6-16-26,-6 13-22</inkml:trace>
</inkml:ink>
</file>

<file path=ppt/ink/ink1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39.4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214-1 18,'0'0'21,"0"0"0,0 0-2,0 0-4,0 0-1,0 0-4,0 0-2,-4 2 0,-1 8-3,-4 3 0,4 3-1,-8 2-1,4 3-1,-3 3 0,-2 4 0,0 2 0,3 1 0,-6 0-2,2-1 1,-2-2 0,4-3-1,5-3 0,-7-1 0,7-6 1,-1-4-2,7-2 2,-2-1-1,4-8-1,0 0 0,-10 10-3,10-10-2,0 0-5,0 0-17,0 0-6,0-10-4,5 1 3</inkml:trace>
</inkml:ink>
</file>

<file path=ppt/ink/ink1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40.0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53,'0'0'34,"0"0"-1,6 12-21,-6-12-4,0 23 2,0-11-3,0 9-3,1-3-1,3 2 0,5-2 0,-6 0-1,6-4 0,0-3 0,-4-3 0,8-1 1,-6-3-1,5-4 0,-1 0-1,-1-6 0,4-2 1,0-5 0,-3 0-1,5-3-1,-2-3 1,0 0-1,-5 2 1,3 4-1,-6 0 1,4 5 0,-10 8-1,0 0 1,0 0 0,0 0 0,0 16 0,0 0 0,-5 3-1,-2 7 1,3 1-1,1 3 1,-6 1-1,5-2 0,3-2 0,-3 0 0,1-2 1,-3-4-2,5-2 2,-1-5-1,0-2 0,2-3-1,0-1 1,0-8-1,-2 8-2,2-8-5,0 0-15,0 0-12,0 0-3,4-12-3,3 0-1</inkml:trace>
</inkml:ink>
</file>

<file path=ppt/ink/ink1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7:56:40.7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75 41,'0'-12'35,"0"12"-8,2-15-11,-2 15-2,12-16-1,-6 11-4,1-5-2,3 7-1,1-6-1,-2 7-1,5 0-1,-4 2-1,1 0 1,3 2-1,-7 5 0,6-1 1,-13-6-2,12 17 1,-9-5-1,1-3 1,-4 5-1,-2-3 1,-5 1-1,0 1-1,-3 1 1,1 1 0,-7-1-1,5-1 0,-1-2 0,-2-2 0,5-1 0,0-1 1,9-7-1,-7 7 0,7-7 0,0 0 1,0 0-1,0 0 0,-4-6 0,4 6 0,0 0 0,4-9 0,-4 9 0,0 0 0,9 0 0,-9 0 0,14 0 0,-3 1 0,-3 2 1,8 2-1,-5-1 1,1 0-1,4 3 0,0-4 0,0 3 0,-4-2 0,8 2-6,-4-6-28,8-5-2,-4-8-4,1-6-5,4-8 2</inkml:trace>
</inkml:ink>
</file>

<file path=ppt/ink/ink1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8:00:47.1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31.2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182 7 13,'0'0'18,"4"-8"-2,-4 8 3,0 0-4,0 0 0,0 0-1,0 0-3,0 0-1,0 0-2,0 0-1,0 0-1,-2 7-2,-3 2-1,-2-1 0,1 10-1,-4-1 1,3 7-2,-6 4 3,6 3-3,-7 4 1,5 4-1,-1 2 1,-1 0-1,2 3 0,-1-3 0,3 3 0,-6-5 0,8-5 0,-6 0 0,6-3-1,2-3 1,-1-5 1,-5-1-2,7-6 1,1 3 1,-1-6-1,0-4 0,0 0-1,2-9 0,0 9-1,0-9-3,0 0-1,0 0-7,0-10-23,2-2 0,2-4-3,-1-1-2</inkml:trace>
</inkml:ink>
</file>

<file path=ppt/ink/ink1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32.0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63 14,'0'0'24,"0"0"-9,0 0-3,0 0 0,-6-8-1,6 8-2,0 0-2,11-9 1,-11 9-1,5-10-1,-5 10 0,14-10-1,-14 10-2,16-9 2,-16 9-1,16-11-2,-16 11 1,18-4-1,-11 3 0,5 1-1,-3 0 1,3 1 0,1 3-1,-4 2 1,5 0-1,-7-1 0,3 2 2,-4 5-2,2-4 2,-4 2-3,-1 3 2,-1-2-1,-2 2 1,2 2-1,-2-1 0,0 1 1,-2-3-1,-1 3 1,-1-5-1,-5 4 1,2-5 1,-5 3-1,1 1 0,-3-5 0,-3 0 0,-1 3-1,0-5 0,-1-1 0,-1 0 0,-1-4-1,-2 1 1,6-2-1,4 0 0,-1 0 0,0 0-2,7-2-4,7 2-13,0 0-15,0 0-3,5-15-4,9 4-1</inkml:trace>
</inkml:ink>
</file>

<file path=ppt/ink/ink1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33.1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314 20 23,'0'-11'27,"0"11"-6,0 0-3,-7-5 0,7 5-6,-14-3-2,14 3-2,-17-1 0,6 1-1,0-1-3,-3 1 0,-2 0 0,2 0-1,4 0 1,-6 2-2,-2 2 0,2-1-1,-2 1 1,3 4-1,-1-4 0,2 0-1,1 3 1,-3-1-1,2 2 0,5 1 0,-1-1 1,3 4-1,-2-3 0,4 3 0,3 2-1,2-5 1,0 6 0,0-5 0,2 4-1,5-2 1,3-2 0,6 2 0,-5-2 0,5 0 1,1 2 0,1-4-1,1 3 1,-1-1 0,1-4 0,3-3 0,-3 1 0,2-2-1,-3-2 1,-4 0 0,0-2 1,0 2-2,-1-4 0,-6 2 0,3-1-2,-10 3-1,11-8-3,-11 8-10,9-14-17,-9 14-4,3-13 0,-3 13-2</inkml:trace>
</inkml:ink>
</file>

<file path=ppt/ink/ink1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33.5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13,'0'0'27,"0"0"5,-1 8-13,1-8-5,15 2 1,-2-2-1,8 3-2,-3-3-3,6 0-2,-4 0-2,8 0-1,-9 0-2,1 0 0,-2 0-1,-3 0 0,-4 0-1,-2 0-2,-2 3-5,-7-3-23,0 0-4,11 8 0,-11-8-5</inkml:trace>
</inkml:ink>
</file>

<file path=ppt/ink/ink1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36.2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103-2 17,'0'0'17,"2"-10"2,-2 10-3,0 0-4,0 0 0,0 6-4,0-6-2,-7 12-2,5 0-1,0 4 2,-1 2-2,-2 3 0,-2 4 2,5 6-1,-2 1-1,-1 6 0,-2 2 1,3 4-2,-3 2 0,0 0 0,4-1-1,-6-2 0,4-3 0,1-5 1,-1-6-1,-4-4 0,5-8 0,3-3 0,1-14 0,-4 13-1,4-13-1,0 0-3,0 0-7,0-6-20,4-6-1,1-6-3,4-2 1</inkml:trace>
</inkml:ink>
</file>

<file path=ppt/ink/ink1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37.0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1 18,'0'0'25,"0"0"-8,0 0-4,0 0 1,0 0-1,0 0-3,0 0-3,7 0-2,-7 0-1,0 0 1,0 0-1,0 0-1,12 0-1,-12 0 1,0 10-1,2 1 0,-2-2 1,0 3-1,0 2-1,0 0 0,0 4 0,0-3 0,0 3 0,0-1 0,0 1 0,0-2-1,-2 0 1,2 4-1,0-5 1,-3 3-1,-1 2 1,-1-2-1,1 6 0,3 0 0,-1 2 1,-3-2-1,2 4 0,-1-1 0,1-1 1,1-1-1,2 0 1,-2-3-1,1-6 1,-5 3 0,3-9 0,1 0 1,2-10-2,-4 15 1,4-15 0,0 0-1,0 0-1,0 0-2,0 0-3,0-5-19,0-6-8,2 0-1,0-2-3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28.3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69,'0'0'55,"0"0"-20,0 0-20,0 0-3,0 12-4,0-12-3,12 15-1,-5-5 0,5 2-1,-1-1-1,2 6 0,0-5-1,-1 4 1,1-3-2,2 4 1,-3-1-1,-3-3 1,2 1-1,1-3 0,-6-1 0,3 1 0,-3-1 1,-1-1-1,3 1 0,-2 1 0,-1 0 2,3-4-2,-8-7 0,11 14 0,-11-14 0,14 11 0,-14-11 0,7 0-2,-7 0 0,0 0-3,8-1-11,-8 1-6,0-10-12,0 10-28,-10-18-17</inkml:trace>
</inkml:ink>
</file>

<file path=ppt/ink/ink1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37.7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47 26,'13'-16'31,"-13"16"-1,15-8-16,-8 0-2,8 5 1,-7-4-4,8 6-1,0-3-2,4 4-2,-4 0 0,3 7-2,-1 2 1,-1 1-1,-3 5 0,-7-1 0,6 3 0,-10-2-1,1 3 0,-2-4 1,-2 2 0,-6-5-1,-3 0 0,-1 2 0,-8-5 1,1 6-2,-5-6 2,-6 3-2,5 1 0,0-3 0,-3 5-1,6-4 1,4-2-1,6 0 1,-1 2-1,11-10 1,-3 13 0,3-13 0,0 19 0,9-10 0,-1 3 1,8 1 0,-2 1-1,4 6 2,3 1-1,0-2 0,-1 1-1,-1 4 1,1-3-1,-3-2 1,-1 0-1,0-4 0,-5 0 0,-1-6 0,-6 1 0,-4-10-1,12 12-1,-12-12-5,0 0-25,0 0-2,6-10-2,-5-3-3,3-3 2</inkml:trace>
</inkml:ink>
</file>

<file path=ppt/ink/ink1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38.4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51 38,'0'0'31,"0"0"-1,0 0-19,0 0-1,0 11 0,0-11-4,-1 21-2,-1-10 0,2 1 0,0 2-1,0-1 0,0-2-1,0-3 0,0-8 0,0 13 0,0-13-1,0 0 1,0 0 0,0 0 1,0 0-1,0 0 0,3-5 0,3-3 0,1-5 0,-2-1 0,7-1-1,-5-1 0,8-1 0,-5 1-1,1 0 1,3 2 0,-4 2-1,1 3 0,-2 3 0,0 2 0,-9 4 1,16 0-1,-13 7 0,2 3 0,-1 4 0,1 3 1,-3 1-1,0 2 0,0-4 2,1 2-1,-3-3-2,0 0-4,4-2-20,-1-3-8,-3-10-4,0 0-4,7 0 0</inkml:trace>
</inkml:ink>
</file>

<file path=ppt/ink/ink1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45.1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181 10 23,'3'-11'20,"-3"11"-1,0 0-3,0 0-3,0 0-3,0 0-1,-2 11 0,-1-2-3,-3 6 0,-1-1-2,4 11 0,-8-1 1,6 10-1,0 1-1,-6 6-1,4 5 1,-4 5-1,4 1-1,-3 2 1,3-1-1,-6-2 0,8-6-1,-7 0 1,5-9 0,-6-2-1,8-6 0,-7-1-1,8-3 1,-1-4 0,-4-4 0,5-3-1,4-2 0,0-11 0,-1 10-2,1-10-3,0 0-10,9-5-16,-1-5-3,-1-4-2,6-3 5</inkml:trace>
</inkml:ink>
</file>

<file path=ppt/ink/ink1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45.8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74 6,'0'0'27,"0"0"-8,0 0-1,0-8-2,0 8-2,0 0-4,0 0-3,7-11-1,-7 11-1,14-13 0,-7 9-2,5-2 0,2 0 1,-5-4-1,7 6-1,2-4-1,-2 7 1,1-2-1,1 3 0,-6 1-1,-1 4 1,3 1 0,-7 9 1,4-1 0,-8 2 0,1-1 0,-2 4 0,-2-5 1,0 6 0,-4-1-1,0-2 1,-1 0-2,-5-1 1,-1 2 0,0-4 0,-3 1-1,5-4 1,-6 0 0,-1-3-1,0-3 2,0-2-2,2-1 0,3-1 0,-5-1 0,4 0-1,5 0 0,-5 0-1,12 0-1,-18-3-3,18 3-7,-7 0-21,7 0-3,0 0-4,-9-11 0</inkml:trace>
</inkml:ink>
</file>

<file path=ppt/ink/ink1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46.8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0 102 32,'0'0'20,"0"0"-1,0 0-3,0 0-3,0 0-2,1-9-3,-1 9-1,11-8 0,-11 8-2,11-14 0,-1 8-2,-3-3 0,6-1-1,-1 1 1,-5 1-2,7 0 1,-5 1 0,2 1-1,-4 3 0,-7 3 0,14-4-1,-14 4 0,14 0 0,-14 0 1,5 4-1,-5-4 0,11 15 0,-8-4 1,3-1 0,-1 5 0,2-4 0,-4 2 0,4 0-1,1 0 2,-3 0-1,5-3-1,-4-1 1,6-3 0,-7 0 0,8-5 1,-4-1-1,5 0 1,-2-3-1,-1-6 0,3 1 0,0 1 0,-2-4-4,6 4-11,0-4-18,-4-2-2,2 0-3,1-1-2</inkml:trace>
</inkml:ink>
</file>

<file path=ppt/ink/ink1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49.4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0 671 0,'0'0'25,"0"0"-5,0 0-5,0 0-1,0 0-3,0 8-3,0-8-2,0 12-2,0-12 0,2 18-1,2-8-1,-1 1 1,6 1 1,0-2-1,1-1 1,1 0 1,1-5-1,2 0 0,-5-4 2,7 0-2,-5-4 1,1-2-2,0-4 0,-5-3 0,6-1-1,-4-3-1,-2-3 1,-2-5 0,2-6 0,0 0-1,-3-5 0,-1 1 0,3-7-1,1 2 1,-4 1-1,4-1 0,0 5 0,4 1 0,-4 4 0,3 0 0,-1 3 1,5 2-1,-8 5 1,6 1-1,-7 2 1,4 2 0,-2 1 0,-5 4 0,-2 10-1,7-9 1,-7 9-1,0 0 0,0 0 0,0 0 0,0 0 0,0 7 0,2 3-1,1 8 1,1 1 0,-2 5 0,3 3 0,6 4 1,-8 1-2,9 3 2,-6 0-1,6 1 0,-5-2 0,2 2 0,-2 0 0,2-1 1,-2 1-1,-3-6 0,3 1 0,-2-1 0,-2-2 0,1-7 0,1-2-1,2-1 1,-5-8 1,-2-10-1,5 13 1,-5-13-1,0 0 1,7-13 0,-3-1 1,-2-4 0,-1-8-1,-1-3-1,4-7 1,-2-2-1,1-6 0,3 2 1,-3-1-2,-1 0 1,1 3 0,6 0 0,-3 4 0,2 2 0,1 0 1,5 2-1,-5 4 1,4 0-1,2 2 1,-2 4-1,-1 1 0,2 5 0,2 4 0,-3-1 0,-1 5 0,2 3 0,0 5-1,-5 0 1,3 6 0,-3 1 0,2 3 0,-4 4 0,2-1-3,-6-2-4,6 2-21,-4-2-6,-3-2-3,-2-9-4,0 8 1</inkml:trace>
</inkml:ink>
</file>

<file path=ppt/ink/ink1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50.3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291 0 19,'0'0'19,"0"0"1,0 0 0,0 0-2,-9 1-4,9-1-4,-9 10-1,9-10-2,-14 13 0,9-5-3,-2 3-1,-2 0 1,0 0-2,0 4 1,-1-6 0,1 7-2,-5-1 1,7 2 0,-7-4-1,3 3 1,1-1-1,-5 1 0,5 3 0,-1-3-1,-3 3 0,4-2 0,-1 2 0,0 2 1,3-4-1,-1 3 0,0 2 1,2-3 0,-2 2 0,7 3 0,-5-3 0,0 0 0,5 3 0,1-1-1,1 0 0,0 0 1,0 1-1,0-1 1,0 0-1,3 0 0,2-5 0,4 2 1,-5-5 0,6 1-1,-4-5 0,6-2-2,-3 2-4,-9-11-21,16 12-6,-7-9-4,-9-3-3,15 4 1</inkml:trace>
</inkml:ink>
</file>

<file path=ppt/ink/ink1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56.3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177 0 8,'0'0'26,"1"5"-4,-1-5-5,0 8-1,0-8-3,-9 15-1,2-6-2,6 4 0,-6 5-3,3 4 0,-3 4-2,-2 6 0,0 5-2,4 1 0,-7 4 0,1 1 0,2-2-2,-5 3 1,2-5 0,1-3-1,1-6-1,1-3 1,0-3 0,2-4-1,0-6-1,3-1 0,4-13 1,-5 9-1,5-9 0,0 0-1,0 0-4,0 0-3,2-6-17,3-5-6,-3-2-3,5-3-2</inkml:trace>
</inkml:ink>
</file>

<file path=ppt/ink/ink1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56.8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81 41,'7'-15'30,"-3"7"-2,-4 8-20,9-14 2,-9 14-1,10-14 0,-1 11-1,-9 3-2,21-10-1,-10 4-1,1 2-1,6 1-1,-2 0-1,2 2 0,1 1 0,-1 0 0,1 4 0,-1 0 1,-1 6 0,-4-1 0,1 2 0,-4 2 1,-6 1-1,3-1 1,-5 1 0,-2-2-1,0 1 2,-5-1-1,-3 0 0,-6-2-1,4-1 0,-4 1-1,-4-4 0,0 3 0,-1-1-1,-2-3 0,0-2 0,3 0 0,-2-2-2,5 3 0,2-3-1,1 3-7,1-7-19,11 3-7,-3-15-2,3 1-3,3 1 2</inkml:trace>
</inkml:ink>
</file>

<file path=ppt/ink/ink1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57.4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7 0,'0'0'14,"-9"1"3,9-1-2,0 0 4,0 0-5,0 0-1,0 0-3,0 0-1,0 0-2,7 5-2,2-5 2,5 1-2,-2-1 0,6 0 2,-1 0-3,5 0 1,1 0-2,-2 0 0,0 0-1,2-1 0,-4 1-1,-1-3 0,-6 3 1,2-2-1,-6 1 0,-8 1-1,12-2-1,-12 2-5,9 0-7,-9 0-19,0 0-2,0 0-5,9-4 3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28.7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286 21 116,'8'-9'41,"-8"9"-16,0 0-17,0 0-1,-8-11 1,8 11-4,0 0-1,-11 6 0,11-6-1,-11 16-1,1-3 0,-1 5 0,1 1 1,-1 5-1,-2 0-1,-4 3 1,0 4-1,0 1 1,-2 1-1,0-1 0,0-3 0,2-2 0,0-1 0,0-4 0,3-7-1,1-4-1,6 1-7,-3-9-10,10-3-5,0 0-15,-6-10-32</inkml:trace>
</inkml:ink>
</file>

<file path=ppt/ink/ink1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58.0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 0 45,'0'0'32,"0"4"-2,0-4-23,0 11 0,0-11 1,0 17 0,2-6 1,-2 1-1,0 1-2,-2 4 0,1 0 0,-10 0-3,4-1 0,-5 0-1,-3-2-2,5 1-4,-8-4-8,2-3-20,8-5-4,8-3 0,-11-11-4</inkml:trace>
</inkml:ink>
</file>

<file path=ppt/ink/ink1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4:59.8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417 160 11,'0'0'26,"0"0"-9,0 0 0,0 0-1,0 0 0,0 0-2,0 0-2,0 0-4,0 0 1,0 0-4,0-8-2,0 8 0,2-11-1,1-1 0,1 4 0,-2-3-1,5-3 0,-6 1 0,5-2 0,-1 1-1,0 0 1,2 3-1,2-1 0,-9 12 0,9-18 0,-9 18 0,5-7 0,-5 7-1,0 0 1,0 0 1,0 0-1,0 0 2,0 0-1,0 4 1,0-4 0,-7 8 0,7-8 0,-16 10 0,8-4 0,-7 1-1,1-4 1,-5 2-1,-2 0 0,1-2 0,-6 5 1,-1-2-2,1 1 0,-2 0 1,-2 3-2,3-3 1,1 0 1,1-1-2,7 1 1,4 0 0,5-4-2,9-3 2,-10 8 0,10-8-1,3 11 1,-3-11-1,18 13 1,-8-4 0,6 2-1,2 0 1,-4 2 0,4-1 0,-2-1-1,0 4 1,-4-5 0,-1 2 0,-4-2-1,0 0 1,-4 2 1,-3-3-1,-2 3 1,-3 4-1,-5-3 1,-3 3 0,-3-2 0,2 3-1,-3-4 0,-3 5 0,-1-4 0,1 1 2,1-4-2,1 3 0,1-6-2,-1 2 2,6-2 0,1-2 0,-1-1 0,12-5 0,-13 11 0,13-11 0,-7 10 0,7-10 0,0 0 0,0 9 0,0-9 0,14 4 0,-3-3-1,7 3 1,-1-3 0,6 1 0,2 3 0,2-2 0,1-1 0,0 0 0,-1 1 0,1-2 0,-2 3 0,-1-3 0,-4-1 0,2 3 0,-3-3 0,-5 0 0,0 0 0,-3 0 1,0 0-2,-3-2 2,-9 2-1,11-2 2,-11 2-1,0 0-1,0 0 1,0 0 0,0-8-1,0 8 1,0-15 0,0 6-1,0-3 0,-2-3 1,2 0-1,-2 0 0,2 4 0,0-2 0,0 4-2,0 9-2,-3-17-9,3 17-20,0-13-3,0 13-3,0-12-3</inkml:trace>
</inkml:ink>
</file>

<file path=ppt/ink/ink1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5:01.7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139 0 9,'0'0'19,"0"0"-4,0 0 0,0 0-3,0 0-3,0 0-2,-7 7 1,7-7-2,0 0-1,0 17 2,0-17-2,9 12-1,-4-2 0,0 1 1,2-2-2,1 6 1,-1-4 0,3 7 0,-3-4 0,0 5-1,0-7 0,4 8-1,-4-7 1,4 5-1,-4-1 0,2-2 0,-1 1-1,-1-2 2,-1 4-2,1-2 0,-2 4 0,-1-6 0,1 3 0,-3-1-1,-1 1 1,-1 1 0,0-4 0,0 3 0,0-3 1,-1 3-1,-5-2 0,3 4 0,-4 0 0,0-1 0,-4 3 0,4-1-1,-4 0 0,3 2 1,-3 0-1,-3-2 0,2 0 0,-1 3 1,-3-4-1,6 1 0,-4-1 0,1-2 0,1 0 0,-1-3 0,3 1 0,1-3 0,0-1-1,-1-2 1,-1 1-1,0 0-2,4-1-2,-7-1-9,9 0-19,-7 2-4,12-10 0,-6 10-3</inkml:trace>
</inkml:ink>
</file>

<file path=ppt/ink/ink1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8:06:54.6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0,'0'0,"0"115</inkml:trace>
</inkml:ink>
</file>

<file path=ppt/ink/ink1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8:08:14.5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00.3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63,'0'0'30,"-3"0"-1,3 0-25,0 0-5,-11 7-7,11-7-21,0 0 0,0 0-3</inkml:trace>
</inkml:ink>
</file>

<file path=ppt/ink/ink1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24.9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142-3 4,'1'-8'15,"-1"8"-1,0 0-1,0 0 0,0 0-1,0 0 0,0 0-2,0 0-1,2 4 0,-2-4-1,-2 16-2,-5-3 0,2 7-1,0 0-1,-1 5 0,-4 4-1,6 5 0,-6-1-1,3 7 1,-2-4-1,2 6-1,-2-1 1,0-3-1,2 1 0,-5-1 0,1-5 0,6-5 0,-1-1 0,-1-7 0,2-3-1,2-6 1,3-11-1,0 12 2,0-12-2,0 0-2,0 0-1,0 0-2,0-6-7,0 6-15,0-15-7,0 8-1,1-7-2</inkml:trace>
</inkml:ink>
</file>

<file path=ppt/ink/ink1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25.5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73 14,'0'0'30,"6"-16"0,-5 7-11,-1 9-5,11-15-1,-2 11-4,-9 4-2,14-11 0,-2 5-2,-3 2-1,4 0 0,2 1-1,3 1 0,0 2-1,1 0 0,-1 0-1,-1 5 2,3-1-2,-4 5 1,-6-1-1,3 1 1,-1 4 0,-8-3 0,-1 5 0,-1-3 1,-2 7-1,0-4 0,-2 6 1,-3-4-2,-6 4 2,4-1-2,-3-1 0,1-1 0,-7-1 0,2-3 0,-2 0 0,-2-5 0,1 1 0,-3-3 0,-3 1 0,2-6-1,-7 1 1,5-2-1,2 1 0,-1-2-1,-2 0-2,15 0-4,-7-8-9,16 8-19,-7-18-2,7 9-4,9-10-1</inkml:trace>
</inkml:ink>
</file>

<file path=ppt/ink/ink1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26.1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78 0 14,'0'0'32,"0"0"1,0 0-13,0 0-7,0 0 1,0 6-4,0-6-3,-9 13-1,6-4-1,-1-1 1,1 5-2,-8 1 2,7 1-3,-4 0 1,1 0-2,1 0 1,-3-1-2,2-3 0,6-1-1,1-10-1,-6 11 0,6-11-3,0 0-3,0 0-10,4-6-13,-1-5-6,-3-1-2,2 1 1</inkml:trace>
</inkml:ink>
</file>

<file path=ppt/ink/ink1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26.4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44 26,'-11'-4'33,"11"4"-4,0 0-9,0 0-4,0 0-3,0 0-2,0 0-4,13-4 0,4 3 1,1-4-3,3 4 0,2-4-1,7 2 0,-2-2-1,1 3-1,1-3-1,-7 4 0,-2-2-1,-4 1 0,-1 2 0,-7-2 0,-9 2-2,11 0 0,-11 0-5,0 0-10,0 0-16,-4 9-5,4-9-1,-12 10-3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35:33.8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27.2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39,'0'0'34,"0"0"-10,0 0-3,0 0-4,0 0-5,0 0-3,0 0-3,0 10-1,0-10 0,3 16-1,-1-3-1,7 2-1,-2 0 1,0 4-1,4-1 0,-4 5-1,5-4 1,-1 3 0,-4 0-2,3-4 1,-1 2 0,0-2-1,-2-2 1,-3-3-1,3-5 0,-7-8-1,8 14 0,-8-14-2,0 0-6,0 0-14,0 0-12,4-16-3,-2 3-2,-2-3 1</inkml:trace>
</inkml:ink>
</file>

<file path=ppt/ink/ink1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27.6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386-1 45,'0'0'35,"0"0"-2,0 0-16,-8 0-4,1 1-2,7-1-2,-18 11-2,4-2-2,0-1 0,0 1 0,-2 2-1,2 4 1,-8-2-2,1 3 0,2-2-1,-1 1 0,-1 0 0,2 2-1,-1-2-1,4-2 1,0 0-1,2 1 1,6-5-1,-7 1-1,8 0 0,7-10-2,-16 11-2,6-7-3,6 9-15,-3-8-12,7-5-4,-16 13-2,6-9-1</inkml:trace>
</inkml:ink>
</file>

<file path=ppt/ink/ink1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31.3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0 112 9,'0'0'16,"0"0"-1,0 0-1,0 0-3,0 0-3,0 0-1,0 0 0,0 0-1,0 0 0,0 0-1,0 0 1,0 0-1,0 0 0,9 0 0,-9 0 0,0 0-2,9-14 1,-9 14-1,9-9 1,-9 9-1,11-6 0,-11 6 0,15-16 0,-9 9-1,4 0 0,-3-2 0,-7 9 0,18-14 0,-18 14-1,16-10 2,-16 10-2,16-9 0,-16 9 0,7-5-1,-7 5 1,0 0-1,12-3 1,-12 3-1,0 0 0,0 0 1,9 0-1,-9 0 0,0 0 1,0 0-1,11 0 1,-11 0-1,7 8 0,-7-8 1,9 16-1,-4-8 0,4 2 0,-4 0 1,-3 2-2,1 0 1,6-3 0,-5 2 0,1-1 0,0-2 1,2 3-1,-3 0 0,3-4 0,-2 1 1,-5-8-1,9 13 1,-9-13 0,12 7 0,-12-7 0,16 0 1,-16 0-1,16-7 0,-11-2 1,8 1-1,-6-3 0,7 1-1,-7-3 1,5 5 0,-6-7 0,6 6-1,-7-3 1,6 4 0,-11 8-2,9-14 0,-9 14-3,12-20-12,-12 20-19,16-10-2,-16 10-3,5-19-3</inkml:trace>
</inkml:ink>
</file>

<file path=ppt/ink/ink1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38.5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24 687 12,'0'0'21,"0"0"-4,0 0-3,0 0-4,0 0 0,-3 4-3,3-4-1,0 0-1,-7 9 1,7-9-2,-6 9-1,5 0 1,-1 1-2,-2 1 1,4 4-1,0-2 1,0 3-1,4 0 0,-1-3-1,4 2 1,2-2 0,2 0 0,1-6-1,-3 0 3,5-4-1,0 3-1,-7-6 0,8 0 1,0-4-1,-4-2 0,1-5 0,4 2-1,-5-8 1,1 0 0,2-1 2,-3-6-3,0-2 1,3-1-1,-4-5 1,1-2-1,3 2 0,-5-2 0,1-3-1,1 3 2,-2 2-1,3 0-1,-5 5 0,6 0 1,-3 3-1,1 1 1,-1-1-1,-1 2 0,5 3-1,-7-2 2,6 2-1,-4 3 0,1-2 0,-3 5 0,0-3 1,-3 8-2,1 0 2,-5 8-2,11-15 2,-11 15-2,0 0 1,0 0 0,0 0 0,0 0 0,7 1 0,-7 8 0,3 4 0,-1-1 0,0 5 0,3 0 0,-1 2 0,3 6 1,0-1 0,-2 2 0,2 1-1,0 3 1,-1-3 0,2 4-1,-2 0 2,-3 3-2,4-4 0,0 1 1,-3-3-1,3-1 1,0-3-1,-3 0 0,1-3 0,2-5 0,-5-3 0,-1-5-1,-1-8 1,7 15 0,-7-15 0,0 0 0,0 0 0,0 0 1,0 0-1,0 0 1,0 0-1,9-6 1,-7-4-1,0-1 1,3-7-1,-1-7 0,3-2 1,-4-4-1,4-4 0,0-1 0,0 1 1,0-6-2,-1 5 1,-3 1-1,8 3 0,-8-1 1,5 2 0,-1 0-1,-4 3 0,6 2 1,0-1 1,0 3-1,-1 2 1,5 3-1,-4-2 1,6 4-1,1 0 1,0 6 0,0-3-1,0 5 0,3 1 0,-1 2 0,2 2 0,-5 2 0,3 2 0,0 0-1,-4 3 1,0 3 0,-3-1 1,-3 1-1,1 3 0,-9-9 0,9 19-2,-9-19-2,5 21-15,-5-9-17,0-2-1,-3 0-4,-1 1-1</inkml:trace>
</inkml:ink>
</file>

<file path=ppt/ink/ink1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39.7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312 10 15,'0'0'30,"0"0"-6,0 0-5,0 0-2,5-10-1,-5 10-5,0 0-3,0 0 0,0 0-3,0 0-2,0 0 1,0 0-2,-5 0 0,5 0 0,-11 8 0,11-8 1,-10 13-2,10-13 1,-16 14-1,5-5 1,3 1-1,-7 1 1,5 0-1,-1 4 0,-5 0 0,4 0 0,-2 0 0,2 3-1,-3-2 1,3 1 0,1-2-1,1 1 1,-3-2 0,3 1 1,-1 0 0,2 0-1,1 1 0,-1 0 0,0 0 0,0 0-1,2 3 0,-2-1 1,6-1-2,-4 2 2,3-1-1,-1 3 0,3-2 0,0 2 1,2 1-1,0 1 0,0-4 1,0 5-1,0 0 1,2 1 0,2 0-1,6-6 1,-5 3-1,4-3 1,0-1 0,0 0-1,0-3 1,1-3-1,1-3 0,-2 1 1,0-2 0,-9-8-1,14 6 1,-14-6-2,9 3 0,-9-3-3,0 0-8,0 0-25,10-1 0,-10 1-4,7-16-3</inkml:trace>
</inkml:ink>
</file>

<file path=ppt/ink/ink1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41.6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164 0 34,'0'0'26,"0"0"-7,0 0-3,0 10-2,0-10-5,-7 11-1,5 2-1,-5-2-2,7 3 2,-7 0-2,6 7 0,-7 1 0,7 7 0,-6 3 0,3 6-1,-5 0-1,6 4 1,-10 3-2,8-2 0,-7 2 0,6-4-2,-8 1 2,5-3 0,1-2-1,-1-2-1,-2-4 1,4-2 0,2-4-1,0-2 1,3-8-1,0-3 0,2-4 0,0-8-2,0 0-4,0-8-8,4-8-21,-4-5-2,8-6-2,-1-4-3</inkml:trace>
</inkml:ink>
</file>

<file path=ppt/ink/ink1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42.1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72 53,'0'-16'34,"2"7"0,-2 9-18,3-16-6,10 12-2,-8-6 0,9 5-3,-3-3 1,7 6-3,-1 1 0,3 1-1,-1 1-1,6 4 0,-6 3 0,1 4 0,-3 0-1,3 3 1,-4-2 0,-1 2 0,-4-3 1,-2 1-1,-7 0 1,3 3 0,-5-1 0,0 3 0,-5-4 0,-4 3 0,-4-3 0,-2 3-1,-3-4 1,-2-4-1,1-1-1,-4-1 0,2-4 1,-4 0-1,6-3-1,1 0-1,4 0-1,-4-6-6,18 6-13,-12-15-14,12-1-3,0-4-2,0-3-2</inkml:trace>
</inkml:ink>
</file>

<file path=ppt/ink/ink1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42.6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34,'0'0'33,"-9"0"-1,9 0-19,0 0-1,0 0 1,7 3-3,-7-3-4,18 1-1,-9-1 0,8 1 0,-1-1 0,2 0-1,1 0-1,1 0-1,-3-1 1,3 1-1,-1-1-1,-1 1 2,-2 0-2,0-1 0,-6 1-1,1 0 1,-2 0-1,-9 0-1,10 0-4,-10 0-5,0 0-23,0 0-3,9 0-2,-9 0-5</inkml:trace>
</inkml:ink>
</file>

<file path=ppt/ink/ink1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43.1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9 54,'0'-10'33,"0"10"-9,0 0-11,0 0-2,0 0-2,0 0-2,-5 13-2,5-13 1,-4 16-3,-1-5 3,5 0-3,0 1 0,-2 3 0,1-2 0,-3 2-2,1-4 0,1 3 1,-3-6-2,5 1 1,0-9-2,-4 11 0,4-11-6,0 0-12,0 0-16,0-11-1,0 2-3,0-7 1</inkml:trace>
</inkml:ink>
</file>

<file path=ppt/ink/ink1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43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15 18,'0'0'27,"0"0"5,0 0-16,0 0-5,0 0 0,0 0 0,0 0-2,0 0 0,0 0-3,7-3 0,-7 3 0,18-2 0,-9-2 0,3 4-1,4-1-2,4 1 1,1 0-2,2 0 1,1 0-3,-2 0 1,1 0-1,-4 0 0,-3 0 0,-6 0-4,-1 0-4,-9 0-20,0 0-6,0 0-4,4-5-2,-4 5 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35.0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321 71 48,'0'0'42,"0"0"-11,0 0-10,3-9-6,-3 9-4,2-11-3,-2 11-1,0-10-2,0 10-1,-4-15-1,4 15-1,-20-12 1,8 9-1,-7 0-1,-3 0 1,-1 0-1,-2 1 0,-1 2 0,-3 2 0,5 5 0,-5 4 0,4 3 0,5 2-1,-1 2 1,6 0-1,7 5 1,4-6 0,4 6-1,12-9 0,7 7 1,3-4-2,7 1 2,-1-4-2,3 6 1,-3-4 0,-2 3-1,-3-2 0,-6 3 1,-3-3 1,-5 1-1,-5-3 1,-4-1-1,0 2 1,-10-8 0,-3-1-1,-6-1 1,-2 0 0,-1-3-1,-5-1 0,2-2 0,1 0 0,1 0 0,4-5-1,6-1 0,5 2-1,8 4-5,4-9-9,13 5-7,2 1-18,8-3-30</inkml:trace>
</inkml:ink>
</file>

<file path=ppt/ink/ink1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49.2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8 5,'0'0'22,"0"0"-2,0 0-1,0 0-2,0 0-5,-5-9-2,5 9-1,0 0-2,0 0-2,0 0 0,3 5-3,-3-5 1,9 15 0,-7-3 1,5 0-1,-2 4 0,2-2 0,1 4 0,2 2 0,-3-2-1,2 3 0,-2-2 0,2 3 0,-4-2 0,4 2 1,-2-5-2,-2 4 0,-1-7 0,3 1 0,-4-7-1,-3-8 1,6 14-1,-6-14 0,0 0 0,0 0-3,0 0-5,0 0-17,2-5-8,-2-6-3,0-1-2</inkml:trace>
</inkml:ink>
</file>

<file path=ppt/ink/ink1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49.6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337 0 64,'0'0'35,"0"0"-3,-8 2-20,1 2-4,-2 7 1,-2-6-3,1 7-1,-5 2-1,3 2-1,-4 1-1,-2 5 1,1-1-2,-3 7 1,-1 1-1,0 0 0,0 0-1,0-2 0,1-1 0,-1-1 1,3-2-1,4-9 2,0 1-2,4-7 0,10-8-2,-18 14 1,18-14-2,0 0-4,0 0-17,0 0-11,0 0-1,10-11-4,-1 0 1</inkml:trace>
</inkml:ink>
</file>

<file path=ppt/ink/ink1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7:50.0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92 0 25,'0'0'33,"0"0"0,0 0-11,2 12-11,-2-12 0,1 9 1,-1-9-3,4 20-1,-4-12 0,0 8-3,0-1 0,0 6-1,-5-4-1,3 7 0,-7-3 0,0-2-3,-1 5-1,-5-8-11,3 0-23,-4-1-1,4-10-4,3-2-3</inkml:trace>
</inkml:ink>
</file>

<file path=ppt/ink/ink1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8:09.2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 11,'0'0'12,"0"0"-3,0 0 2,0 0-1,0-9 1,0 9-2,0 0 1,0 0-1,0 0 0,0 0-2,0 0-1,0 0 1,0 0-3,0 0 1,0 0-2,-2 6-1,2-6 0,2 15 0,-2-4 0,5 3 1,-1-2-1,5 8 0,-4-1 1,2 5-1,4 0 0,-4 2 0,3 1 0,3 0 0,-4-4-1,1-3 0,-1 0 0,3-3 0,-5-4 0,0 0 0,-1-3 0,-6-10-1,7 9 2,-7-9-2,0 0-2,0 0 0,7 10-5,-7-10-12,0 0-13,-2-7-4,2 7 0,-5-14 0</inkml:trace>
</inkml:ink>
</file>

<file path=ppt/ink/ink1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8:09.6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11 44,'0'0'34,"-9"-10"-2,9 10-18,-7-2-2,7 2-2,-12 1-3,3 4-1,0 5-2,0 2-1,-1 3 1,-1 3-2,-1 6 0,-3 1 0,3-1 0,0 1-1,-2 0 1,1-2-2,3-1 1,-1-5 0,2 0 0,0-6-1,2-3 0,7-8 0,-7 11-2,7-11-1,0 0-2,0 0-6,0 0-5,0-10-18,0 10-2,6-13-2,-5 6 1</inkml:trace>
</inkml:ink>
</file>

<file path=ppt/ink/ink1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8:10.2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86-1 12,'-11'3'27,"11"-3"-12,-7 15 1,7-15-1,-12 18-1,7-5-2,1 2-2,-5 1-1,6 0-2,-1 1 0,-1-1-3,-4 0-1,6-1 0,-3-1-2,1-5 0,1 0-1,4-9-1,-1 12-4,1-12-10,0 0-16,0 0-2,0-8-2,0 8 0</inkml:trace>
</inkml:ink>
</file>

<file path=ppt/ink/ink1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8:10.6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65 57,'0'0'32,"0"0"-9,-3-4-9,10 3-2,4-6-1,10 2-4,-4-1-2,8 2-1,5-2-1,-3 1 1,4-2-2,1 3-1,-7 0 1,1 0-1,-4 2 0,-7-1-1,1 2 0,-5-1 0,1 2-2,-12 0-3,13 0-5,-13 0-18,0 0-6,7 0-3,-7 0-2</inkml:trace>
</inkml:ink>
</file>

<file path=ppt/ink/ink1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8:16.0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496 137 4,'0'0'22,"0"0"-5,0 0 0,0 0-4,0 0-1,0 0-3,0 0 0,-2-5-2,2 5 0,0 0-3,0-12 0,0 12 0,4-12-2,-4 4 0,0 8-1,7-19 1,-4 9 0,1 1-1,-1-4 0,1 2 0,3 3 2,-5-3-2,-2 11 0,7-11 0,-7 11 0,1-8 1,-1 8-1,0 0 0,0 0 1,0 0-1,0 0 0,-7 0 1,7 0 0,-19 3 0,7 1-1,-6-3 1,-1 3 0,-3-1-1,1 2 2,-9 0-2,2 2 0,0-1 0,1-1 0,1 0-1,3 1 0,3 1 0,3-3 0,4-2 0,8 1 0,5-3-1,-12 6 1,12-6 0,0 0 0,0 8 0,0-8 1,14 10-2,-2-4 2,-1 0-1,6 2 0,1 2 1,-2-2 0,0 2 0,0 2-1,-8-2 1,3 4-1,-6-2 1,-5 2 0,0 4-1,-7 1 0,-9 2 0,-1 1 1,-6 5-1,-2-2 0,-1 2 0,-4 4 0,5-2 1,-3 1-1,3-2 1,5-4-1,-2-1 0,6 1 1,0-4-1,3-3 0,5-1 0,-1-3 0,5-2 0,4-11 0,-2 16 0,2-16 0,0 11 0,0-11 0,6 4 0,-6-4 0,19 4 1,-5-3-1,6 2 0,1-3 0,7 1 0,6-1 0,1 0 0,2 0 0,2-1 0,2-3 0,-4 0 0,-2 2 0,-2-4 0,-6 3 0,-4-2 0,-5 2 0,-6-1 0,0 3 0,-12 1 0,9-3 1,-9 3-1,0 0 1,0 0-1,7-11 1,-7 11-1,0-10 2,0 10-1,-12-16-2,7 3 1,-8 3-3,13 10-3,-19-16-21,15 5-8,2 2-2,-1-4-5,3 1 1</inkml:trace>
</inkml:ink>
</file>

<file path=ppt/ink/ink1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8:17.0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10 23,'-9'-10'21,"9"10"-2,0 0-4,0 0-1,0 0-4,0 0 1,0 0-2,0 5-2,0-5-2,4 20 0,7-11 1,-4 9-1,3-3-1,8 7-1,-8 1 0,12-1 0,-6 2-1,5 4 0,0-4-1,-2 2 2,-1-1-2,0-5 0,-1-3 0,-6-2 0,1-2-1,1-5 0,-13-8 0,7 10-2,-7-10-1,0 0-6,0 0-12,0 0-14,0-12 0,-4 1-3</inkml:trace>
</inkml:ink>
</file>

<file path=ppt/ink/ink1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8:17.4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296-1 47,'0'0'33,"0"0"-9,0 0-8,0 0-3,0 0-1,0 0-4,0 0-1,-7 0-1,7 0 1,-12 2-3,3 5 0,-3 2-1,-2 4-1,-1 2 1,-6 5-1,2 1 0,-4 4 0,0 1-1,-2 1 0,2 2 0,0-2 0,4-7-1,1 2 0,1-5 0,4-5-1,6-4-1,7-8-2,0 0-2,0 0-6,0 0-24,0 0-1,11-10-2,-1-1-3</inkml:trace>
</inkml:ink>
</file>

<file path=ppt/ink/ink16.xml><?xml version="1.0" encoding="utf-8"?>
<inkml:ink xmlns:inkml="http://www.w3.org/2003/InkML">
  <inkml:definitions/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35.3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 0 74,'0'0'60,"-13"9"-26,13-9-23,-12 11-2,3-5-2,5 6-2,4-12 0,-7 14-3,7-14-1,0 17-1,0-8-1,0-9-8,0 0-12,7-6-10,1-6-27,1-4-20</inkml:trace>
</inkml:ink>
</file>

<file path=ppt/ink/ink1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8:19.6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107-1 11,'0'0'15,"0"0"0,0 0 0,0 0-2,0 0-3,0 0-1,0 0 0,0 0-2,0 0 0,0 0-1,0 0-2,8 5 0,-8-5 0,7 9-2,-7-9 1,7 11 0,-7-11 0,11 16 1,-6-7-2,4 0 1,-5 2-1,3 0-1,3 2 1,-4 1-1,4-2 0,-3 5 0,6-2 0,-8 4-1,6-2 1,-4 1 0,1 1-1,0-3 1,-1 4-1,1-3 0,-4 0 0,-1 2 1,1-2 0,1 1 0,-3-1 0,-2 0 0,0 0 1,0-1-2,0 3 2,0-3-2,0 1 1,-7 1-1,3 1 1,-1 1-1,2 0 0,-6-1 1,4 4 0,-3-1-1,0-2 1,2-1-1,-2 4 1,0-3-1,0-1 1,-1 2-1,-2-5 1,4 3-1,-5-3 0,3 0 1,-2-2-1,4 1 0,-7-1 1,5 2-1,-3-2 0,3-1 1,0 1-1,-1-1 0,1-3 0,0 0 1,2-1 0,7-9-1,-16 15 1,16-15 0,-12 16 0,12-16-1,-7 9 0,7-9-1,-11 15-3,11-15-5,-5 8-24,5-8-2,0 0-3,0 0-2</inkml:trace>
</inkml:ink>
</file>

<file path=ppt/ink/ink1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8:09:24.7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16.30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179 130 31,'10'-8'26,"-10"8"-4,7-7-1,-5-2-4,-2 9-3,9-18-2,-9 18-2,7-19-2,-7 19-1,0-17 0,0 17-3,-2-19 1,2 19-1,-16-13 0,4 8-1,3-1-1,-7 2-1,2 0 1,0 4-1,3 0 0,-3 0 0,-2 7-1,6 0 0,-1 2 1,1 2-1,3 3 0,1-1 1,1 4-2,3-2 1,2 5 0,7-2 1,-1 1-1,4 0 0,-1-1 0,7 0 0,-2-2 0,-3 0 1,3-2-1,0-1 0,-5-4 1,1 3 1,-10-12-1,18 14 1,-18-14 0,2 10 0,-2-10 0,0 0 0,-13 8-1,5-7 0,-8-1 1,-2 0-2,0 0 1,-1 0-1,1 0 0,1-1 0,-1 1 0,4 0-1,5 0-1,-3 0-1,12 0-3,0 0-3,0 0-13,0 0-16,16-2-2,-1-4-2,7 1-1</inkml:trace>
</inkml:ink>
</file>

<file path=ppt/ink/ink1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16.51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72,'5'8'37,"-3"2"-7,-2-10-10,0 12-6,0-12-5,0 13-3,0-13-1,0 10-2,0-10-3,0 0-1,0 0-5,0 0-7,7-5-20,0-6-5,-1 0-1,-5-4-2</inkml:trace>
</inkml:ink>
</file>

<file path=ppt/ink/ink1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17.27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73 19 26,'0'0'34,"7"-10"1,-7 10-12,0 0-5,3-9-4,-3 9-5,0 0-1,2 9-1,-2-9-2,-2 23-1,-7-11 0,4 7 1,2 3-2,-8 0 0,6 2 0,-6 1 0,6 2-2,-4-1 0,0 2 0,6 1 0,-3-2 0,1-3-1,5 0 0,-2-1 0,2-1 0,0-2 1,2-2-1,0-1 0,1-3 0,3 1 0,-5-6 1,1 0-1,-2-9 1,5 14 0,-5-14 0,16 0 0,-3 0 0,-4 0 0,3 0 0,4-4 0,-4 0-1,2 0 0,-1 1-1,-1-2-1,-3 1-2,-9 4-3,16-8-7,-16-3-21,0 11-3,2-17-3,-2 4-3</inkml:trace>
</inkml:ink>
</file>

<file path=ppt/ink/ink1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17.60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 43 76,'-12'-12'38,"12"12"-2,0-9-15,0 9-12,8-11-2,5 7-1,-1 3-3,6-1 0,7 2-1,-6-1 0,2-1-1,-1 2-1,-1 0 1,0 0-2,-1-1 0,-2 1-5,-2 0-9,-5 0-21,3 0-1,2 0-5,-7 0-1</inkml:trace>
</inkml:ink>
</file>

<file path=ppt/ink/ink1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18.39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 20,'0'0'24,"0"0"2,0 0-4,0 0-4,0 0-3,0 0-3,0 0-2,0 0-2,0 0-2,0 0-2,0 0 2,0 0-2,0 0 1,7-4-2,-7 4 1,0 0 0,0 0-2,0 0 1,0 0-2,0 0 0,0 0-2,0 0-3,1 7-15,-1-7-17,0 0-1,11-2-4,-11 2-1</inkml:trace>
</inkml:ink>
</file>

<file path=ppt/ink/ink1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19.05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43,'0'0'36,"0"0"-7,0 0-7,0 0-6,0 0-5,0 0-3,0 0 0,2 5-3,-2-5-1,3 9-1,-3-9-2,0 0-2,13 13-2,-13-13-7,0 0-25,0 0-1,1 13-2,-1-13-1</inkml:trace>
</inkml:ink>
</file>

<file path=ppt/ink/ink1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19.27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 0 86,'0'0'37,"0"12"-5,0-12-15,0 0-5,0 0-4,0 0-4,0 0-3,0 0-7,0 0-28,0 0-3,0 0-2,-7-8-4</inkml:trace>
</inkml:ink>
</file>

<file path=ppt/ink/ink1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25.7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66 9 31,'0'0'28,"0"-9"-3,0 9-6,0 0-3,0 0-5,0 8-2,0 1-2,0-9-1,-4 25 1,-3-9-2,7 8 1,-7 1-1,7 7-1,-3 0 0,-1 3 0,1 4-2,3-3 2,-6 0-1,6-2-2,-1-3 1,-1 1-1,-3-6 0,1-2 0,-1-2 0,3-5-1,-1-3 1,1-3-1,-2-2 1,4-9-1,-5 10 0,5-10-2,0 0-2,0 0-3,0 0-21,0-3-7,3-7-6,-3-2 0,6-2 0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35.7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96,'0'0'49,"-6"-8"-20,6 8-21,0 0 0,-6 11-2,6 4 0,0 3-3,0 4 0,0 1-1,2 6 0,2 4 0,0 1-1,0 5 0,1-1 0,1 1-1,-2 4 0,-1-2 0,3-3 0,-6-1-1,4-2 1,-4-4 0,2-3-1,0-4 0,-2-9 2,7-1-1,-1-3 0,-6-11 0,17 1 0,-9-2 0,3-9 0,2 1-1,-1-2-1,-1 2 0,0-7-5,5 6-10,-7-2-10,1 0-20,-7-1-27</inkml:trace>
</inkml:ink>
</file>

<file path=ppt/ink/ink1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26.32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58 63 36,'0'0'34,"0"-9"-1,0 9-18,0-8-2,0 8-3,9-7-1,-9 7-2,19-11-1,-5 6 1,4-1-3,-4-1 0,7 3-1,-1 0 0,1 1-1,-3 3 0,3 8 1,-4 0-1,-1 5-1,0 3 1,-5 3-1,-4 2 1,-4 3-1,1-5 1,-4 1-1,0-1 0,-4 0 1,-6-2 0,1-4 0,-9 0-1,-1-5 0,-8 0 0,1-1 0,-6 1-1,2-6 0,0 0 1,-2-1-1,11 1 0,0 0-1,5-1-2,2-1-4,14 0-17,0 0-12,0 0-4,3-10-4,8 0 1</inkml:trace>
</inkml:ink>
</file>

<file path=ppt/ink/ink1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27.12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166 55 58,'0'0'36,"0"-10"0,0 10-22,0 0-3,0 0-3,0 0 0,0 0-3,0 0-1,-5 7-1,5-7 0,-4 19-1,-1-6 2,3 3-2,0-1 0,-1 0-1,1 0 1,2-1-2,-2-4 1,0-1 0,2-9-1,0 0-2,0 0 0,0 0 0,0 0-2,-8-11-1,4 2 0,-1-7 1,-4 3 0,-2-6-1,-3 6 3,2-3 0,-2 1 2,3 3 0,-5 3 1,6 0 0,-1 3 0,11 6 0,-14-7 2,14 7-1,0 0 0,0 0 1,0 0 0,0 0 1,14 0-1,2 0 2,3 0-1,4 0 0,7-2-1,2-1 0,3 2-1,1-2 0,-1-2 0,-5 2-1,2 0-1,-9 3 1,0-1-1,-6 0-1,-4 1-1,-13 0-3,17 2-4,-17-2-24,0 0-4,0 0-5,-8 11-1,8-11 0</inkml:trace>
</inkml:ink>
</file>

<file path=ppt/ink/ink1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27.64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168 45 130,'0'0'14,"0"0"-3,0 0-3,0 0 0,0 0-3,0 0-1,-7 7-1,7-7 0,-4 19-1,-1-6 2,3 3-2,0-1 0,-1 0-1,1 0 1,2-1-2,-2-4 1,0-1 0,2-9-1,0 0-2,0 0 0,0 0 0,0 0-2,-8-11-1,4 2 0,-1-7 1,-4 3 0,-2-6-1,-3 6 3,2-3 0,-2 1 2,3 3 0,-5 3 1,6 0 0,-1 3 0,11 6 0,-14-7 2,14 7-1,0 0 0,0 0 1,0 0 0,0 0 1,14 0-1,2 0 2,3 0-1,4 0 0,7-2-1,2-1 0,3 2-1,1-2 0,-1-2 0,-5 2-1,2 0-1,-9 3 1,0-1-1,-6 0-1,-4 1-1,-13 0-3,17 2-4,-17-2-24,0 0-4,0 0-5,-8 11-1,8-11 0</inkml:trace>
</inkml:ink>
</file>

<file path=ppt/ink/ink1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28.91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 8 33,'0'0'23,"-4"-9"-5,4 9-3,0 0-1,0 0-3,0 0-2,0 0-1,0 0-3,0 0-1,0 0 1,-2 5-1,2-5-1,6 16 0,1-4-1,2 0 1,1 5 0,6 2 0,0 1 1,-1 4-1,1-3-1,2 5 1,-2-4-1,1 2 0,-4-5-1,3-1 1,-6 0-1,2-6 0,-3-2 0,-9-10-1,14 14 1,-14-14-1,0 0 2,10 8-5,-10-8 1,0 0-4,0 0-17,7-10-12,-3-1-2,-2-2-4,5-3 1</inkml:trace>
</inkml:ink>
</file>

<file path=ppt/ink/ink1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29.27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378-1 72,'0'0'38,"-12"-2"-4,3 2-21,9 0-4,-16 7 0,5 2-4,-3 3 0,2 3-2,-8 3 1,3 6 0,-8-1-1,6 6 0,-6 1-1,0 0 0,2 0 0,-1 0-1,4-1 0,1-6 0,1-1-1,2-6 0,4-3 1,3-4-2,9-9 0,-16 10-2,16-10-3,-9-2-13,9 2-17,-3-10-3,-1 3-3,4-5-2</inkml:trace>
</inkml:ink>
</file>

<file path=ppt/ink/ink1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32.4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18 6,'0'0'15,"0"0"1,0 0 0,0 0 0,0 0-2,0 0-3,0 0 0,0 0-3,0 0 0,0 0-3,0 0 1,0 0-1,4 5-1,-4-5 1,16 3-1,-4-3 0,-1 0 0,4 0-1,3 0-1,0 0 1,-1-3-1,3 2 1,-1-3-1,-1 4 0,0-2-1,-4-1 0,-4 3 0,1-1-1,-11 1 1,9 0 0,-9 0-1,0 0 1,0 0-2,0 0 0,0 0-3,0 0-12,0 0-18,0 0-2,0 0-4,0-12 0</inkml:trace>
</inkml:ink>
</file>

<file path=ppt/ink/ink1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36.04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42 15 21,'0'0'19,"-3"-10"1,3 10-3,0 0-2,0 0-3,-9-6-3,9 6-1,0 0-3,0 0 1,0 0-2,0 5 0,0-5 0,7 9-1,-7-9 0,18 14 1,-6-7-1,4 3 0,-4-3 0,8 6 0,-4-5-1,3 4 1,-5-3-2,2 0 1,-3-2-1,-5 2 0,-8-9 0,11 9 0,-11-9-1,0 0 1,5 9 0,-5-9 0,-5 13 0,5-13-1,-12 13 1,3 0 1,-7 1-1,0 0-1,-3 3 1,1-2 0,-1 1 0,-1 0-1,2 0 0,1-4 0,1-1 0,4-3 0,3-1 0,9-7 0,-16 9-1,16-9 0,0 0-4,0 0-4,0 0-21,0 0-5,3-6-4,-3 6-2</inkml:trace>
</inkml:ink>
</file>

<file path=ppt/ink/ink1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36.45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269 12 45,'0'0'36,"0"0"-2,7-13-16,-7 13-7,0 0-2,0 0-1,0 0-3,0 0 0,0 0-2,-5 8-1,5-8 0,-9 9 0,9-9 0,-17 13 0,8-4 1,-3 0-1,-4 0 1,-4 2-1,-3 0-1,4 2 0,-4 2 0,0-3 0,4 0-1,-1-1 1,2-3-1,3 3 0,4-5 0,2 0-2,9-6-3,-10 5-8,10-5-21,0 0-4,0 0-2,10-6-2</inkml:trace>
</inkml:ink>
</file>

<file path=ppt/ink/ink1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42.14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 67 2,'7'0'6,"-7"0"1,0 0 2,0 0 0,7-6 1,-7 6-1,0 0-2,0 0-1,4-13-2,-4 13-1,0 0-1,5-9 2,-5 9-1,2-8 1,-2 8 2,3-11-1,-3 11 3,0-9 0,0 9 0,0 0 0,0-11-1,0 11-1,0 0 1,0 0-3,0 0 0,0 0-1,-7 7-1,7-7 0,-5 14 0,3-3 0,-3-4 2,3 5-2,-1 0 1,-1 4-1,2 1 0,1 4 0,-3 0-1,2 1 0,1 5-1,-1 0 1,0 0-1,0-2 1,2-3-1,-3-4 1,3 0 0,0-5-1,0-2 1,0-11 1,0 12-2,0-12 1,0 0-1,0 0 1,0 0 0,0 0 0,7-5 0,-5-5 0,-1-3-1,1-2 1,3-3 0,1 0-2,-1-4 2,2 1-1,0-2 0,4 3 1,-1 1 0,4 0 0,1 4-1,2-1 2,1 6-1,5-4 0,-2 4 1,2 0-1,3 0 1,-3 2-1,-1 2 0,1 1 0,-6-1-1,-3 4 1,0 1-1,-3 1 0,-11 0 0,16 7 0,-16-7-1,7 13-2,-3-2-6,-4-11-26,0 13-2,0-13-4,0 0-3,0 0-1</inkml:trace>
</inkml:ink>
</file>

<file path=ppt/ink/ink1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50.32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-1 424 0,'0'0'11,"0"0"-1,0 0 1,0 0-2,0 0 0,0 0 0,0 0-1,0 0 2,0 0 0,0 0-1,0 0 2,0 0-3,0 0 0,0 0-1,0 0-1,0 0-1,1-18 0,6 10-1,-5-4-1,7 0 0,-2-5-1,4 4 2,-3-6-2,8 2 0,-5-5 0,1 2 0,4-3 0,-2-1 0,-1-3-1,-3 3 0,3 2 1,-6 2 0,2-2 0,-2 5-1,-4 1 1,2 3-1,1-2 0,-3 4 0,-3 1 0,4 1 1,-4 9-1,5-13-1,-5 13 0,0 0 1,0 0-1,0 0 0,0 0 0,0 0 0,0 0 0,0 15 1,0-2-1,0 2 1,0 6-1,0-2 0,-2 4 0,-3 4 0,3 0 0,1 4 0,-5-1 0,-1 2 0,5 1 1,-1 2-2,-2-1 2,1 2 0,-3-3-1,5-2 0,-1-1 0,-1-1 1,1 0-1,-3-1 0,5-5 0,-3-1 0,-1 0 0,-1 1 1,3-6-1,-1 1 0,-1-1 0,0-2 0,3-2 0,0-2 1,2 0-2,0-11 1,-2 18 0,2-18 0,0 8 0,0-8-1,0 0 1,0 0-1,0 8 1,0-8 0,0 0 0,0 0 0,0 0 0,0 0 1,6-2-1,-6 2 0,12-1 1,-12 1-1,18-2 1,-13 0-1,6 2 0,-4-1 0,5 1 0,-5 0 1,-7 0-1,16-3 0,-16 3 0,16 0 0,-16 0 0,11 0 1,-11 0-1,8 0 0,-8 0 0,0 0 0,11-3 1,-11 3-1,5-11 0,-3 2 0,-2 1 0,0-1 0,2-6 0,-2 3 0,2-5 1,-2 3-1,0-4 1,3-1-1,-1-1 0,-2-1 0,2-3 1,-2 0-1,3-2 0,-1 0-1,0-1 1,-2-1 0,0 4 1,1-2-1,1 5 0,-2 2 0,4-1 1,-4 2-1,0 4 0,0-4 1,0 2-2,0-1 2,0 2-1,0-3 1,0 4-1,0-1 0,0 2 0,0 0 1,0 1-1,0 4 0,0-3 0,0 2 0,0 2 0,-4-4 0,4 11 0,0-14 0,0 14 0,0-12 0,0 12 0,0-14 0,0 14 0,0-8-1,0 8 2,0 0-1,0-10 0,0 10 0,0 0 0,0 0 0,0 0 1,0 0-1,-2-11 0,2 11 0,0 0 0,0 0 0,-1-10 1,1 10-2,0 0 1,0-10 0,0 10 0,0 0 0,0 0 0,0 0 0,0 0-1,0 0 1,0 0 0,0 0 0,0 0-1,-7-1 2,7 1-1,0 0 0,0 0 0,-9-3 1,9 3-1,0 0 0,-9 0 0,9 0-1,-11 0 1,11 0 0,-8 4 0,8-4 0,-11 5 0,11-5 0,-11 7 0,11-7-1,-8 6-3,8-6-1,-8 8-15,8-8-17,0 0-3,0 0-1,9-8-3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36.0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23 119,'-11'-4'41,"11"4"-15,-11 0-16,11 0-4,0 0 0,-2-9-2,7 8-1,5 1-1,7-2-1,2 1 0,6 1-1,1 0 1,1 0-1,3-2-1,-2 2 0,3 0-2,-9-1-9,5-1-8,-2 1-10,-3 1-21,-1 0-28</inkml:trace>
</inkml:ink>
</file>

<file path=ppt/ink/ink1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52.5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24 0 32,'0'0'32,"0"0"-11,0 0-5,0 0-2,-1 7-1,1-7-5,0 11 0,0-2-2,0 6-1,0-1 1,1 5-1,-1 2 0,0-1-2,0 0 0,-1 3-1,-5-6 0,5 1-1,-3-5 0,-1-2-1,3-3 1,2-8-1,-5 8 0,5-8-2,0 0-1,0 0-3,0 0-7,0-13-9,3 5-12,-3-6-3,0 3-2</inkml:trace>
</inkml:ink>
</file>

<file path=ppt/ink/ink1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52.93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45 117 23,'-12'-15'21,"3"6"-1,9 9-3,-13-10 1,13 10-4,-10-14-1,10 14-1,-2-13-1,2 13-4,5-12 0,6 6 0,-1-3-2,6 5-1,2-5 0,3 6 0,4-3 0,1 4 0,1 1-1,-1 1-1,1 0 0,-6 0 0,-2 0-1,-3 1 0,-5 3-1,-2-4-1,-9 0-2,0 0-1,10 7-6,-10-7-22,-7 8-5,7-8-3,-10 3-2</inkml:trace>
</inkml:ink>
</file>

<file path=ppt/ink/ink1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53.71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 40,'0'0'36,"0"0"-3,0 0-17,0 0-4,0 0-2,4 12-3,3-1-2,2 4 1,-1 1-1,3 2 0,3 3-1,-2 4-1,3-1 1,-1 3-1,2-1 2,1 2-3,-4-1 0,1-1 0,-2-1-1,2-4 0,-5 0 0,2-5-1,-2-4 0,-2 0 0,-4-3-1,-3-9-2,9 11-2,-9-11-12,0 0-17,0 0-6,0-9 0,-2-2-4</inkml:trace>
</inkml:ink>
</file>

<file path=ppt/ink/ink1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54.09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316 22 76,'-18'-10'38,"18"10"-2,-18-8-22,18 8-3,0 0-3,0 0-3,-7-4 1,7 4-3,0 0 0,-5 6-1,5-6 0,-12 20 0,1-4 0,2 6 0,-5 1 0,-4 6 0,1 1-1,-4 1 1,1 2-1,-1-2-1,2-2 1,-4-2-1,5-5 0,0-3-2,6-1 0,0-6-3,-1-1-4,4-9-24,9-2-4,0 0-6,-3-6-1,5-9 0</inkml:trace>
</inkml:ink>
</file>

<file path=ppt/ink/ink1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56.26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9 12,'0'0'31,"0"0"0,0 0-11,0 0-4,9 5-4,-9-5 0,10 0-3,-10 0-2,16 0-1,-16 0 0,20-1-1,-6-2 1,0 3-1,0-3-2,4 3 1,-2-1-1,-2 1 1,4-3-1,-3 3-1,-6 0-1,4-3 0,-13 3 0,14 0-1,-14 0-1,0 0-1,0 0-1,0 0-3,3 6-5,-6-1-19,3-5-7,-16 8-2,3 3-2</inkml:trace>
</inkml:ink>
</file>

<file path=ppt/ink/ink1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56.61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32 63,'0'0'34,"0"0"1,0 0-19,9-5-6,0 0-1,3 2-2,4-2-2,4 3-1,-3-1-1,4 1 0,-3-1 1,3 2-3,-3 1 0,-6 0 0,-1 0-1,-11 0-1,16 0-1,-16 0-5,7 4-9,-7-4-19,0 0-1,0 0-4,9-5-1</inkml:trace>
</inkml:ink>
</file>

<file path=ppt/ink/ink1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09:57.59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59 286 45,'0'0'35,"7"0"-1,-7 0-13,0 0-11,0 0-1,9-17-3,-9 17-1,14-9 0,-5-1 0,-2 1-2,4-1 1,-2-7 0,1 2 2,-1-6-2,0 0-1,0-2 1,0-1-1,0-1-1,-2 2 0,-2 5 0,2 1-1,-4 4 0,-3 13 0,4-13-1,-4 13 0,0 7 1,0 5-1,-2 3 0,-3 6 0,3 7-1,-5 1 1,4 8 0,-3 0-1,5 4 0,-1-3 1,-4 0 0,5-3-1,-1-3 1,2-2 0,-2-8 0,2-2 0,0-3 0,-3-4-1,3-3 0,0-10 1,-9 14-1,9-14 0,-16 6 0,7-4 0,-3-2 0,-1 0 0,-3 0 0,0 1 0,2 0 1,-2-1 0,2 0 0,5 1 0,-2 0 0,11-1 0,-10 4 0,10-4 0,0 0 1,0 0-1,10 0 2,1-2-2,-1 0 2,6 0-1,2 0 1,0-1 0,2 1-1,5 1 0,-6 1 0,6-2-1,-4 2 1,2 0-1,-6 0-1,2 0 1,-7 0-1,2 0-1,-1 2-4,-13-2-11,17 0-19,-17 0-3,16-4-2,-16 4-4</inkml:trace>
</inkml:ink>
</file>

<file path=ppt/ink/ink1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8:10:04.9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0,0 0</inkml:trace>
</inkml:ink>
</file>

<file path=ppt/ink/ink1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8:04:35.22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1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06.76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 0 19,'0'0'21,"0"0"-8,0 0-1,0 0 1,0 0-2,0 0 0,0 0-2,0 0-1,-3 4-3,3-4 1,0 11-2,0-11 0,0 20 0,0-11 1,0 6-1,0-2 0,0 6 0,-8-2-1,8 2 0,-1 1-1,-1 0 0,0-4-1,2 4 2,0-6-3,0 2 1,0-6-1,0-1 1,0-9-1,0 13 1,0-13-1,0 0 1,0 9 0,0-9 0,0 0 1,0 0 0,2-11-1,-2 11 0,7-17 0,-2 4 1,-1-2-2,1 1 0,6-5 0,-4 3-1,5-1 1,2-1 0,-3 2 0,5 0-1,-2 3 1,2 2 0,0 0 0,-8 2 0,5 3 1,1 0-1,-9 4 1,8 2-1,-13 0 1,8 8 0,0 3 0,-1 1 1,-6 4-1,1 4 0,0-4-1,3 3 1,-5-1-1,4-2 1,-4-2-1,0-3 0,0-1 1,0-10-1,0 12 1,0-12 0,0 0-1,0 0 1,1-9 0,1 1-1,4-3 1,4-5-1,-3-1 0,7 1 0,2-4 0,-3 3 0,4-1 0,-1 5 0,0-2 0,-2 5 0,2 2 0,-5 3 0,-3 5 1,-8 0-1,15 13 1,-12 1 0,-3 4-1,4 3 1,-3-1 0,1 2 0,2 0-1,-4-2 1,0 0-2,0-6 1,0-3 1,0-1-1,0-10 0,0 14 0,0-14-1,0 0-1,0 0-1,0 0-5,7 1-6,-7-4-15,7-9-8,3 0-1,-3-2-4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36.5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4 65,'0'0'59,"-8"12"-22,8-12-26,-3 9-2,3-9-2,0 0-1,0 11-3,0-11 0,0 0-2,0 0 1,9-8 0,-9 8-1,10-10-1,-10 10 1,3-15-1,-3 15 1,0 0-1,-7-5 1,7 5-1,-12 3-1,3 0-4,9-3-14,-6 17-7,6-17-20,0 0-28</inkml:trace>
</inkml:ink>
</file>

<file path=ppt/ink/ink1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06.9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9-3 33,'8'0'34,"-8"0"2,0 0-14,6 9-6,-6-9-1,0 18-3,-2-10-2,2 10-3,-7-7-3,3 5 0,1-3-1,1 2-2,-3-5 1,5-10-2,0 14-2,0-14-3,0 0-8,7-2-22,3-8-1,-2-2-3,-3-4-2</inkml:trace>
</inkml:ink>
</file>

<file path=ppt/ink/ink1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07.1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 5 94,'0'0'35,"0"0"-5,-7-5-24,7 5-4,0 0-6,0 0-10,0 0-17,0 0-3,0 0-3,0 0 2</inkml:trace>
</inkml:ink>
</file>

<file path=ppt/ink/ink1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07.71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52,'7'10'34,"-7"-10"1,7 8-13,-2 3-8,-5-11-4,2 21-1,-2-7-3,4 2-1,-4 1 0,3-2-2,-3 1-1,2-3 0,2-1-1,-3-3 0,-1-9-1,6 10 0,-6-10 1,14 0-1,-14 0 0,16-7 0,-11-1 1,9-4-1,-3 0 0,1-4 1,2 2-1,6-5 0,-3 4 0,1-1 0,-2 3 0,1 0-1,-2 4 1,0 3 0,-2 4 1,1 2-1,-7 0 1,5 8-1,-3 0 1,0 6 1,0 4-1,0 1 0,-6 2 0,4 3-1,0-4 1,-7 1 0,6 1-1,-5-6-1,7 0-1,-8-16-7,7 14-27,-7-14 0,0 0-5,14-13-4,-13-7 2</inkml:trace>
</inkml:ink>
</file>

<file path=ppt/ink/ink1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10.05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 17,'0'0'30,"0"0"-3,0 0-7,3 8-2,4-3-2,-7-5-3,25 3-2,-18-3-2,11 6-3,-2-1 1,-1 1-4,1-2 0,0 6 0,-3 0-1,4 1 0,-3-1-1,2 3 0,-3-2 1,-1-1-1,0 1-1,4 0 1,-9 1-1,6-5-1,-6 2-2,-7-9-1,14 14-7,-14-14-20,0 0-5,0 0-4,0 0 0</inkml:trace>
</inkml:ink>
</file>

<file path=ppt/ink/ink1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10.37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233-1 85,'-12'0'36,"12"0"-3,-8 0-25,8 0-2,-14 14 1,6-4-3,-1 1-1,0 2-1,-2 2 0,-3 4 0,4-1-2,-5 0 1,1 3 1,-3 1-1,-1-4-2,2 3-1,0-5-1,7 4-8,-6-7-23,7-3-2,8-10-4,-10 5-1</inkml:trace>
</inkml:ink>
</file>

<file path=ppt/ink/ink1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12.87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19 15,'0'0'25,"0"-9"0,0 9-4,0 0-4,2-10-3,-2 10-2,0 0-2,12 6-2,-12-6-2,9 19-1,2-6-1,1 3 1,-2-1-1,6 4 0,-2-2-1,2 3 0,0-4-1,2 3 1,-2-3-1,0-1-1,0 1 2,-1-4-2,3-3-1,-4 3 0,-7-5 1,6 1-1,-13-8 0,12 10-1,-12-10-3,0 0-7,9 6-21,-9-6-4,0 0-2,-2-12-2</inkml:trace>
</inkml:ink>
</file>

<file path=ppt/ink/ink1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13.22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266-2 60,'-7'0'37,"7"0"-1,0 0-13,0 0-12,-14 3-1,14 3-3,-3 4-2,-4 4-1,0 1-1,-4 5-1,0 4 1,-5 4-1,-4-1 0,-3 1-1,-1 1 1,2-3-2,-1 2 1,2-6-1,1-3 0,2-5 0,10-1-2,-3-8-2,11-5-5,0 0-18,-3-9-8,6-4-5,8-3 0,-1-3-3</inkml:trace>
</inkml:ink>
</file>

<file path=ppt/ink/ink1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13.71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 12 46,'0'0'37,"0"0"-5,0-12-12,0 12-7,0 0-1,0 0-2,-5 11-4,5 0-1,-2 3-1,2 5 0,0 2-1,0 5 0,0-2-2,0 1 1,0-5-1,0 1 0,0-3-1,0-8-1,0 1-3,0-11-6,0 10-19,0-10-6,0 0-2,0-18-4,0 6 0</inkml:trace>
</inkml:ink>
</file>

<file path=ppt/ink/ink1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14.01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25 69 28,'-7'0'36,"7"0"-7,-14 0-7,14 0-1,0 0-5,-4-8-5,4 8-1,7-6-4,4 5-1,1-8-1,6 6 0,5-5-1,3 4 0,3-1-1,4 0 0,1 0-1,-1 0 1,1 3-1,-4-1-1,-2 1 1,-3 1-2,-6 1-4,-8-2-10,-2 2-20,-9 0-2,0 0-3,0 0-3</inkml:trace>
</inkml:ink>
</file>

<file path=ppt/ink/ink1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15.85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511 193 6,'0'0'20,"0"0"0,0 0 0,0 0-2,1 11-1,-1-11-1,0 0-3,0 0-2,0 0-1,0 0-2,0 0-1,0 0-1,7-7-3,-7-3-2,2 1 0,0-2 0,1-3-1,1 0 1,-2-3-1,3-1 1,-1 1 0,-1-1 0,1 4 0,-1-3 0,3 3 0,-5 5 1,-1 9-1,2-15 0,-2 15 1,0 0-2,0 0 1,0 0 0,-2 7 0,2-7 0,-14 14-1,4-8 1,-3 1 0,-4 1 0,-1 2 1,-7 1-1,-5 2 0,-5-2 0,0 1 0,-4 4 0,-4-4-1,4 1 1,1 0-1,2 3 0,5-7 0,8 1 0,3 1 0,8-1 0,1-2 0,11 3 0,0-3 0,7 2-1,6 1 2,2 0-1,7 3 0,1-1 0,5 3 0,-7-1 0,6 1-1,-4-4 2,-6 6-2,-4-5 1,-5 1 1,-1-1-1,-7 1 0,-5 2 0,-4 0 1,-5-2-1,-3 2 0,-8-3 0,-2 2 0,4-1 0,-7-2 0,7 0 0,-3-2 0,1 0 0,6 0-1,3-4 2,4 2-1,3-3 0,9-5 0,-14 10 1,14-10-1,0 10 0,0-10 0,14 10 0,-4-6 0,8 0 0,3-1 0,4-2 0,8 2 0,4-3 1,4 0-1,7 0 0,-6 0 1,4 0 0,-4-3-1,1 2 0,-8-2 1,-3-1-1,-6-1 0,-6 1 1,-6 1 0,-2 1-1,-12 2 1,11-7 0,-11 7 0,0-8 0,0 8 1,-5-13-2,-1 3 0,3 2 0,-4-3 0,0 2-3,3-2-1,4 11-17,-7-17-17,3 8-2,-1-4-1,3 0-5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35:55.8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</inkml:trace>
</inkml:ink>
</file>

<file path=ppt/ink/ink1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16.74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14,'0'0'31,"0"0"3,0 0-11,0 10-6,0-10-2,4 17-2,-4-17-2,17 19-2,-10-8-1,6 4-2,-3 0-1,6 0-2,-2 2 0,0 1-1,1 0 0,-3 1-1,-3-3 1,5 3-1,-4-5 1,1 1-1,-2-1 0,1-1 0,-2-4 0,2-1 0,-10-8-2,9 13-2,-9-13-4,0 0-17,0 0-11,9 0-3,-9 0-3,5-20-2</inkml:trace>
</inkml:ink>
</file>

<file path=ppt/ink/ink1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0:17.06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369 1 93,'0'0'38,"-12"15"-4,-1-8-22,6 11-5,-9-4 1,4 8-3,-6-3 0,1 8-2,-8 1 0,2-1-1,-5 3 0,-2-2-1,0-1 0,0 1 0,-2-5-1,5-1-1,6-4-2,-2-5-7,13-6-27,10-7-1,0 0-2,0 0-5,14-16 4</inkml:trace>
</inkml:ink>
</file>

<file path=ppt/ink/ink1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4:25.8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39,'0'0'27,"0"0"-2,0 0-7,0 0-2,0 0-2,3 0-2,-3 0-3,11 12-2,-9-1 0,10 5-1,-3 1-1,5 4-1,2 2 0,2 1-2,-1 1 1,3 2-1,-1-1-1,-1-5 1,-1 0-2,1-1 1,-6-5 1,1-1-2,-1-6 0,-7 0 0,8-5-1,-13-3-3,14 3-8,-14-3-23,3-12-2,-3 0-3,2-7-3</inkml:trace>
</inkml:ink>
</file>

<file path=ppt/ink/ink1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8:14:26.2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309 2 57,'-5'-6'35,"5"6"1,-18 0-20,18 0-7,-18 6 0,9 4 1,-5-4-3,0 5-2,-4 3-1,3 2 1,-7-1-1,5 6-2,-4-2 2,1 3-3,-5 2 0,8-1 1,-3-2-1,6 0-1,2-1 0,0-3-1,4-1-3,0-7-3,6 2-18,2-11-11,0 0-3,0 0-3,0 0-1</inkml:trace>
</inkml:ink>
</file>

<file path=ppt/ink/ink1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9T09:28:14.96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9:28:15.88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-1 0 49,'0'0'37,"0"9"-2,0-9-13,4 16-7,-4-9 0,8 10-3,0-5-2,2 6-4,-1 2-1,5 2-1,0 0-1,3 2 0,-1-1-1,3 2-1,-4-1 1,6 0-2,-4-2 2,0 0-1,-1-1 0,0-4-1,-4-2 1,-3 0-1,0-6 1,-1-2-1,-8-7-1,11 8-1,-11-8-1,0 0-3,12-5-6,-12-9-26,0 3 1,0-3-4,0-4-2,0-2 0</inkml:trace>
</inkml:ink>
</file>

<file path=ppt/ink/ink1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9:28:16.22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297-1 86,'-7'0'37,"-2"1"-1,-2 5-17,-4-2-9,7 5 0,-7 1-3,1 5-1,-3 0-2,2 4-1,-2 2-1,-1 2-1,0 2 2,0 1-2,-1 1 0,1-1-1,1 2 1,2-5 0,3-3-1,0-2 0,1-2-1,3-6-1,5-1-1,3-9-7,0 0-28,0 0 0,8-11-4,4-7-3,6 2 1</inkml:trace>
</inkml:ink>
</file>

<file path=ppt/ink/ink1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9:28:16.88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26-2 69,'0'0'38,"-6"0"-4,6 0-11,0 0-8,-8 1-5,8-1-2,2 11-2,7-3-2,-3 2-2,8-2 1,0-1-2,4 0 1,-1 2-1,6-3 0,-3 1 0,0-2 0,-6 0-1,1 1 1,0-4-1,-2 2 0,-9-2 1,-4-2-1,9 8 0,-9-8 1,-3 12-1,-7-6 0,-3 1 1,-2 4-1,-2-1 1,-3 1-2,-4 1 2,4-1-1,0 1 0,-3 0 0,7-1 0,0 1 0,2-2-1,8 0 0,-3-3-1,9-7-2,0 9-3,0-9-6,26 0-20,-10-7-5,8 0-1,0-2-3,5-1 2</inkml:trace>
</inkml:ink>
</file>

<file path=ppt/ink/ink1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9:28:17.15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220-1 58,'0'0'34,"0"7"0,-2 0-13,-7-3-8,4 2-1,-7-2-3,3 5 1,-6-4-3,1 5-2,-3-2 0,0 1-1,-4 2-2,4-3 0,1 1 0,-1 3-1,3-6 0,0 3-1,7-2-1,-2 0 0,9-7-2,-6 5-4,9 3-16,-3-8-13,13-7-3,-1-1-1,5 0-4</inkml:trace>
</inkml:ink>
</file>

<file path=ppt/ink/ink1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9:28:17.64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26 203 104,'0'0'36,"0"0"1,0 0-23,0 0-4,0 0-3,-4 5-2,4-5-2,-5 12 0,3-3-1,-2 1 0,4 1 0,0-1 0,6 3-1,0-1 0,3-1 0,0-2 0,5-2 0,3 0 0,0-6-1,-2-1 1,8-4-1,-2-7 0,-3-2 0,5-2 1,-4-5-1,-3-5 0,-4-1 0,-5-4 0,-6 1 0,-1 0 0,-8 0 1,-5 3-2,-6 3 1,-2 2 0,1 10 1,-3 4 0,2 5-1,0 4 1,1 7-1,0 6 1,3 5-1,2 4-1,4-1-5,5 6-18,0-5-14,3-3-2,2-6-4,2-5-5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57.32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73 109 38,'0'0'36,"0"0"-6,0 0-8,0 0-7,-6 0-5,6 0-2,0 0-2,-7 12-1,7-12 0,-8 18-2,4-7 1,0 1 0,-5 2 0,7 5-2,-4 1 2,3 1-3,-7 7 1,6-2-1,1 4 0,-1 2 0,2 1 0,2 0-1,0 1 0,0 1 1,2-2-1,0 0 0,3-2 0,1 0 0,2-3 0,-3-1 0,1-3 0,5-3 1,-3-2-2,5-2 2,0-3-1,1-8 0,1 0 0,2-1 0,0-5 0,0 0 0,4-3 0,-2-5 0,2-2 0,0-6 0,-1 1 0,1-6 1,2 2-1,-2-4 0,-2-4 1,5 1-1,-8-5 1,-1-2-1,-2-5 2,-5-3-2,-7-4 1,-1-2-1,-1-2 0,-7 1 0,-5 0 0,-2 6 0,-1 0 0,-8 9 0,5-1 0,-2 9 0,-2 6 1,2 1-1,-1 8 0,3 2 0,-2 8 0,2 0 0,2 3 0,2 6 0,-2 6 0,5 3 0,-1 8 0,0 1 0,1 2 0,3 3 0,1 5 0,-3-3-2,5 6-3,1-6-11,-3-4-7,8-5-15,-2-4-28</inkml:trace>
</inkml:ink>
</file>

<file path=ppt/ink/ink1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35.2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58 13 17,'0'-6'22,"0"6"-1,0 0-2,0 0-1,0 0-2,0 0 0,0-10-4,0 10 0,0 0-3,0 0-1,0 0-2,0 0-1,-3 6-2,3 3 0,-1 2-2,1 6 0,-3 4 1,0 1-1,-2 2 1,0 3-1,-1 1 0,2-3 1,-2-7-2,1 2 1,-1-8 0,3 0 0,0-5-1,3-7 1,-5 7 0,5-7 0,0 0 0,0 0 0,0-10 0,5 1 0,0-6 0,2-1 0,-1-5-1,3 1 0,-1-4 1,4 5-1,-1-4 1,-2 4-1,3 4 1,-1 1-1,0 5 1,-1 1-1,1 3 1,-2 2-1,0 3 0,-1 1 0,1 4 0,-1 0 0,-1 3 1,-2 6-1,1-3 0,-2 7 1,-2-2-1,-2 2 0,0 0 0,0-1 1,-2-2-1,-2-2 1,1-2-1,1-2 0,2-9 1,0 0-1,0 0 1,0 0-1,0 0 0,0-9 1,0-2 0,5-2-2,3-3 2,-2 0-1,4-2 0,1-1 0,1 1 0,-1 0 0,-1 1 1,1 5-1,0 3 1,-4 1-1,-7 8 0,13-3 1,-13 3-1,7 13 0,-4-2 0,-1 3 0,1 0 0,-2 2 0,-1 1 0,3 1 0,-1-3 0,-2-1 1,0 0-1,0 0 1,-2-3-1,-1 0 1,3 1-1,-4-6-1,1 0-2,3-6-2,-2 10-7,2-10-21,0 0-4,5-12-1,7 3-3,0-6-1</inkml:trace>
</inkml:ink>
</file>

<file path=ppt/ink/ink1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35.4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0 118,'0'0'34,"-10"13"-4,5-2-20,-1-2-1,3 6-4,0-2-2,1 2-1,1-2-2,1 0 1,0-4-1,0-2-1,1 0-4,-1-7-6,0 0-23,0 0-1,9-10-2,-4-1-3,1-6 0</inkml:trace>
</inkml:ink>
</file>

<file path=ppt/ink/ink1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35.6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1 119,'0'0'35,"-6"-2"-1,6 2-25,-7 0-3,7 0-3,0 0-4,-3 14-6,3-14-17,0 9-10,0-9-2,3 18-2,0-11-2</inkml:trace>
</inkml:ink>
</file>

<file path=ppt/ink/ink1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36.1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 65,'0'0'35,"0"0"-2,9 10-12,-9-10-3,3 18-6,-3-8-3,0 7-2,0 0-2,0 4-1,-3-5-1,2 3-1,-2-6 0,1 0-1,2-7 0,0-6-1,0 7 1,0-7 0,9 0 0,-9 0 0,14-13 0,-5 0 0,2 0 0,3-5-1,1-2 0,0 0 0,0-1 0,1 5 0,-3-1 0,-2 7 0,0 2 0,-2 7 0,-3 2 0,-2 9 0,2 3 1,-4 3-1,0 1 0,-2 0 0,1 4 1,-1-5-1,0-1 0,0-6-1,2 0-5,-2-9-19,0 0-12,0 0 0,10-9-5,-1-5-3</inkml:trace>
</inkml:ink>
</file>

<file path=ppt/ink/ink1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37.4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90 17 43,'0'-10'31,"0"10"-4,0 0-4,0 0-3,0-8-5,0 8-2,0 0-2,0 0-2,0 0-4,0 6 0,0 2-2,0 7-2,-5 4 0,4 5 0,-4 7-1,1 5 1,-4 0 0,0 2 0,-1 0-1,2 1 1,-3-4-1,3-6 0,-1-5 1,2-4-1,2-2 0,-1-7 0,3-1-1,2-10-1,-1 7-2,1-7-5,0 0-20,0-12-4,0 5-3,0-4-4,0-3 0</inkml:trace>
</inkml:ink>
</file>

<file path=ppt/ink/ink1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37.8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43 83,'2'-10'32,"1"0"1,3 6-21,0-6 0,3 8-3,2-4-3,1 5 1,3 0-3,6 1-1,-2 1 0,4 6 0,-4 0-1,3 2 0,-1 1-2,-6 2 1,2-4 0,-5 2 0,-4 0 0,-2-2 1,-3 0-1,-3 0 0,-4 3 1,-4-2-1,-4 3 0,-4 1 0,-5-1 0,-2-1 0,-1 0-1,-4-3 1,3 2-2,0-3-2,4-2-4,-1-4-22,10 1-7,3-2-2,9 0-3,0-8-3</inkml:trace>
</inkml:ink>
</file>

<file path=ppt/ink/ink1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39.4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 5 27,'0'0'30,"0"0"0,0-8-8,0 8-3,0 0-4,0 0-5,0 0-1,0 0-3,0 0 0,0 0-2,0 10-1,-3 2-1,0 4-2,0-3 2,-1 7-2,1-3 1,0 0 0,0-3 0,0-2 0,2-3-1,1 0-1,0-9-3,0 0-13,0 0-14,0 0-2,-6-10-3,1 2-1</inkml:trace>
</inkml:ink>
</file>

<file path=ppt/ink/ink1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39.7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62,'0'0'31,"0"0"0,0 0-11,-4 3-8,7-1-1,-3-2-2,15 4-3,-6-4 0,8 1 1,-2-1-2,5 0-2,-2 0-1,2 0-1,-3-4 1,0 3-2,-4 1 1,-2-1-1,1 0-2,-12 1-3,11-2-6,-11 2-24,0 0 1,0 0-3,9 0-4,-9 0 1</inkml:trace>
</inkml:ink>
</file>

<file path=ppt/ink/ink1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0.2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0 110,'0'0'35,"0"0"-3,0 0-22,0 5-1,0-5-4,4 12-1,2-1-1,2-1 0,1 4 0,-1 2-1,4 2-1,-1-1 0,1 4 1,-5-4-2,3 2 1,-3-1-1,1-6 0,-5 2 0,1-6-2,0-1-1,-4-7-6,0 0-26,0 0-1,7-2-3,-7-8 0,0-4-4</inkml:trace>
</inkml:ink>
</file>

<file path=ppt/ink/ink1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0.5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241-1 112,'0'0'35,"0"0"-1,0 0-22,2-7-3,-2 7-3,0 0-3,0 0 0,0 0-1,-4 8 0,-2 0 0,-4 4-1,-2 2 0,-4 6 1,-4 5-1,-1 1 1,-5 1-2,0-4 1,2 3-1,0-3-2,2 0-2,5-13-9,8 1-23,2-7-1,7-4-3,0-4-3,6-10-2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5:58.01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3 67,'0'0'56,"0"0"-20,0 0-22,-2-7-4,2 7-2,0 0-2,0 0-3,8 0 0,-8 0 0,11 6-2,1-2 1,-5 4-1,4 2 0,-1 0 0,7 2-1,-4 0 1,-3 2 0,7-3 0,-4 1-1,2-1 1,-5 0-1,3 1 0,-4-2 0,3 0 0,-5-1 0,5 3 0,-3-1 0,-1 0 0,-1-2 0,-3 5 0,9-7 0,-13-7 0,16 14 0,-7-8 1,1 0-1,-3-5-1,-7-1 0,19 0-4,-19 0-11,4-6-8,-4 6-12,0-15-31</inkml:trace>
</inkml:ink>
</file>

<file path=ppt/ink/ink1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3.9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98 71 36,'0'0'26,"6"-1"-3,-6 1-5,0 0-2,12-5-2,-12 5-1,0 0-4,6-13-2,-6 13 1,5-10-3,-5 10 1,3-11-2,-3 11 0,-2-12-1,2 12 0,-10-12-1,2 10-1,-2-1 0,-3 1-1,1 2 0,0 3 1,-2 1-2,2 3 2,0 2-1,3 3 1,1-1-1,4 2 0,0-2 1,4 5-1,4-5 1,5 5-1,1-3 0,4-1 0,1 1 0,2-1 0,-2-4 1,-1 3-1,-2-4 1,-3 3 0,-3-2 1,-1 0 0,-5-1 0,0 2 0,-5 1 0,-4-5-1,-3 2 1,4-2-1,-5 1 0,-1-4 0,-1 0-1,1-2 0,2 0-4,1 0-4,11 0-21,-10 0-7,10 0-2,0 0-4,10-10 0</inkml:trace>
</inkml:ink>
</file>

<file path=ppt/ink/ink1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4.1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0 112,'0'7'35,"-3"5"-3,3-12-25,-3 15 0,0-10-7,3-5-6,3 8-26,-3-8-2,6 0-3,-1-8-3,4-3 1</inkml:trace>
</inkml:ink>
</file>

<file path=ppt/ink/ink1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4.5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0 117,'0'0'36,"0"0"0,0 4-24,0-4-5,-8 16 0,5-6-4,0 8-1,-2 1 1,1 8-1,-4 2 0,0 1-1,2 3 1,0 0-2,-1-4 1,2 2 0,3-7-1,1-1 1,1-8-1,5-2 0,5-7 0,1-4 0,3-1-2,1-4-1,0 0-2,-1-12-5,3 5-26,-8-2-2,-3-1-2,-6 0-2,0 2-1</inkml:trace>
</inkml:ink>
</file>

<file path=ppt/ink/ink1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4.7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7 105,'-11'-3'38,"4"-2"-3,7 5-20,0 0-4,0 0-3,12 0-4,3 3-1,0-3 0,7 1-2,-1 0-1,0 0-1,4 1-4,-8-2-8,4 3-24,-6 0 0,0 1-2,-2-3-5,0 1 2</inkml:trace>
</inkml:ink>
</file>

<file path=ppt/ink/ink1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5.4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2 107,'0'0'38,"-6"-3"-2,6 3-23,0 0-3,0 0-4,0 0-2,0 0-2,0 0-2,0 0 0,0 0-2,0 0-2,2 7-9,-2-7-24,0 11 1,-2-5-3,-3 4-2,2-1-1</inkml:trace>
</inkml:ink>
</file>

<file path=ppt/ink/ink1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5.6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5-1 128,'0'0'35,"-5"7"1,5-7-27,0 0-4,0 0-3,0 0-4,6 11-15,-6-11-19,0 0-1,0 0-3,0 0-4</inkml:trace>
</inkml:ink>
</file>

<file path=ppt/ink/ink1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8.34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81-1 60,'0'0'32,"0"0"-9,0 0-3,0 0-4,0 0-5,0 7-1,0 1-2,0 3-2,-2 3 1,2 4-3,-3 4 1,0 5-3,-1 0 1,-1 6-1,-1-2-1,1 3 0,-2 0 0,-1 0 0,4-1 0,-1-1 0,-1-4-1,1-3 1,1 0-1,1-5 0,0-5 1,1 0-2,-1-4 1,2-5-1,-1 1-2,2-7-2,0 0-7,0 0-25,0-8 1,3-7-2,5-3-3,-1-4 0</inkml:trace>
</inkml:ink>
</file>

<file path=ppt/ink/ink1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8.7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69 0 100,'0'0'35,"-9"-4"-4,9 4-20,-6 7-2,5 3-2,-4 3-3,4 3 0,-4 3 0,2 7-1,1 2 0,-2 4 0,2 4 0,1 1-1,-2 2-1,-2 0 0,4-2 0,-4-3-1,2-2 1,-2-7-1,4-3 1,-4-9-1,4-3 0,1-10-1,-2 10-1,2-10-2,0 0-8,0 0-25,0 0 0,0-10-3,0 1-2,0-1-1</inkml:trace>
</inkml:ink>
</file>

<file path=ppt/ink/ink1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9.18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129 9 72,'0'0'37,"7"-9"-1,-7 9-11,0 0-13,0 0-1,0 0-4,-1 11-3,-1-4 1,-2 7-2,0 5 0,-2 5-1,0 7 1,-3 3-2,0 6 1,-3 5 0,0-3-2,-4 0 1,3-4-1,-3-7 0,6-3-1,2-10 0,0-5-2,8-13-3,0 0-9,0 0-22,0-16 0,5-5-3,4-7-2,0-8 0</inkml:trace>
</inkml:ink>
</file>

<file path=ppt/ink/ink1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9.5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9 80,'0'0'37,"0"-9"-3,0 9-13,0 0-7,8 6-3,-8-6-4,7 16-4,-2-3 1,1 5-2,0 1 1,3 5 0,-1 2-1,0 2-1,-2 3 0,0 1 0,-2-2 0,1 1 0,-1-2 0,-2-2-1,0-5 0,-1-3 1,1-4-2,1-2-1,-2-5-1,-1-8-3,0 10-11,0-10-21,0 0 0,0 0-2,-4-10-3,1 1 3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35:58.8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0-1,'0'0,"0"96</inkml:trace>
</inkml:ink>
</file>

<file path=ppt/ink/ink1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49.73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36 110,'0'0'37,"0"0"-2,0 0-23,5-3-3,7 0-2,0-1-4,5-1 1,0-3-2,1 3-1,0 2-2,-2-1-3,-4 4-16,-2-1-17,0 1-1,-10 0-3,9 0-2</inkml:trace>
</inkml:ink>
</file>

<file path=ppt/ink/ink1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0.2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 0 108,'0'0'36,"0"0"-2,0 0-24,-2 5-1,2-5-4,-6 15-2,5-4 0,-1 5-2,-1-3 1,2 4-1,-1-2 0,2 3 0,0-3-1,2-2 0,2-6 0,1 2-2,5-4-3,-10-5-20,19-5-10,-10-4-3,4-1-2,-2-8-3</inkml:trace>
</inkml:ink>
</file>

<file path=ppt/ink/ink1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0.48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 3 130,'-8'-2'36,"8"2"0,-9 0-29,9 0-2,0 8-3,0-8-5,3 19-16,0-13-17,0 3-1,-3 1-4,0-2-2</inkml:trace>
</inkml:ink>
</file>

<file path=ppt/ink/ink1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2.50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13 41,'0'0'33,"-3"-8"-7,3 8-3,0-6-5,0 6-3,0 0-4,0 0 0,5 0-3,-2 4-1,4 9-1,-4 2-3,7 4 1,-3 6-2,2 2 0,2 2-1,1 3 1,2-3-1,1 1 0,-4-6 0,3-1 0,-5-2-1,3-8 1,-5-1-1,-2-4 0,-5-8-1,8 7-2,-8-7-5,0 0-21,0 0-8,0-10-1,0 2-2,0-9-4</inkml:trace>
</inkml:ink>
</file>

<file path=ppt/ink/ink1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2.80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207 0 115,'0'0'36,"-3"5"-3,-6 3-23,1 9-3,-4 0-2,1 6-2,-4 6 0,1 2 0,-2-1-1,0 3 0,0 0-1,0-3 0,1-4 0,1-2-1,2-7 0,2 0-1,0-4-1,3-5-4,7-1-12,0-7-19,0 0-1,-2-4-2,4-6-3</inkml:trace>
</inkml:ink>
</file>

<file path=ppt/ink/ink1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3.55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-2 24 67,'0'8'34,"0"-8"-1,7 0-20,4 0-1,-2-5-3,11 2-1,-3-3-1,7 2-2,-3-1 0,4 2-2,-4 0-1,-1 1 0,-5 0-1,1 2 0,-6 4 0,1 0-1,-11-4-2,9 4-4,-6 2-17,-3-6-12,0 0-1,-3 1-3,3-1-3</inkml:trace>
</inkml:ink>
</file>

<file path=ppt/ink/ink1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3.82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36 0 109,'0'0'37,"-11"4"-2,11 9-24,-6-2-2,3 11-3,-1-1-2,0 5 0,0 0-1,2 4-1,2-1-1,-1-4 0,1 0-1,0-7-1,0-2-3,0-8-8,0 1-25,0-9 0,0 0-5,6-10-2,2-2 1</inkml:trace>
</inkml:ink>
</file>

<file path=ppt/ink/ink1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5.73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136 0 47,'0'0'33,"0"0"-3,-6 3-15,6-3-1,-2 11-2,-1-3-3,3 3-1,-3 3 0,3 4-3,-3 2 0,-1 6-2,-1 4 1,0 4-3,-2 2 0,-1 3 0,1 1 0,-3-1-1,1-4 1,0 1 0,-2-7-1,5-4 1,-4-3 0,2-7 0,0-3-1,5-3 1,3-9-1,-9 8 0,9-8-3,0 0-6,0-3-20,0-6-7,2-3-1,1-4-3,4-2-1</inkml:trace>
</inkml:ink>
</file>

<file path=ppt/ink/ink1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6.1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40 22 87,'0'0'34,"9"0"-1,-3-5-23,6 2 0,4-5-3,0 6-2,4-1 0,-1 3-1,-1 3-1,-1 4-1,-5 3-1,0 3 1,-3 5-1,-3 2 1,-4-1-1,-2 2 0,0 1 1,-6-2 0,-2-1-1,-3 1 1,-1-7-1,0 3 1,-3-6-1,1 2 0,-3-2-1,2-5 0,0-4 0,-1-1-2,3 0-1,-4 0-1,6-1-3,-4-4-8,7 2-21,-1-1-2,9 4 0,0 0-5</inkml:trace>
</inkml:ink>
</file>

<file path=ppt/ink/ink1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6.51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18-1 77,'0'0'36,"0"0"0,0 0-19,0 5-3,0-5-5,-2 9-3,-1 0-2,-1 2-2,1 1 0,-2 4 0,5-5-1,0 2 0,0 0 0,0-1-1,5-2-1,-5-10-5,13 6-20,-2-6-10,-3-3-2,1-8-3,3-2-1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2.2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180 41 20,'8'-6'54,"-6"-7"-18,6 2-8,-8 11-8,5-11-7,-5 11-3,0 0-3,0 0-1,0 0-1,-2 7-1,-9 8-1,5 10-1,-7 3-1,4 8 0,-5 2 0,1 7-1,2 4 0,-3 1-1,1 2 1,0 0 0,0-4-1,-4-2 0,7-2 1,-1-5 0,1-6 0,-1-6 0,7-6-1,-4-9-1,8 0-5,0-12-13,10-6-10,-4-6-24,3-12-25</inkml:trace>
</inkml:ink>
</file>

<file path=ppt/ink/ink1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6.7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 1 115,'-7'-2'36,"7"2"-1,-14 1-28,14-1-3,0 13-6,0-13-11,0 9-21,0-9-2,9 12-3,-9-12-2</inkml:trace>
</inkml:ink>
</file>

<file path=ppt/ink/ink1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7.32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97-1 74,'0'0'35,"-8"0"-3,6 8-16,-5 0-6,2 9 0,2-1-4,0 6-1,-3 2 1,1 4-3,4 1 0,-4 3-1,1 2 0,-1-1-1,1 1-1,-3 0 1,1-1-1,2-4 1,-2-1-1,1-4 1,1-5 0,-1-7-1,3-1-2,2-11-2,0 11-8,0-11-24,0-10 0,4-2-4,2-2-2</inkml:trace>
</inkml:ink>
</file>

<file path=ppt/ink/ink1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7.69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57 5 91,'0'-8'34,"0"8"-1,0 0-23,0 0 0,0 9-4,-5 1-1,5 8 0,-1 2-2,-1 3-1,-1 4 1,-3 3-1,1 2-1,4 2 0,-5 0-1,0 2 1,4-2-1,-2-1 0,-1-2 0,0-4 0,4-4 1,-1-5-1,1-2-1,-1-6-1,2 0-5,0-10-15,0 0-14,0 0-2,0 0-2,0 0-3</inkml:trace>
</inkml:ink>
</file>

<file path=ppt/ink/ink1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9.54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142 9 30,'0'0'32,"6"-6"-8,-6 6-2,0 0-6,11-3-2,-11 3-2,0 0-3,0 0-2,0 0 0,0 0-2,0 0-1,0 0-1,0 0 0,-1 4 0,-9 2-2,1 3 0,-3 0 0,-5 4-1,2 2 1,-3-1-1,1-1 0,0-2 0,4 3 0,0-5 0,4-2 0,9-7-1,-9 14 1,9-14 0,0 0 1,2 8-1,-2-8 0,7 8 0,-7-8 1,14 8 0,-3-1-1,-1-2 1,1 0 0,1 0 0,2 1 0,0 4 0,1-4 0,-1 1-1,-1 0 1,-7 1-2,5-3-2,-5 2-5,-6-7-25,8 10-3,-8-10-2,0 0-3,-9 2-1</inkml:trace>
</inkml:ink>
</file>

<file path=ppt/ink/ink1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6:59.84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93,'0'0'35,"0"7"-2,0-7-26,11 7 1,-2-3-3,8 5 0,-2-4 0,5 1-2,0-1 0,-2 2 0,0-2-1,2 2 0,-6-2-1,-3-1-2,2 4-4,-13-8-30,10 12 0,-10-12-5,0 0-3,-8 6 1</inkml:trace>
</inkml:ink>
</file>

<file path=ppt/ink/ink1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1.88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81 111 13,'0'0'17,"0"0"-1,0 0 3,11-1-4,-11 1 0,0 0-1,5-9-4,-5 9-1,6-7-2,-6 7 1,9-10-2,-9 10 1,9-12-1,-9 12-1,8-12 1,-8 12-1,4-13-1,-2 5-1,-2 2 0,0 6 0,-2-13-1,2 13 1,-9-9-2,9 9 1,-14-7 0,4 4-1,4 3 0,-5 0 0,3 6-1,-2 2 0,-3 6 1,7 0-1,-4 5-1,-1 3 2,3 0-2,-1 1 1,5 1 0,1 1 0,3-4 0,1-2 0,2-2 0,8-2 1,1-3-1,0-1 0,0-5 1,2 1 0,1-3 0,-1-3-1,-2-1 1,-1 0-1,0 0 0,-1-3-1,-4 0-8,-6 3-26,16-10 0,-4 5-6,-5-4-2,3 0 0</inkml:trace>
</inkml:ink>
</file>

<file path=ppt/ink/ink1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2.22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24 0 80,'-9'7'35,"9"-7"0,-5 8-23,5 1-3,-6-3-2,6 4-3,-3 1-1,2 0 1,1 3-1,0-1 0,0-2-2,1 2 1,5-4-1,-1-1 0,-1-2-1,6-2-4,0-1-13,1-3-17,1-8-3,0-3-2,-1-2-4</inkml:trace>
</inkml:ink>
</file>

<file path=ppt/ink/ink1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2.42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32 0 103,'-11'5'35,"4"1"0,7-6-26,-13 12-6,13-12-6,0 10-16,0-10-14,14 9-4,-14-9-2,15 0-2</inkml:trace>
</inkml:ink>
</file>

<file path=ppt/ink/ink1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2.90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 0 76,'0'0'36,"0"0"-3,10 0-18,-10 0-2,0 0-5,-2 6-2,2 4 0,-3-3-2,0 3-1,1 3 1,1 1-2,-2 0 0,1 1-1,1-1 0,-5-4-2,6 0-1,0-10-7,0 10-27,0-10-1,0 0-1,0-9-4,0-1-1</inkml:trace>
</inkml:ink>
</file>

<file path=ppt/ink/ink1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3.18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15 0 84,'-7'3'35,"-1"-2"-2,8-1-21,0 0-2,0 9-3,8-9-2,5 1 0,4-1-1,3 1 0,6-1-1,0 0 0,1 0-1,2-2-1,-1 2 0,-9-3-2,3 2-2,-10-1-5,3 2-28,-4-2-1,-7 2-2,-4 0-5,0 0 3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2.6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1-2 98,'2'-7'48,"-2"7"-19,0 0-14,0 0-10,6 12 0,3 1-1,1 8-1,-1 3 0,3 8-1,1 2-2,2 2 1,-5 3-1,5-1 0,-4-3 1,-1 2-1,1-2 0,-3-1-1,-1-5 2,3-3 0,-5-1-1,7-4 0,-5-6 0,3-2 0,-3-1-2,-7-12 1,16 9-4,-16-9-10,3-3-8,-3 3-17,0-19-27</inkml:trace>
</inkml:ink>
</file>

<file path=ppt/ink/ink1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3.58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99,'0'12'36,"0"-6"0,0 5-26,2 0-3,1 1 0,0 4-4,6 1 0,-3 0-1,5 4-1,-2-3 1,2 1-1,-2-4 0,-3 2 0,3-2-1,-3-2-1,-3-2-5,-3-11-25,6 8-7,-6-8-1,0 0-2,8-11-3</inkml:trace>
</inkml:ink>
</file>

<file path=ppt/ink/ink1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3.83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172 0 115,'-10'12'38,"-3"1"-3,9 5-26,-8 2-3,3 6-2,-4-2-2,1 2 0,-2-2-2,7-1 1,-7-1-1,2-4-2,0-1-5,-4-8-19,9 1-12,-4-7 0,5 1-4,6-4-2</inkml:trace>
</inkml:ink>
</file>

<file path=ppt/ink/ink1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5.62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19 27,'5'1'35,"-5"-1"-2,9 0-13,0 2-2,5-2-5,1 0-3,2-3-2,0 3 0,-1-1-3,6 0-2,-7-3 0,2 4 0,-8-1-1,5 1-1,-5 0-1,-3 0 2,-6 0-5,8-4-3,-8 4-19,0 0-10,0 0-2,0-8-4,0 8 1</inkml:trace>
</inkml:ink>
</file>

<file path=ppt/ink/ink1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5.89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 0 72,'0'0'38,"0"0"-1,0 0-17,0 0-8,0 0-3,-5 6-3,5-6-3,0 13 0,0-2-1,2 1-1,-2-1 0,0 3 0,1 3-1,1-2-1,-2-3-2,0 3-7,0-7-27,0-8 0,0 0-3,3 3-4</inkml:trace>
</inkml:ink>
</file>

<file path=ppt/ink/ink1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6.65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135 262 80,'0'-6'38,"0"6"-3,-8-14-21,8 14-1,-3-8-5,3 8-2,-14 0-2,7 1-1,-4 9-2,-1 0 0,-4 8-1,3-1 0,2 5 0,-3 1 0,4 1 0,2-4 0,0 1 0,8-5 0,0-3-1,3-3 2,10-7-1,0-3 0,6-1 1,-1-9-1,8-2 0,0-5 1,-2-6 0,4-1-1,-2-7 0,-4-2 1,-3-2-1,-3-2 0,0 2 0,-4-4 1,-8 6-1,4 3 0,-5 3 0,-3 9 1,0 1-1,0 7 1,0 0 0,0 10 0,0 0-1,0 0 1,-11 0-1,10 10 0,-1 2 0,-1 5 0,0 6 0,-4 1 0,4 5 0,-2 3 1,-3 1-1,7 3 1,-5-2-1,3 2 1,-5-1-1,7-2 1,-2-4-1,0-6 1,-4-1-1,6-9 0,1 0 0,0-5-1,0-8-1,0 0-2,0 7-11,0-7-24,0 0 1,3-9-4,3 1-3</inkml:trace>
</inkml:ink>
</file>

<file path=ppt/ink/ink1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8.3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0 47,'0'0'36,"0"4"-10,0-4-6,-3 9-9,3-9-2,-6 11-4,6-11-1,-3 9 0,3-9-1,0 10 0,0-10 0,2 13-1,-2-13 0,1 9 0,4-1 0,-5-8 0,3 11-1,-3-11 1,3 9-1,-3-9 0,9 5 1,-9-5-2,9 1-1,0 2-5,-9-3-25,14-4-5,-6-1-1,1-2-4</inkml:trace>
</inkml:ink>
</file>

<file path=ppt/ink/ink1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08.61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13-2 102,'0'0'38,"-12"0"-3,12 0-25,0 0-3,0 0-4,0 0-2,-2 9-5,2-9-24,0 0-7,3 10-3,-3-10-4,0 0-1</inkml:trace>
</inkml:ink>
</file>

<file path=ppt/ink/ink1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14.3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93 32 8,'2'-6'28,"-1"-2"-1,-1 8-4,6-7-1,-6 7-4,0 0 0,0-12-4,0 12-1,0 0-3,0 0-3,0 0 0,0 0-3,0 0-1,0 0 0,0 6-2,0 3 0,0 1 0,0 6 0,-3 2-1,-3 4 1,0 2 0,1 4 0,-5-1 0,1 0-1,-1-1 1,-2 1-1,3-4 0,0 0 1,0-6-2,3-1 1,0-4-1,4-1 2,2-11-2,0 7 1,0-7 0,0 0-1,8 1 2,-8-1-1,9 0 0,-2 0 0,6-1 0,-1 0 1,2-1 0,1-1-1,0 3 0,3-2 1,-2 1-1,2-2 0,-6 1 1,0-1-2,-1 2 0,-5-1-1,3-2-2,-9 4-5,9-9-24,-6 2-4,-1-3-4,-2 0-2,-5 1 2</inkml:trace>
</inkml:ink>
</file>

<file path=ppt/ink/ink1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14.6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44 83,'0'0'38,"0"0"-3,0 0-14,6-4-12,1 1 0,5 2-3,4-1-2,3 0 0,3 1-2,-4-1 0,-1 0-1,0-1 0,-2 2-1,-6 0-2,-3 1-1,-6 0-3,12-3-13,-12 3-16,2-6-4,-2 6-2,-2-13-2</inkml:trace>
</inkml:ink>
</file>

<file path=ppt/ink/ink1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14.9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49 73,'0'0'39,"-8"-12"-3,8 12-12,-3-6-13,6 3 0,5-2-5,6 0-2,1 1 0,3 1-2,4-1 1,0 1-1,1 3-1,-3 0 1,0-1-2,-5-2 0,-3 3-1,1 0-2,-6 0-4,-7 0-19,9 0-11,-9 0-3,0 0-2,0 0-3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1.8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  <inkml:trace contextRef="#ctx0" brushRef="#br0" timeOffset="2716.6757">396 1460 153,'5'-8'28,"-5"-1"-12,0 9-11,0-19-1,0 11 0,0-7-2,-4 0 0,-4-2-1,-1 0 0,-4 2 0,-1 1 0,-3 1-1,-1 6 1,-2 4 0,2 3 1,0 6-1,1 8 0,-1 4-1,5 2 1,0 5 0,-1 5 0,5-1 0,1 4-1,5-2 0,1-2 0,2-2 1,5-2-1,4-5 0,6-7 0,1-5 0,1-7 0,3-1 0,1-10 1,-2-5-1,1-4 0,-2-2 0,0-5 1,-5 0-1,0 0 1,-4 0-1,-2 2 0,-3 3 0,1 3 0,-5 8 0,0 10 1,0 0-1,-6 0 0,1 12 1,-1 7-1,1 2 1,2 5-1,3-3 1,-1 1-1,5 0 0,4-6 0,2-2 0,0-6-1,3-3 1,-3-3-3,3 3-4,-13-7-11,16 1-4,-16-1-10,12 3-29,-12-3-26</inkml:trace>
  <inkml:trace contextRef="#ctx0" brushRef="#br0" timeOffset="3242.8295">626 1514 161,'0'0'27,"0"0"-7,0 0-11,14 0-4,-3-5-2,5 2-1,-2-4 0,4 4-1,-1-1 1,0 3-1,-4 1-1,-4 0 1,-9 0-1,9 13 1,-9-4-1,-1 3 0,-7 1 0,-1 1-1,0 0 2,2-3-2,3 4 1,2-6 0,1 2 0,6-3-1,4-2 2,0 3-1,5-4 0,-2 1 0,2-1 0,-3 4 1,0-2-1,-3 5 1,-3-2 0,-4 1-1,-5 1 1,-9 3-1,-6-2 1,-8 3-1,-4-3 0,-3 0 0,1-1-1,-2-8-3,11 2-10,0-8-6,10-7-5,5-11-15,7-4-40</inkml:trace>
  <inkml:trace contextRef="#ctx0" brushRef="#br0" timeOffset="-1376.6125">-359-63 18,'0'0'27,"0"0"4,0 0-7,0 0 0,0 0-6,0 0-3,6-2-4,-6 2-3,0 0 0,0 0-4,0 0 1,0 0-2,0 0 0,4-10 0,-4 10 0,0 0-1,-4-6-1,4 6 1,-14-3-1,5-1 0,-4 4 0,0-1 0,-3 1 0,-3 0-1,0 1 1,0 3 0,2 1-1,0-1 1,2 2-1,4 2 1,-2-3-1,4 5 1,4-1-1,-1 0 2,5 6-2,-3-2 1,3 1-1,1 4 1,-1 3-1,6 3 1,-1 3-1,2 2 0,1 1 1,-1 5-1,0 2 0,0-2 0,2 1 0,-1 3 1,-1-2-1,-1 0 0,1 2 0,-3 0 1,0 0-1,1 3 1,0 0-1,0-2 0,1 0 0,-1 3 0,3-2 0,-2 3-1,2-5 1,-1 1 1,-3-2-1,1-2 0,-1 1 1,0-5-1,-1-2 1,0-1-1,-3-1 1,1-4-1,0 1 0,-1-1 0,1 2 0,-1-1 0,-2-1 0,1-2 0,-3 2 0,1 0 0,2-3 0,-1 0 0,1-4 0,1-1 0,1-1 0,0-1 0,0-2 0,0-2 0,0 0 0,2 0 0,-2-1 0,1 0 0,0-1 0,-1-8 0,4 12-1,-4-12 1,3 12 0,-3-12 0,5 10 0,-5-10 0,0 0-1,1 9 1,-1-9 0,0 0 0,9 7 0,-9-7 0,10 4 0,-10-4 0,15 2 0,-7-2 0,3 0 0,2 0 1,-2 0-1,4 0 0,-1 0 1,0 0-1,3-1 0,3 1 0,-3-3 0,1 1 0,-1 0 0,0 2 1,-1-4-1,-4 1 0,0 0 0,-4 0 0,-8 3-1,9 0-1,-9 0-2,8 15-10,-8-7-6,0 5-6,-1-4-21,1-9-34</inkml:trace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2.9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26 106,'-11'0'46,"11"0"-18,0 0-20,0 0-3,11-2-1,0 1-1,8-2 0,8 3-3,-1-5-3,8 4-14,-3-3-9,1-2-19,0 2-29</inkml:trace>
</inkml:ink>
</file>

<file path=ppt/ink/ink1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17.4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9 24,'0'0'33,"-8"-10"-1,8 10-11,0 0-2,0 0-8,0 0 1,-2 8-3,4-1-2,2-1 0,4 6-1,-5 2-1,8 4 0,-7-1-2,7 5 0,-5-4-1,5 3-1,-8-2 0,3-2 0,0 1 0,-3-5-1,0-1 0,0-6-3,0 0-1,-3-6-14,0 0-17,0 0-4,8-4-1,-7-5-3</inkml:trace>
</inkml:ink>
</file>

<file path=ppt/ink/ink1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17.7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223 0 102,'-9'7'38,"0"1"-2,-1 4-27,0-4-1,-4 9-3,0-6-1,-1 9-2,1-4-1,-4 5 0,1-3 0,0 1-1,1 1 1,0-6-2,1 4-1,3-11-2,3 5-8,0-8-18,9-4-7,0 0-2,0 0-4,7-11 3</inkml:trace>
</inkml:ink>
</file>

<file path=ppt/ink/ink1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18.1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 80,'0'0'37,"0"0"-3,0 0-23,5 0 1,-5 0-4,11 0-3,-7-1 0,10 1-1,0 0-1,1 0 0,2-1-1,-1-1 0,1 1-2,-2 0 1,-1 0-1,-2 1-1,-6 0-3,-6 0-5,11-2-27,-11 2-1,-6 0-4,-2 2-1</inkml:trace>
</inkml:ink>
</file>

<file path=ppt/ink/ink1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18.4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97,'0'0'38,"0"0"-2,0 7-26,0-7-3,11 2 0,-5-2-3,8 2-1,-4-1 0,6-1-1,-4 0 0,3 0-1,0 0 0,0-1-1,1 1-2,-6-3-3,7 3-25,-3 0-7,0-1-3,-7-2-3,4-2-2</inkml:trace>
</inkml:ink>
</file>

<file path=ppt/ink/ink1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23.3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205 118 18,'0'0'28,"0"0"-3,0 0-5,0 0-6,0 0-2,0 0-4,0 0 0,0 0-2,0 0 0,0 0-1,0 0-1,0 0 0,0 0 1,0 0-1,7-7 1,-7 7-1,3-7-1,-3 7 0,8-11 0,-8 11-1,8-9 0,-8 9 0,6-15-1,-2 7 0,-4 8 0,2-11 0,-2 11 0,0-13-1,0 13 1,0-9-1,0 9 1,-6-14-1,6 14 0,-9-7 0,9 7 0,-13-6 1,13 6-2,-9-1 2,9 1-1,-12 1 0,12-1 0,-14 8 0,5-3 0,3 5 0,-2-3-1,2 3 1,-1 1 0,1-2 0,0 1-1,-4 4 1,7-1 0,-4 0 0,2 1 0,1 3 0,-3-2 0,1 2 0,3-2 1,-3 3 0,5-1-1,-4 1 0,5 0 0,-3-1 1,3 5-1,-1-4 1,-1 4 0,-1 2-1,-2-1 0,4-3 1,-1 3 0,-1-2-1,-3 1 1,0-5-1,2 3 0,-6-7 1,7 3-1,-4-7 1,1 1-1,1 0 0,5-10 0,-9 11-1,9-11-2,0 0-7,0 0-25,0 0-3,0-8-3,0-3-1</inkml:trace>
</inkml:ink>
</file>

<file path=ppt/ink/ink1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7:23.6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47 93,'0'0'37,"-6"-1"-2,6 1-23,0 0-4,0 0 0,6-9-4,5 6 0,4 2-1,2-3 1,3 2-2,3-2 0,1 1 0,2-1 0,-5 2-1,1-1 1,-5-2-2,1 4-1,-8-2-5,6 3-24,-9 0-6,-7 0-6,8-3-2,-8 3-3</inkml:trace>
</inkml:ink>
</file>

<file path=ppt/ink/ink1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9T06:39:30.216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1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31.423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220 15 38,'0'-7'36,"0"7"-1,0-8-11,0 8-5,0 0-5,0 0-2,0 0-5,-6 4 1,3 6-4,-3 1 0,1 4-2,0 1 1,-2 3 0,1 5-1,-3 2 1,1 3-1,-1 1 0,1 2-1,-4 0 1,4 3-1,-4 2 0,0-3 0,1 0-1,-2-1 1,2-3-1,0 0 1,-1-3-1,3-2 1,-2-7-1,2-1 0,3-5 1,3-1-1,3-11-1,-8 8 0,8-8-1,0-4-2,8-5-4,-3-6-6,7 1-24,-5-6 1,6-4-3,-1-3-3,1-2 3</inkml:trace>
</inkml:ink>
</file>

<file path=ppt/ink/ink1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31.891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0 71 49,'2'-14'36,"-1"0"-2,1 5-12,-2-3-5,0 12-4,7-15-3,-7 15-3,3-7 0,-3 7-2,0 0-2,5 5 1,-1 2-1,-1 3 0,-1 3-1,1 5 1,-1 2 0,-1 4-1,-1 2 0,3 2-1,-3-1 1,0 2-1,0-1 0,0 2 0,3-2 0,-3 2-1,0-1 1,2 2 0,-1-1-1,1-1 0,-2-1 1,1-2-1,2-3 0,0-3 0,0-2 0,0-7 0,-1-1 0,0-1 0,1-3-1,-3-6 0,6 6-2,-6-6-1,0 0-5,0 0-19,0-3-10,-5-6-2,2-1-1,-2 0-4</inkml:trace>
</inkml:ink>
</file>

<file path=ppt/ink/ink1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32.247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14 61 69,'-6'-7'35,"2"-1"0,4 8-18,-3-13-5,3 13-1,1-11-3,-1 11-1,12-8-1,-2 7-2,-1-2 0,1 2 0,4-1-1,1 2 0,1-2-1,2 2 0,2 0-1,-4 0 0,1 0-1,0 0-1,-3 0-2,-2 0-7,-3 0-27,0 2-1,-9-2-3,5 7-4,-5-7-2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3.8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16 45,'0'0'59,"-4"-10"-25,4 10-14,0 0-5,0-7-4,0 7-3,4 4-2,5 6-2,-1 0 0,5 7-2,-2 2 1,6 2-2,0 2 0,2 2-1,2-1 1,-2 2 0,0-4-1,-2-3-1,2 0 2,0-1-1,-2-7 0,0 0 0,-4-1 0,3-4 0,-3-2 0,-6 3 0,-7-7 0,16 8 0,-16-8-2,0 0-2,1 17-5,-1-17-13,-7 6-8,-4-6-30,-1 0-18</inkml:trace>
</inkml:ink>
</file>

<file path=ppt/ink/ink1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36.175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186 24 25,'0'-8'29,"0"8"-5,0-9-3,0 9-2,0 0-4,0 0-2,4-7-3,-4 7-2,0 0-1,8 8-1,-8 0-1,3 4-1,-1 4 1,-1 3-2,-1 3 0,6 5 0,-6 1 0,0 1-1,0 0 0,0 1 0,-6-5 0,3 2 0,-3-3 0,-3-2-1,1-5-1,-1-1 1,-3-5 0,4 0 0,-4-5 0,3-1-1,-6-3 0,2-1 1,0-1-1,-3 0 0,3-1 0,-2-3 0,1-1-1,2-1-1,4-4-3,2-7-11,3 2-20,3-3 0,7-6-5,3-3-3</inkml:trace>
</inkml:ink>
</file>

<file path=ppt/ink/ink1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36.731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23-1 14,'-3'6'26,"3"-6"0,0 0-11,0 0-4,0 0-1,0 0-2,0 0-1,0 0-1,0 0 2,0 0-1,2-7 2,-2 7-1,0 0-1,0 0-1,0 0 1,0 0-3,-5 6 0,5-6-2,-9 7-1,9-7-2,-4 12-4,4-12-19,-4 10-9,4-10-3,0 0-2,0 0 0</inkml:trace>
</inkml:ink>
</file>

<file path=ppt/ink/ink1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37.499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10-1 56,'0'0'33,"0"0"1,-8 0-17,8 8-2,0-8-4,0 12-2,2-3-3,4 5-1,3-1 0,3 4-2,1 0 0,2 1-1,-1 3 0,4-3-1,2-1 1,-2 1 0,0-2-1,-1-1 0,-2-3 0,-1 0 0,0-1-1,-5-3 0,-1 0-1,-8-8-1,12 10-4,-12-10-16,0 0-13,0 0-2,-5-7-3,-1-2-2</inkml:trace>
</inkml:ink>
</file>

<file path=ppt/ink/ink1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37.859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299-2 95,'-3'-1'37,"3"1"-4,-7 4-20,-1-1-3,3 3-2,-1 0-3,-1 5-1,-3 0 0,0 1-2,-4 3 1,0-1-2,-4 5 1,0-2-1,-2 3 0,-3 2-1,3-2 0,-3 2 0,5 1 0,0 0 0,3-3 0,-1-2 0,6-2-2,1-4-1,4 1-5,5-13-18,-3 14-10,3-14-3,4 0-2,-4 0-4</inkml:trace>
</inkml:ink>
</file>

<file path=ppt/ink/ink1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39.839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0 34 17,'0'0'24,"0"0"-2,0 0-2,5-1-3,-5 1-3,9-4 0,-9 4-3,16-6-1,-5 2-1,4 4-2,1-2 0,0 0-2,6 0 0,-1 2-1,2 0 1,0-1-2,-2-2-1,2 2 0,-3-1 0,-2 0-1,-7-1 0,1 3 0,-3-1 0,-9 1-2,9 0 0,-9 0-2,0 0-5,0 0-16,0 0-10,-9 5-3,9-5-2,-15 2-1</inkml:trace>
</inkml:ink>
</file>

<file path=ppt/ink/ink1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40.231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14 10 85,'0'0'36,"0"-10"-4,0 10-21,0 0-1,0 0-2,0 0-3,-3 4 1,1 5-3,1-1 0,-1 2 0,2 5-1,-2-2 1,2 4-2,-1 1 1,1 1-1,-3 0 0,3-4-1,0 0 1,0-3 0,0-3-1,0 1 1,0-10-2,0 8-1,0-8-4,0 0-13,0 0-17,0 0-2,0 0-3,0 0-3</inkml:trace>
</inkml:ink>
</file>

<file path=ppt/ink/ink1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42.710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91 6 23,'0'0'31,"0"-7"0,0 7-11,0 0-5,0 0-3,0 0-4,0 0-1,0 0-1,0 0-2,0 0 0,0 0 1,0 6 0,0-6-1,0 16 0,0-8-1,-3 7 0,2 2-1,-1 4 0,-2 0 0,1 2 0,0 0-1,0 3 0,-3 2 0,1 0 0,0 0 0,-2 0-1,-1 1 1,2 0-1,-3 2 1,3-2-1,0-3 0,1-1 1,1-7-1,1 0 0,1-5 1,0-3-1,2-10 0,2 8 0,-2-8 0,8-4-3,-1 4-9,-5-9-21,4 3-2,-6-4-3,1 2-3,-1-1 1</inkml:trace>
</inkml:ink>
</file>

<file path=ppt/ink/ink1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43.535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88 44 40,'0'0'33,"-8"-6"-1,8 6-13,0 0-4,0-8-4,0 8-3,7-5-2,-1 4 1,-6 1-4,15-9 1,-9 5-1,3 3 0,0-3 0,2 3-2,0-1 2,-2 1-2,1 1 0,-2 0 0,1 0 0,0 1-1,-9-1 1,10 13-1,-6-4 0,1 0 0,-2 2 1,-2 2-2,-1 1 2,2 2-2,-2-3 2,0 2-1,-2-3 1,1 3-1,-2-3 1,1 0 0,-4 1 0,3-3 0,-3 0 0,-2 0 1,1-2-1,-3-2 0,-2 1 0,-1-1 0,-1-5-1,-4 2 1,-1-3-1,1 2 0,0 0 0,-1 0 0,3 2-1,2-1-3,6 4-4,-1-4-17,9-3-10,0 0-2,6 5-3,3-5-2</inkml:trace>
</inkml:ink>
</file>

<file path=ppt/ink/ink1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44.067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163 0 79,'0'0'35,"0"0"0,-5 14-22,5-14 0,-4 9-5,2-2 0,-1 4-3,2-3 0,1 4-2,-2 2 0,2-1 0,0 3-1,-3 1 0,2 0 0,-3 5 0,3-3 0,-4 4-1,-2 0 0,-1-3 0,1 1 0,-3-1 0,1-2 0,-1-5-1,-1-2 0,2-1 1,1-4-1,-3-2 0,2-2 0,0-2-1,2 0 0,0-6-2,7 6-4,-10-19-6,10 8-24,0-4 1,3-1-4,1-4-3,7-2 2</inkml:trace>
</inkml:ink>
</file>

<file path=ppt/ink/ink1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44.519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38 33 9,'0'-7'29,"0"7"0,0-8-5,-3 0-4,3 8-3,-8-7-4,8 7-2,-7-3-3,7 3-1,0 0 0,-8 1-2,8-1-2,0 0 1,-6 8-1,6-8 0,0 0-1,-2 9-1,2-9 0,0 0-5,3 11-24,-3-11-5,0 13-4,0-13-1,-7 14-5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4.2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330 10 128,'-6'-8'36,"6"8"-12,-12-2-17,12 2-1,-9 5-1,5 7-1,-11 5-1,0-1-1,-4 6 0,-4 6-1,-5 0-1,1 4 1,-1 0-1,-2 0 0,3-2 0,-1 1 0,9-8-1,0-1-1,11-4-4,-5-7-12,13-11-7,0 0-18,0-5-33</inkml:trace>
</inkml:ink>
</file>

<file path=ppt/ink/ink1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47.295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42 29 28,'0'-11'19,"0"2"1,0 9-3,0-9-1,0 9-2,0 0 0,0 0-2,0 0-1,0 0-1,0 5-1,0 8-3,-2-4-2,2 6-1,-3 3 0,2 3-1,-5 1 1,4 3-1,-1 1-1,-2 0 0,-1 1 1,3 2-1,0-1 0,0-2 0,2-3 0,-1 0-1,2-3 0,0 1 0,0-7 1,0 1-1,0-4 0,0-2 0,0 0-1,0-9 0,2 10-2,-2-10-5,0 0-17,0-4-10,1-4-2,-1-7-3,3 0-1</inkml:trace>
</inkml:ink>
</file>

<file path=ppt/ink/ink1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47.723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38 7 78,'-9'0'36,"9"0"-2,0 0-22,-9-7-4,9 7 0,0 0-3,0 0 0,0 9-2,0 0 0,0 3-1,0 5 1,0-2-1,0 6 0,0 3-1,0-3 1,-1 2 0,-1 2-1,0-2 0,2 3 0,-6-3 0,6-2-1,-1 2 1,-2-3-1,1-3 1,1 0 0,-1-3-1,1-5 0,1-1-1,0-8-1,0 10-7,0-10-27,0 0 0,4-4-5,1-3-2,1-5-1</inkml:trace>
</inkml:ink>
</file>

<file path=ppt/ink/ink1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48.911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58 17 18,'0'0'22,"0"-10"1,0 10-5,-2-7 1,2 7-5,0 0 1,0 0-4,0 0-1,0 0-1,0 7-2,0 3 0,0 1-2,-1 4-1,1 5 0,-5 1-1,4 4 1,-1-2-3,-4 2 0,3 2 0,-3 0 0,0-3-1,3 2 1,-5-3-1,2-4 0,1 0 1,4-1-1,-2-3 1,3-6-1,0 1 0,0-10-1,0 10 0,0-10-2,0 0-8,0 0-22,3-4-1,-2-7-4,4-3-2,-4-4 1</inkml:trace>
</inkml:ink>
</file>

<file path=ppt/ink/ink1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49.343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50 8 83,'-8'-4'34,"8"4"-3,-7-4-21,7 4-2,0 0 0,0 5-3,0 1-1,0 6 0,0 2 1,0 0-1,0 5-1,0 5 0,-3-4-1,1 7 0,-1 0 0,-2-2-1,4 3 1,-2-2-2,-3-4 2,3 2-1,0-3 0,1 1-2,1-5 2,-2 2-1,3-5 0,0 2 1,0-5-1,0 0 0,0-5-2,0-6-1,6 13-19,-6-13-13,0 0-2,4-7-4,-4-1-3</inkml:trace>
</inkml:ink>
</file>

<file path=ppt/ink/ink1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9T06:39:52.124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53.251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171 1 26,'0'0'20,"0"0"0,0 0-2,0 0-2,0 0-2,0 0-2,0 0-2,0 0-1,0 0-2,0 0-2,0 0 0,0 0-1,0 0 1,-3 0-2,3 0 0,-12 5 0,4 1 0,-1-1 0,-5 1-1,2 3 1,-2-2-1,-3 1-1,2 0 0,0 2-1,1-5 1,1 0-1,3 2 0,3-2 0,7-5 0,-8 7 0,8-7 0,0 0 0,0 0 0,5 6 1,-5-6-1,13 6 0,-3-2 1,0 1 0,2-2 0,1 3 0,2-2-1,0 1 1,-1 0-1,-3 1 1,2-3-2,-4 4 1,1-5 0,-4 3 0,-6-5 0,12 4-1,-12-4-1,3 9-5,-3-9-21,0 0-5,-6 11-4,6-11-1,-15 6-3</inkml:trace>
</inkml:ink>
</file>

<file path=ppt/ink/ink1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53.662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0-1 45,'0'0'33,"0"0"-1,0 0-14,0 0-5,0 0-1,0 0-3,9 3-1,-9-3-1,17 5-1,-8-3-1,6 3 0,-6-1-2,7 1 0,-1 1-1,-1 0 0,-2-1 0,2 1-1,1-1 0,-2 2-1,1-3 1,-2 0-1,4-1-1,-3-1-5,3 1-25,-9-2-4,1-1-3,-8 0-2,0 0-4</inkml:trace>
</inkml:ink>
</file>

<file path=ppt/ink/ink1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55.307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155 382 12,'0'0'24,"0"0"-2,0 0-2,0 0-2,0 0-1,0 0-1,0 0-4,0 0-1,2-9-3,-2 9-2,0 0 0,0 0-2,0-10-1,0 10-1,-8-5 0,8 5 1,-9-6-1,1 4-1,1 1 1,-1 1-1,-1 1 0,-2 4-1,-1 6 1,-2 4-2,4 0 2,-6 4-1,3-1 0,0 1-1,6 1 1,-1-4 0,4 0-1,4-7 0,6 0-1,3-3 2,3-5 0,0-1 0,2-1-1,1-5 1,0-4 0,1 1 0,-1-5 0,-3-2 0,3-2-1,1-4 1,-1-1 0,-1-6-1,-1-4 0,-2-5 1,1-1-1,-1-2 0,-5-1 1,3 3 0,-3 3 0,-3 4 1,2 5-1,-4 6 1,1 7-1,-2 3 2,0 11-2,0-8 1,0 8 0,-3 5 1,-2 4-1,2 7 0,-1 3 0,2 6 0,-2 3 0,0 6 0,3 0-1,-2 2 1,3 1 0,-2-2 0,2-1 0,0-3-1,0-3 2,0-3-2,0-2 2,0-3-2,0-6 2,0 1-2,0-7 1,0 0-1,0-1 0,0-7 0,0 0-1,0 0-1,0 8-3,0-8-10,0 0-19,-3 0-3,3 0-1,0 0-4</inkml:trace>
</inkml:ink>
</file>

<file path=ppt/ink/ink1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55.767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178-1 81,'8'1'38,"-8"-1"-4,0 0-17,3 12-7,-3-6-2,0 7 0,-2 4-4,-1 2 0,-3 6-1,0 1-1,-3 4 1,0 0-1,-3 0-1,2 0 2,1-2-1,-1-3 0,4-2-1,-2-7 1,3-1-1,2-4 0,-1-1 0,4-10 0,-9 8-1,9-8-1,-14 0 0,3 0-2,2-3-2,-5-8-5,5 2-19,-1-5-8,2-2-3,5-5-1,3-1-2</inkml:trace>
</inkml:ink>
</file>

<file path=ppt/ink/ink1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9:56.259"/>
    </inkml:context>
    <inkml:brush xml:id="br0">
      <inkml:brushProperty name="width" value="0.00441" units="cm"/>
      <inkml:brushProperty name="height" value="0.00882" units="cm"/>
      <inkml:brushProperty name="color" value="#C58C00"/>
      <inkml:brushProperty name="tip" value="rectangle"/>
      <inkml:brushProperty name="rasterOp" value="maskPen"/>
      <inkml:brushProperty name="fitToCurve" value="1"/>
    </inkml:brush>
  </inkml:definitions>
  <inkml:trace contextRef="#ctx0" brushRef="#br0">9 16 19,'0'0'24,"0"0"-2,5-9-2,-5 9-3,0 0-1,0 0-4,0 0-3,0-7 0,0 7-3,0 0 0,0 0-1,0 0 0,0 0-1,0 0-1,0 0 0,-2 4-1,2-4-2,0 0-3,-4 8-12,4-8-17,-4 10-3,4-10-2,-4 10-2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5.2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291 20 38,'0'0'47,"7"-10"-9,-7 10-13,0 0-9,0 0-4,8-10-3,-8 10-2,0 0-1,0 0-2,-8 2 0,8-2-2,-17 8 0,8 2-1,-8 2 0,0-1 0,-4 5 0,-4-1 0,-1-1-1,-1 4 0,-5-5 0,7 2 0,2-2 0,3-5 0,3 0 0,3-1 0,14-7 0,-9 8 0,9-8 0,0 0 1,0 0-1,9 9 0,5-5 1,-1 3-1,0-1 0,4 5 0,4-5 1,0 3-2,7-1 2,-3 4-2,-2-3 1,3-2 0,-1 0 0,-4 1-1,-2-1 0,-2-4 0,-8 0-3,-9-3-5,17 0-12,-17 0-9,0 0-26,0 0-20</inkml:trace>
</inkml:ink>
</file>

<file path=ppt/ink/ink1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9:00:05.791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0,0 0,0 0</inkml:trace>
</inkml:ink>
</file>

<file path=ppt/ink/ink1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792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29-2 23,'0'0'58,"0"0"-11,-6 0-25,6 0-5,0 0-6,0 0-3,0 0-2,0 8-2,0-8 0,0 23-1,0-8 0,4 13-2,-2 4 1,-2 9 0,0 1-1,0 3 0,0 6 0,-2-6 0,-2-3-1,1-6 0,-5-6 0,6-9 0,-4-3 0,6-18 1,0 6-1,0-6 0,4-15 0,4-3 0,-1-1 1,5-9-2,-3-3 1,3-2 1,-1-4-2,4 2 1,-2-1 0,1 4 0,3 0 0,-2 3 0,2 5 1,0 3-1,-2 8 0,-3 5 0,-1 4 0,0 4 1,-1 6-1,-3 9 0,1 7 1,-1 0-1,-1 6 0,4 1 1,-7 3-1,5-2 0,-2-3 2,-3-1-2,1-1 0,-4-6 0,0 1 1,0-8-1,4 0 0,-4-12 0,0 0 1,0 0-1,10-10 0,-5-5 0,1-8 1,3-5-1,1-4 0,1-4 0,4 0 0,-1 0-1,3 0 2,2 6-2,-2 2 2,2 8-2,3 6 2,-5 8-1,0 5 0,1 4 0,-5 7 1,-4 6-1,3 5 0,-5 4 1,-1 4-1,1 2 1,-5-1 0,0 2 0,-2-3-1,0 0 1,0-1 0,0-5 0,0-5-1,0-6 0,-2 0 0,2-12-1,0 0 0,0 0-2,0 0-7,0 0-9,6-12-4,0 3-13,-1 0-32</inkml:trace>
</inkml:ink>
</file>

<file path=ppt/ink/ink1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792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25 37 55,'2'-9'61,"-2"1"-21,4-2-21,-4 10-9,0-11-1,0 11-2,0 0-2,-6 9 0,2 3-2,-2 5 0,2 3-2,0 6 1,1-2 1,1 0-2,0 4-1,2-7 1,2-1-1,3-6 0,7-2 0,-4-11-2,11 0-7,-6-3-9,3-13-6,-4-3-13,-1-4-31</inkml:trace>
</inkml:ink>
</file>

<file path=ppt/ink/ink1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793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25 5 156,'-13'-3'27,"13"3"-8,0 0-16,-9-2 0,9 2-1,0 0-3,0 0-11,0 5-8,0-5-9,-4 13-25,4-2-20</inkml:trace>
</inkml:ink>
</file>

<file path=ppt/ink/ink1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794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18 67 159,'-4'9'27,"2"1"-7,2-10-15,-3 24 0,-1-7-2,4 3 0,0 3-1,0 3-1,0 1-1,0-4 1,0-6 0,4-1 0,-2-6-1,-2-10 0,7 5 0,-7-5 0,15-12 0,-5-3 0,3-6 0,-2-6 0,-1-6 0,7 0 0,-4-1 0,2-1 0,-1 6 0,5 3 0,-4 9 0,2 8 0,-6 7 1,4 2-1,0 13 1,-1 2-1,-3 8 2,2 1-2,-1 2 1,1 7 0,0-3 0,-3 6-1,1-6 1,-5-1-1,5-1 0,-9-4 0,0-4-1,-2-4-1,2-4-5,-2-12-11,0 0-4,0 0-9,0 0-28,-4-12-27</inkml:trace>
</inkml:ink>
</file>

<file path=ppt/ink/ink1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795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0 0 43,'0'0'36,"0"0"-5,0 0-9,0 0-6,0 0-5,0 0-2,6 8-3,-6-8 0,17 18-2,-8-12 0,6 8 0,2 0-1,4 0-1,0 2 1,8-2-1,-3 3-1,1 2 0,-1-3 0,-1 1 0,-2-2-1,-3 3 1,-3-9-1,-1 1 0,-5 1 0,-2-6 0,-9-5-2,10 4-4,-10-4-7,9 2-11,-9-2-15,2-8-29</inkml:trace>
</inkml:ink>
</file>

<file path=ppt/ink/ink1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796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375-1 121,'-9'9'41,"-5"3"-17,-1 2-16,-2 2-2,4 3 0,-10 1-4,2 3 1,-3 2-1,3 2-1,-2-1 0,-1 2 0,-5-2-1,8 3 0,-1 0 0,1-6 0,0 3-1,2-5-4,4-3-9,1-6-8,14-12-12,-9 3-30,9-12-12</inkml:trace>
</inkml:ink>
</file>

<file path=ppt/ink/ink1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797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13-1 3,'0'0'22,"-11"-1"1,11 1 1,0 0-2,0 0 3,0 0-7,0 0-4,0 0-2,-2 4-4,2-4-1,2 9-1,3 2 0,-1-3-2,6 4-1,-3 4-1,4-1 1,5 3-2,1 3 1,2 1-1,3-2 0,1-2 0,6 3 1,-3-3-1,1-2 0,-1 1-1,-1-3 1,-4-1 1,-2 2-2,-4-2 1,-4 1-1,-1-3 0,-5-2 1,-1 0-1,-4-9 0,4 11-1,-4-11 1,0 0-3,0 0-3,0 0-11,0 0-6,0 0-16,0-7-27</inkml:trace>
</inkml:ink>
</file>

<file path=ppt/ink/ink1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798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247-1 110,'0'0'43,"-11"0"-16,3 0-19,2 6 0,-1-5-2,3 12-1,-7-4-2,5 11 0,-4-2-1,1 9 0,-4-1-1,1 4 0,-5 2 0,0 3 1,-2-4-1,4-2-1,-4-3 0,8-4 1,-4-4-1,1-4 0,7-5 0,-3 0-1,10-9 0,-11 5-3,11-5-1,0 0-5,0 0-9,0 0-10,7-10-22,5-3-25</inkml:trace>
</inkml:ink>
</file>

<file path=ppt/ink/ink1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799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23 9 62,'0'-10'57,"0"10"-19,0 0-24,0 0-3,0 0-2,0 0-3,-8 9-1,8-9-1,-3 19-1,1-6 0,0 4-2,0 1 2,0 2-3,0 5 2,2-2-2,0 1 0,0-1 1,0-3-1,4-6-1,2-2 0,-6-12-4,15 3-11,-15-3-5,7-15-13,-3-1-26,-4-3-18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5.5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92,'0'0'52,"0"0"-22,0 0-23,0 0 0,6 1-1,7 2-1,-4 0-2,8 1 0,0 2-1,4 0-1,2 0 1,0 3-1,5-7 0,-3 6-1,-1-2 1,5 4 0,-6-3 0,-1-3-1,-1 1-2,-4-4-1,0 3-15,-3-3-5,-14-1-17,9 0-29</inkml:trace>
</inkml:ink>
</file>

<file path=ppt/ink/ink1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00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19 30 102,'0'0'47,"-11"9"-20,11-9-17,0 0-2,-8 3-3,8-3-1,0 0-1,4 3-1,-4-3 0,17-1 0,-7-4-1,5 2 1,2-1-1,2-2-1,2 1 1,1-1-1,-3 1 1,8-1-1,-4 3 0,-4 2 0,0 1 0,-2 0 0,-6 0 0,-2 0-1,-9 0-1,8 0-5,-8 0-11,0 0-7,0 0-16,0 0-30</inkml:trace>
</inkml:ink>
</file>

<file path=ppt/ink/ink1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01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12 3 76,'0'0'55,"-12"-3"-21,12 3-21,0 0-3,0 0-2,0 0-2,0 0-2,0 4 0,0-4-2,15 14 1,-3-3-1,-5-2-1,7 5 0,-3 3 0,0 1-1,3 2 2,-3 3-2,0 0 0,1 3 0,1-2 0,0 1 0,-3-2 0,3-2 0,-4 1 0,7-4 0,-5 1 0,0-4 0,4 1 0,-1-6 0,-3-1 0,2 3 0,-7-5 0,-6-7 1,17 10-2,-17-10 1,10 9 0,-10-9 0,0 0 1,7 9-2,-7-9 1,0 0 0,12 0-3,-12 0 0,0 0-11,7-9-7,-5 0-9,-2 0-25,0-6-23</inkml:trace>
</inkml:ink>
</file>

<file path=ppt/ink/ink1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02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286 24 43,'4'-12'53,"-4"12"-8,0 0-28,4-12-4,-4 12-3,0 0-3,0 0-1,-8 0-2,8 0 0,-19 16-1,6-2-1,2-2 1,-3 8-1,-5 3-1,4 1 1,-4 4-1,0 1 0,6 0 0,-2 2 0,-2-1-1,4 0 1,1-3-1,-1-1 0,0-3 0,5 3 0,1-5 0,-3-3 0,3-3 0,-1-1 0,2-4 0,2-1 2,4-9-2,-9 15-2,9-15 1,0 0-3,0 0-12,0 0-5,-2-12-12,2 0-29,2-8-18</inkml:trace>
</inkml:ink>
</file>

<file path=ppt/ink/ink1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03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10 83 33,'0'0'36,"0"0"-3,-10-3-6,10 3-8,0 0-6,0 0-3,0 0-3,0 0-1,0 0-2,0 0 0,0 0-1,0 0-1,2-11 1,-2 11-1,15-9-1,-1 6 1,-1-4 0,6 4-1,4-5 1,1 3-2,-1-1 1,7 0 0,-5 1-1,1 1 1,-5 1-1,-2-2 0,-2 4 1,-3-1-1,-7 2 0,-7 0 0,0 0 0,0 0 0,0 0-1,4 5 0,-4-5-2,0 0-4,0 7-11,0-7-7,0 0-16,-6 11-27</inkml:trace>
</inkml:ink>
</file>

<file path=ppt/ink/ink1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04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52-1 96,'-8'0'49,"8"0"-25,-15 8-12,15 1-2,0-9-2,-7 19-4,5-12 0,2 7-1,7-3-2,-1 1 1,0 5-2,3-3 2,-5 4-1,2 2-1,-4 0 1,-2 4-1,0 3 1,0-3-1,-6 0 1,0 3-1,-3 0 0,1-6-1,-1 0 1,3-8-1,2 1 0,-3-5-2,7-9-2,0 0-4,0 0-12,5 0-9,-5 0-24,12-10-20</inkml:trace>
</inkml:ink>
</file>

<file path=ppt/ink/ink1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08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4 13 72,'0'0'57,"0"0"-21,6-13-22,-6 13-4,0 0-1,5 7-2,-5 2-4,0 6 1,0 3-2,2 1 0,0 6-1,-2 1 0,4 0 0,-4 0 0,0-3-1,0-5 2,0-1-4,0-9 1,0 2-5,0-10-6,0 0-9,-11-10-9,5-4-24,0-4-22</inkml:trace>
</inkml:ink>
</file>

<file path=ppt/ink/ink1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09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23 71 106,'-14'-2'45,"14"2"-18,0 0-15,-9 0-4,9 0-1,0 0-3,0 0-1,9 0 0,5-1-2,1-2 0,6 1 0,1-4 0,5-3 0,3 2 1,1-2-2,-1 2 1,2-1-1,-2 0 1,-5 2-2,-4 6 0,-8-3-5,2 6-9,-15-3-6,6 16-10,-6-16-26,-6 13-22</inkml:trace>
</inkml:ink>
</file>

<file path=ppt/ink/ink1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10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0 1 69,'0'0'55,"0"0"-20,0 0-20,0 0-3,0 12-4,0-12-3,12 15-1,-5-5 0,5 2-1,-1-1-1,2 6 0,0-5-1,-1 4 1,1-3-2,2 4 1,-3-1-1,-3-3 1,2 1-1,1-3 0,-6-1 0,3 1 0,-3-1 1,-1-1-1,3 1 0,-2 1 0,-1 0 2,3-4-2,-8-7 0,11 14 0,-11-14 0,14 11 0,-14-11 0,7 0-2,-7 0 0,0 0-3,8-1-11,-8 1-6,0-10-12,0 10-28,-10-18-17</inkml:trace>
</inkml:ink>
</file>

<file path=ppt/ink/ink1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11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286 21 116,'8'-9'41,"-8"9"-16,0 0-17,0 0-1,-8-11 1,8 11-4,0 0-1,-11 6 0,11-6-1,-11 16-1,1-3 0,-1 5 0,1 1 1,-1 5-1,-2 0-1,-4 3 1,0 4-1,0 1 1,-2 1-1,0-1 0,0-3 0,2-2 0,0-1 0,0-4 0,3-7-1,1-4-1,6 1-7,-3-9-10,10-3-5,0 0-15,-6-10-32</inkml:trace>
</inkml:ink>
</file>

<file path=ppt/ink/ink1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12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321 71 48,'0'0'42,"0"0"-11,0 0-10,3-9-6,-3 9-4,2-11-3,-2 11-1,0-10-2,0 10-1,-4-15-1,4 15-1,-20-12 1,8 9-1,-7 0-1,-3 0 1,-1 0-1,-2 1 0,-1 2 0,-3 2 0,5 5 0,-5 4 0,4 3 0,5 2-1,-1 2 1,6 0-1,7 5 1,4-6 0,4 6-1,12-9 0,7 7 1,3-4-2,7 1 2,-1-4-2,3 6 1,-3-4 0,-2 3-1,-3-2 0,-6 3 1,-3-3 1,-5 1-1,-5-3 1,-4-1-1,0 2 1,-10-8 0,-3-1-1,-6-1 1,-2 0 0,-1-3-1,-5-1 0,2-2 0,1 0 0,1 0 0,4-5-1,6-1 0,5 2-1,8 4-5,4-9-9,13 5-7,2 1-18,8-3-30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6.3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65,'0'0'58,"0"0"-29,0 0-11,0 0-4,0 0-5,0 0-2,8 6-2,2 5-1,-7 4-1,9 5-1,-7 6 0,5 9 0,-3 2-1,1 3 0,-4 4 1,-4 4-2,5-1 1,-5-5 0,-5 1-1,3-5 0,-4-1 0,1-2 0,-5-6 0,6 1 0,-1-6 0,3-4-1,2-4 2,0-2-2,0-6 1,0-8-1,7 6-1,-7-6 0,14 0-5,-14 0-11,9-13-7,-7 6-15,0-5-35</inkml:trace>
</inkml:ink>
</file>

<file path=ppt/ink/ink1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13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44 0 74,'0'0'60,"-13"9"-26,13-9-23,-12 11-2,3-5-2,5 6-2,4-12 0,-7 14-3,7-14-1,0 17-1,0-8-1,0-9-8,0 0-12,7-6-10,1-6-27,1-4-20</inkml:trace>
</inkml:ink>
</file>

<file path=ppt/ink/ink1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14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12-1 96,'0'0'49,"-6"-8"-20,6 8-21,0 0 0,-6 11-2,6 4 0,0 3-3,0 4 0,0 1-1,2 6 0,2 4 0,0 1-1,0 5 0,1-1 0,1 1-1,-2 4 0,-1-2 0,3-3 0,-6-1-1,4-2 1,-4-4 0,2-3-1,0-4 0,-2-9 2,7-1-1,-1-3 0,-6-11 0,17 1 0,-9-2 0,3-9 0,2 1-1,-1-2-1,-1 2 0,0-7-5,5 6-10,-7-2-10,1 0-20,-7-1-27</inkml:trace>
</inkml:ink>
</file>

<file path=ppt/ink/ink1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15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23 23 119,'-11'-4'41,"11"4"-15,-11 0-16,11 0-4,0 0 0,-2-9-2,7 8-1,5 1-1,7-2-1,2 1 0,6 1-1,1 0 1,1 0-1,3-2-1,-2 2 0,3 0-2,-9-1-9,5-1-8,-2 1-10,-3 1-21,-1 0-28</inkml:trace>
</inkml:ink>
</file>

<file path=ppt/ink/ink1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16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24 4 65,'0'0'59,"-8"12"-22,8-12-26,-3 9-2,3-9-2,0 0-1,0 11-3,0-11 0,0 0-2,0 0 1,9-8 0,-9 8-1,10-10-1,-10 10 1,3-15-1,-3 15 1,0 0-1,-7-5 1,7 5-1,-12 3-1,3 0-4,9-3-14,-6 17-7,6-17-20,0 0-28</inkml:trace>
</inkml:ink>
</file>

<file path=ppt/ink/ink1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17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73 109 38,'0'0'36,"0"0"-6,0 0-8,0 0-7,-6 0-5,6 0-2,0 0-2,-7 12-1,7-12 0,-8 18-2,4-7 1,0 1 0,-5 2 0,7 5-2,-4 1 2,3 1-3,-7 7 1,6-2-1,1 4 0,-1 2 0,2 1 0,2 0-1,0 1 0,0 1 1,2-2-1,0 0 0,3-2 0,1 0 0,2-3 0,-3-1 0,1-3 0,5-3 1,-3-2-2,5-2 2,0-3-1,1-8 0,1 0 0,2-1 0,0-5 0,0 0 0,4-3 0,-2-5 0,2-2 0,0-6 0,-1 1 0,1-6 1,2 2-1,-2-4 0,-2-4 1,5 1-1,-8-5 1,-1-2-1,-2-5 2,-5-3-2,-7-4 1,-1-2-1,-1-2 0,-7 1 0,-5 0 0,-2 6 0,-1 0 0,-8 9 0,5-1 0,-2 9 0,-2 6 1,2 1-1,-1 8 0,3 2 0,-2 8 0,2 0 0,2 3 0,2 6 0,-2 6 0,5 3 0,-1 8 0,0 1 0,1 2 0,3 3 0,1 5 0,-3-3-2,5 6-3,1-6-11,-3-4-7,8-5-15,-2-4-28</inkml:trace>
</inkml:ink>
</file>

<file path=ppt/ink/ink1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18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0 3 67,'0'0'56,"0"0"-20,0 0-22,-2-7-4,2 7-2,0 0-2,0 0-3,8 0 0,-8 0 0,11 6-2,1-2 1,-5 4-1,4 2 0,-1 0 0,7 2-1,-4 0 1,-3 2 0,7-3 0,-4 1-1,2-1 1,-5 0-1,3 1 0,-4-2 0,3 0 0,-5-1 0,5 3 0,-3-1 0,-1 0 0,-1-2 0,-3 5 0,9-7 0,-13-7 0,16 14 0,-7-8 1,1 0-1,-3-5-1,-7-1 0,19 0-4,-19 0-11,4-6-8,-4 6-12,0-15-31</inkml:trace>
</inkml:ink>
</file>

<file path=ppt/ink/ink1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19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180 41 20,'8'-6'54,"-6"-7"-18,6 2-8,-8 11-8,5-11-7,-5 11-3,0 0-3,0 0-1,0 0-1,-2 7-1,-9 8-1,5 10-1,-7 3-1,4 8 0,-5 2 0,1 7-1,2 4 0,-3 1-1,1 2 1,0 0 0,0-4-1,-4-2 0,7-2 1,-1-5 0,1-6 0,-1-6 0,7-6-1,-4-9-1,8 0-5,0-12-13,10-6-10,-4-6-24,3-12-25</inkml:trace>
</inkml:ink>
</file>

<file path=ppt/ink/ink1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20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1-2 98,'2'-7'48,"-2"7"-19,0 0-14,0 0-10,6 12 0,3 1-1,1 8-1,-1 3 0,3 8-1,1 2-2,2 2 1,-5 3-1,5-1 0,-4-3 1,-1 2-1,1-2 0,-3-1-1,-1-5 2,3-3 0,-5-1-1,7-4 0,-5-6 0,3-2 0,-3-1-2,-7-12 1,16 9-4,-16-9-10,3-3-8,-3 3-17,0-19-27</inkml:trace>
</inkml:ink>
</file>

<file path=ppt/ink/ink1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21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11 26 106,'-11'0'46,"11"0"-18,0 0-20,0 0-3,11-2-1,0 1-1,8-2 0,8 3-3,-1-5-3,8 4-14,-3-3-9,1-2-19,0 2-29</inkml:trace>
</inkml:ink>
</file>

<file path=ppt/ink/ink1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22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4 16 45,'0'0'59,"-4"-10"-25,4 10-14,0 0-5,0-7-4,0 7-3,4 4-2,5 6-2,-1 0 0,5 7-2,-2 2 1,6 2-2,0 2 0,2 2-1,2-1 1,-2 2 0,0-4-1,-2-3-1,2 0 2,0-1-1,-2-7 0,0 0 0,-4-1 0,3-4 0,-3-2 0,-6 3 0,-7-7 0,16 8 0,-16-8-2,0 0-2,1 17-5,-1-17-13,-7 6-8,-4-6-30,-1 0-18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6.9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98 69,'-2'-14'57,"2"14"-22,0-11-21,0-3-5,0 14-2,4-12-1,7 6-1,-3-3-2,7 3-1,0 0 1,0 1-2,4-2 1,-2 4-1,0-1 0,8 4 0,-6 0-1,2 1 1,-8 5-1,6 3 0,-4 1 0,-2 5 1,-5-2-1,1 5 0,-5-7 1,0 7-1,-4-3 0,0-4 0,0 6 0,-2-5 0,-2-1 0,-1 3 0,-5-7 1,2 3-1,-5-1 2,-2 1-2,-2-2 1,-4-1-1,0 0 1,0 1-1,-1 1 1,1-5-2,0 2 1,-5-4-4,16 3-10,-7-5-8,2-2-9,5-4-26,-1-6-29</inkml:trace>
</inkml:ink>
</file>

<file path=ppt/ink/ink1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23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330 10 128,'-6'-8'36,"6"8"-12,-12-2-17,12 2-1,-9 5-1,5 7-1,-11 5-1,0-1-1,-4 6 0,-4 6-1,-5 0-1,1 4 1,-1 0-1,-2 0 0,3-2 0,-1 1 0,9-8-1,0-1-1,11-4-4,-5-7-12,13-11-7,0 0-18,0-5-33</inkml:trace>
</inkml:ink>
</file>

<file path=ppt/ink/ink1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24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291 20 38,'0'0'47,"7"-10"-9,-7 10-13,0 0-9,0 0-4,8-10-3,-8 10-2,0 0-1,0 0-2,-8 2 0,8-2-2,-17 8 0,8 2-1,-8 2 0,0-1 0,-4 5 0,-4-1 0,-1-1-1,-1 4 0,-5-5 0,7 2 0,2-2 0,3-5 0,3 0 0,3-1 0,14-7 0,-9 8 0,9-8 0,0 0 1,0 0-1,9 9 0,5-5 1,-1 3-1,0-1 0,4 5 0,4-5 1,0 3-2,7-1 2,-3 4-2,-2-3 1,3-2 0,-1 0 0,-4 1-1,-2-1 0,-2-4 0,-8 0-3,-9-3-5,17 0-12,-17 0-9,0 0-26,0 0-20</inkml:trace>
</inkml:ink>
</file>

<file path=ppt/ink/ink1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25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0 0 92,'0'0'52,"0"0"-22,0 0-23,0 0 0,6 1-1,7 2-1,-4 0-2,8 1 0,0 2-1,4 0-1,2 0 1,0 3-1,5-7 0,-3 6-1,-1-2 1,5 4 0,-6-3 0,-1-3-1,-1 1-2,-4-4-1,0 3-15,-3-3-5,-14-1-17,9 0-29</inkml:trace>
</inkml:ink>
</file>

<file path=ppt/ink/ink1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26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0-1 65,'0'0'58,"0"0"-29,0 0-11,0 0-4,0 0-5,0 0-2,8 6-2,2 5-1,-7 4-1,9 5-1,-7 6 0,5 9 0,-3 2-1,1 3 0,-4 4 1,-4 4-2,5-1 1,-5-5 0,-5 1-1,3-5 0,-4-1 0,1-2 0,-5-6 0,6 1 0,-1-6 0,3-4-1,2-4 2,0-2-2,0-6 1,0-8-1,7 6-1,-7-6 0,14 0-5,-14 0-11,9-13-7,-7 6-15,0-5-35</inkml:trace>
</inkml:ink>
</file>

<file path=ppt/ink/ink1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27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21 98 69,'-2'-14'57,"2"14"-22,0-11-21,0-3-5,0 14-2,4-12-1,7 6-1,-3-3-2,7 3-1,0 0 1,0 1-2,4-2 1,-2 4-1,0-1 0,8 4 0,-6 0-1,2 1 1,-8 5-1,6 3 0,-4 1 0,-2 5 1,-5-2-1,1 5 0,-5-7 1,0 7-1,-4-3 0,0-4 0,0 6 0,-2-5 0,-2-1 0,-1 3 0,-5-7 1,2 3-1,-5-1 2,-2 1-2,-2-2 1,-4-1-1,0 0 1,0 1-1,-1 1 1,1-5-2,0 2 1,-5-4-4,16 3-10,-7-5-8,2-2-9,5-4-26,-1-6-29</inkml:trace>
</inkml:ink>
</file>

<file path=ppt/ink/ink1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28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350 170 88,'0'0'40,"0"0"-17,9-11-8,-5 2-5,4 3-2,-7-11-4,5 9 0,-2-4 0,0-2-2,-4 2 0,0 0 0,-2-5-1,-8 7 0,-1-2 0,-6 3-1,-2-2 1,-4 7 0,-3-2 0,-1 6-1,-5 1 2,7 10-2,-5 6 1,2 2 0,-1 9-1,5 7 1,1 7 0,2 3 0,4 6 0,4 4-1,7 1 1,4 1-1,4-1 1,9-3-1,5-5 1,6-8-1,5-6 1,1-9-1,4-4 0,4-9 2,0-4-2,-1-8 0,-5 0 0,2-8 0,-7 0 0,-3-1-3,5 5-3,-16-10-11,10 7-7,-8-2-14,1 0-34</inkml:trace>
</inkml:ink>
</file>

<file path=ppt/ink/ink1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29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10 0 135,'-10'18'37,"9"-9"-14,1 11-16,5-8-3,10 11 1,2-5-3,6 6 1,0-3-1,7 3-1,-1 1 0,1-5 1,-2 1-2,1 0 0,-6 0 1,-3-1-1,-1-1-1,-7-3 2,1-4-2,-4-1-2,-1 1-2,-8-12-13,0 0-6,0 0-14,0 0-31</inkml:trace>
</inkml:ink>
</file>

<file path=ppt/ink/ink1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30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192-1 112,'0'0'46,"0"0"-18,0 0-17,-13 0-3,9 11-3,-9 2 0,5 8-2,-5 3-1,2 4 1,-6 4-2,0 4 0,0-3 0,-2 3-1,0-10 0,4 4-1,1-5-1,1-11-4,13-2-12,0-12-6,0 0-14,6-18-32</inkml:trace>
</inkml:ink>
</file>

<file path=ppt/ink/ink1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31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25 76 96,'-10'3'53,"10"-3"-24,-15 12-19,15-12-3,0 0-1,0 0-1,17 0-2,-1-3-1,8 2 0,3-7 0,7 2-1,4-1 0,2-2 0,1 0 0,1-1-1,-4 0 1,-2 1-1,-6 0 0,-5 1 0,-4 3-1,-14 2 0,-7 3-4,0 0-9,0 10-8,-11 3-11,-10 1-28,-6 3-22</inkml:trace>
</inkml:ink>
</file>

<file path=ppt/ink/ink1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32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0 46 116,'0'0'42,"0"0"-16,0 0-16,9 0-5,3 0 0,5-9-2,3 2 0,1 0-2,6 1 0,-1 0 0,-1 0-1,7 4-1,-7-1-1,3 3-3,-7 0-8,2 0-10,-2 3-15,-4-3-28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9.2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350 170 88,'0'0'40,"0"0"-17,9-11-8,-5 2-5,4 3-2,-7-11-4,5 9 0,-2-4 0,0-2-2,-4 2 0,0 0 0,-2-5-1,-8 7 0,-1-2 0,-6 3-1,-2-2 1,-4 7 0,-3-2 0,-1 6-1,-5 1 2,7 10-2,-5 6 1,2 2 0,-1 9-1,5 7 1,1 7 0,2 3 0,4 6 0,4 4-1,7 1 1,4 1-1,4-1 1,9-3-1,5-5 1,6-8-1,5-6 1,1-9-1,4-4 0,4-9 2,0-4-2,-1-8 0,-5 0 0,2-8 0,-7 0 0,-3-1-3,5 5-3,-16-10-11,10 7-7,-8-2-14,1 0-34</inkml:trace>
</inkml:ink>
</file>

<file path=ppt/ink/ink1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33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261 694 104,'-9'-13'48,"-7"2"-19,1 1-20,-9-1-2,5 6 0,-6 1-3,6 4-1,-8 0 0,13 10-1,-5 3-1,4 8 0,0 4 0,0 1-1,6 3 0,-3 1 0,6 1 0,3 0 0,3-8 0,0-2 0,7-9 0,8-4 0,4-8 0,4-4 0,7-9-1,0-6 2,6-9-2,4-3 2,-3-6-2,1-4 2,0-12-1,-6-3 0,-4-5 0,-5-6 0,-6-1 0,-6-4-1,-3 2 1,-5 4 0,-3 4 0,0 9 0,-1 9 0,-1 7 0,0 12 0,-2 12 1,4 13-1,0 0 0,-10 16 0,10 6 1,0 8-1,0 7 2,0 3-2,0 7 1,-1 4-1,1 3 1,0 2-1,0 6 0,0-5 1,0 2-1,0-5 0,1-2 0,-1-7 0,8-5 0,-4-7-1,0-7 1,5-8 0,-3-5 0,-2-4 0,-4-9 0,13 13 0,-13-13-1,9 7-2,-9-7-2,0 0-13,0 13-5,0-13-16,-7 12-29</inkml:trace>
</inkml:ink>
</file>

<file path=ppt/ink/ink1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34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1 43 8,'-3'-10'17,"3"10"-7,0-10-2,0 10 4,3-10 2,-3 10 5,1-9 3,-1 9-4,6-5-4,-6 5-1,0 0-3,0 0-4,0 8-2,0-2-1,0 6-2,0-2 1,0 6-2,0-2 2,3 5-1,-1 0-1,2 2 1,2 6 0,-1 2-1,0 7 0,-4 2 0,5 0 0,-3 3 0,-1 3 0,-2 1 0,0-1 0,-3-1 1,-5 0-1,5-2 1,-2-1-1,-1-5 0,2-3 0,-1-6 0,4-2-2,-2-11 0,3 1-1,0-14-3,0 7-8,0-7-15,0-10-27,3 3-12</inkml:trace>
</inkml:ink>
</file>

<file path=ppt/ink/ink1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05.835"/>
    </inkml:context>
    <inkml:brush xml:id="br0">
      <inkml:brushProperty name="width" value="0.00441" units="cm"/>
      <inkml:brushProperty name="height" value="0.00882" units="cm"/>
      <inkml:brushProperty name="color" value="#B0105C"/>
      <inkml:brushProperty name="tip" value="rectangle"/>
      <inkml:brushProperty name="rasterOp" value="maskPen"/>
      <inkml:brushProperty name="fitToCurve" value="1"/>
    </inkml:brush>
  </inkml:definitions>
  <inkml:trace contextRef="#ctx0" brushRef="#br0">0 22 3,'0'0'15,"0"0"0,6-4 2,-6 4 0,7-4-1,-7 4-3,10-4-7,-10 4 4,14-2-4,-6 1-1,2-1-2,-2 2 2,4-1-1,0 0-1,0-1 3,-1 2-4,1 0 1,1 0-1,-1 3-1,-3 0-1,2 0 1,-1 3-1,-1 0 0,2 2 0,-5-3 2,5 2-2,-4 2 0,1-2 1,-3-1 0,-5-6-1,10 13 1,-7-5-1,-1-1 1,-1 0-1,-1 2 0,0 0 0,0 0 1,-1 1-1,-4 1 1,1-2 0,-4 3 0,2-2 0,-2-1 0,4 3 1,-4-5-1,2 1 0,0-1-1,0 0 1,0-1 0,-3 2 1,4-3-1,-4 5 0,1-4 0,-2 2 0,2-2 0,-3 4-1,-1-4 0,4 1 0,-1 2 0,0-3-2,2 0-3,-1-3-5,8-3-16,-11 9-26,5-9-13</inkml:trace>
</inkml:ink>
</file>

<file path=ppt/ink/ink1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9:04:04.3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1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9:04:06.4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9:04:16.8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52.533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20 9 21,'1'-11'22,"-1"11"-2,0 0-5,0 0-1,0 0-3,0 0-1,0 14-1,0-5-1,0 6-1,-1-2 0,1 8-2,-2-4 0,2 8 0,-2-2-2,2 2 1,-3 0-2,1-2 1,-4-1-2,5-2 0,-1-3 0,0-5 0,2-1-1,0-11 1,0 8 0,0-8-1,0 0 2,0 0-1,0-11-1,2 3 1,1-8 0,5 1 0,-3-8-1,0 2 0,6-5 0,-2-2-1,3 3 2,4-3-1,-2 3 0,-3 3 0,4 6 0,0 3 0,-1 5 0,-4 7 0,3 1 0,1 1 0,-9 10 0,6 1 0,-6 2 0,-2 4 0,-1-2 1,0 3 0,-2-1-1,0 1 0,0-4 1,0-1-1,0-5 1,-2 2-1,2-11 0,0 9 1,0-9-1,0 0 0,0-5 1,0 5-1,11-18 0,-6 4 2,6-2-2,-4 2 0,5-4 0,-3 1 0,3 4 0,-1 2 0,0-1 0,1 6 0,-3 2 0,1 4 0,-4 0 0,6 5 1,-7 5-1,2-1 1,0 6-1,-3-1 1,1 2-1,2 0 1,-5-1 0,-2 2 0,0 1-1,0-1 1,0-2-1,0-2 1,-2 0-1,0-4 0,2-1-1,0-8 0,-5 12-3,5-12-4,0 0-12,0 0-15,13-7-3,-3-3-2,-3 3-1</inkml:trace>
</inkml:ink>
</file>

<file path=ppt/ink/ink1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52.804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4 0 69,'0'13'36,"0"-13"-2,0 13-22,0-3-3,0-10 1,-2 14-4,2-14-2,-2 14-1,2-14-1,0 0-1,0 7-2,0-7 0,0 0-3,0 0-4,0 0-6,0 0-16,0-10-7,0-1-1,2-2-1</inkml:trace>
</inkml:ink>
</file>

<file path=ppt/ink/ink1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52.961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 11 46,'0'0'34,"-5"-14"-5,5 14-14,0 0-5,0 0-5,0 0-6,0 0-5,8 9-13,-8-9-13,9 11 0,2-5 0</inkml:trace>
</inkml:ink>
</file>

<file path=ppt/ink/ink1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53.428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0 31,'6'14'36,"-3"-6"-1,-3-8-15,4 21-5,-4-21 0,3 20-3,-3-11-3,0 1-3,0-10-2,2 15 0,-2-15 0,0 0-2,0 0 0,4 10-1,-4-10 1,0 0 0,10-5-1,-10 5 0,9-13-1,3 4 0,-1-1 1,1-1-1,2 0-1,4-2 1,0 5 0,-1-2 0,-2 4 1,-3 4-1,0 0 1,2 2 0,-7 1-1,-7-1 1,15 16 0,-12-4 0,2 1 0,3 3 0,-7 2-1,1 3 1,-2-1-1,2 3 0,0-1 0,-1-3-2,5 7-3,-6-13-7,7 5-21,-4-8-5,-3-10-3,13 9-3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9.5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0 135,'-10'18'37,"9"-9"-14,1 11-16,5-8-3,10 11 1,2-5-3,6 6 1,0-3-1,7 3-1,-1 1 0,1-5 1,-2 1-2,1 0 0,-6 0 1,-3-1-1,-1-1-1,-7-3 2,1-4-2,-4-1-2,-1 1-2,-8-12-13,0 0-6,0 0-14,0 0-31</inkml:trace>
</inkml:ink>
</file>

<file path=ppt/ink/ink1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58.157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1 5,'0'0'27,"0"0"4,0 0-11,0 0-3,0 5-2,0-5-2,11 9-3,3 1-1,-14-10 0,21 18-3,-12-10 0,7 8-1,0-3 0,3 4-2,1 0 0,-1 1-1,-1 0 0,-1 0-1,1-4-1,-4-1 2,0 1-2,-5-7 1,-9-7-4,12 11 0,-12-11-5,0 0-19,14 0-10,-14 0 0,2-14-4</inkml:trace>
</inkml:ink>
</file>

<file path=ppt/ink/ink1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0:58.460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316 0 54,'0'0'38,"-16"14"-4,9-1-15,-8-4-6,2 5-1,-4-1-2,1 4-3,-7-2-1,3 2-2,-1 3-1,-5-3 0,1 2-1,5 0-1,-1-3-1,-3 2 1,11-6-2,-3 2-1,4-5-3,1-5-7,11-4-24,0 0-1,0 0-4,0 0-1</inkml:trace>
</inkml:ink>
</file>

<file path=ppt/ink/ink1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9:01:28.91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1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4:17.910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124 21 62,'4'-13'37,"-4"13"-11,7-8-5,-7 8-6,0 0-2,0 0-4,0 0-1,0 13-3,-4 5-1,2 1-1,1 7 1,-3-1-1,-1 12-1,-2 0 0,1 0 0,-6 6-1,2-4 0,-1 3-1,-3 3 1,5-8-1,-5 1 1,5-4-1,0-4 0,2-5 0,0-5 0,5-2 0,2-6 1,0-1-2,0-11 1,7 12 0,-7-12 0,13 4 0,-1-2 1,-5-2-1,6 0 0,1 0 1,-4 0-1,3 0 1,2-1 0,1-1-1,-3-1 0,1 3-1,0-2 0,4-1-4,-4-6-2,3 7-20,-6-8-11,1 0-3,-8-4-1,1 0-3</inkml:trace>
</inkml:ink>
</file>

<file path=ppt/ink/ink1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4:18.24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17 27 93,'-8'-4'39,"8"4"-3,-9-8-23,9 8-5,0 0 0,10-1-2,1-2-2,7 3 0,1 0-1,9 0 0,-5 0-1,11-3 0,-4 0 0,0 2-1,2 0 0,-1-2-1,-4 3-1,-2-1-3,1 1-17,-8 0-17,-8 0-2,-1 0-3,-9 0-4</inkml:trace>
</inkml:ink>
</file>

<file path=ppt/ink/ink1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4:21.00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55 278 41,'0'0'26,"0"0"-4,-9-9-3,9 9-4,0 0-4,0 0-2,0 0-3,0 0 0,-10 6-1,10-6 0,-9 16 0,7-7-1,-5 3 0,0 3-1,4 3 0,1 4 0,-3 1-1,5 2 1,0 1-1,0 3-1,5-5 0,0 2 0,7 1 0,-3-6-1,5 1 1,4-6 0,3-2 0,4-8 1,1-5-1,5-1 1,-3-6 0,5-4-1,1-8 0,-1 2 0,-3-7-1,2 1 2,0-5-2,-4 2 1,-3-4-1,-4-1 1,-5-3-1,-5 0 1,-4-9 0,-7 2-1,-13-4 1,-4 1-1,-5 3 1,0 2-2,-10 3 2,2 7-1,-4 10 0,4 1 1,-5 11-2,1 2 1,4 5 0,2 8-1,-4 8 1,8 1 0,-5 9 0,6 0-1,6 8 1,3 3-1,5 1-1,0 0-2,9 4-8,0-9-22,5 0-2,4-5-5,7-5-3,0-7 1</inkml:trace>
</inkml:ink>
</file>

<file path=ppt/ink/ink1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4:21.311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0 95,'0'0'38,"0"0"-1,11 0-26,-2 6-5,-4 0 1,11 5-1,-2-1-2,4 4-1,3 1-1,0 4-1,5-3 1,-4 5-2,-3 2 1,0-4-2,1 4-1,-4-3-4,3 2-23,-7-5-9,-6 0-3,-6-17-2,14 8-3</inkml:trace>
</inkml:ink>
</file>

<file path=ppt/ink/ink1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4:27.279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6 148 9,'-8'3'15,"8"-3"-2,0 0-1,0 0-1,0 0-1,0 0-1,0 0-1,0 0 0,0 0-2,0 0 2,0 0-2,0 0 1,0 0 0,7-2-1,-7 2-1,5-8 1,-5 8-1,16-14-2,-7 4 0,0 2-1,-4-5 0,7 2-1,-7-1 0,4-1 0,-3 4 0,1-3-1,0 1 1,-5 4-1,-2 7 1,1-16-1,-1 16 1,0 0 1,0 0-1,0-8 0,0 8 0,0 0 0,0 11 0,-3-2 0,-1 5 0,-3 2 1,4 1-2,-1 4 2,-1 3 0,-2-5-1,3 4 1,1 1 0,-3-5-1,1 0 1,3-1-1,1-6 0,1-2-1,-2-2 0,2-8 0,0 0 1,-2 10-1,2-10 0,0 0 0,0 0 0,0 0-2,0 0-1,0 0-3,0 0-5,0 0-24,0 0-2,4 3-3,-4-3-1</inkml:trace>
</inkml:ink>
</file>

<file path=ppt/ink/ink1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4:27.750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154 0 32,'0'0'34,"0"0"1,0 0-16,0 0-5,0 0-1,-9 8-4,2 2-2,0 0-3,-3 5 1,1-3-1,-4 6-1,3 1 0,1 2-1,-2 1-1,3 0 1,-5-1-1,6 1 0,-5-2 1,7 0-1,-2-5-1,-2-4 0,7 0 0,2-11 0,-7 11-3,7-11-1,0 0-3,0 0-11,-2-5-17,2 5-3,2-8-3,-2 8 2</inkml:trace>
</inkml:ink>
</file>

<file path=ppt/ink/ink1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4:28.394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71 45 43,'9'-3'36,"-9"3"-3,12-7-17,-12 7-4,14-9-1,-10 0-3,8 7-2,-12 2-1,20-11-2,-15 7 1,7 4-2,-6 0 0,6 0-1,-12 0 1,12 5-1,-12-5 0,9 12 0,-9-12 1,2 15 1,-2-6-1,0 3 0,-4 0-1,-3 3 1,-3-2 0,-6 5-1,0-2 0,-2 0 0,1 1 0,-3 0-1,3-1 1,-3-4 0,4 1-1,4-3 0,3-4 1,9-6-1,-18 8 1,18-8-1,0 0 0,0 0 1,0 0-1,4-7 0,-4 7 0,16-13 0,-2 8 0,-5 2-1,1-1 1,6 4 1,-3 0-1,3 2 0,-2 4 0,2 0 1,1 2-1,1-1 0,0-1 0,-1-1 0,1-1 0,-2-3-1,-2 1-2,0-2-6,5-3-28,-6-4-1,3 0-4,-2-4-2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09.8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192-1 112,'0'0'46,"0"0"-18,0 0-17,-13 0-3,9 11-3,-9 2 0,5 8-2,-5 3-1,2 4 1,-6 4-2,0 4 0,0-3 0,-2 3-1,0-10 0,4 4-1,1-5-1,1-11-4,13-2-12,0-12-6,0 0-14,6-18-32</inkml:trace>
</inkml:ink>
</file>

<file path=ppt/ink/ink1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4:32.50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0 38,'0'0'27,"0"0"-6,0 0-2,0 0-3,7 10-4,-7-10-2,18 23-2,-9-8-2,5 3-1,0 4-1,5 2 1,-1 1-3,3 1 1,0-3-1,-1 3 0,-3-5-1,1 1 1,-6-3-1,4-2 0,-5-3 1,-2 0-2,0-2 1,-2-5-2,-7-7 0,5 12-2,-5-12-4,0 0-18,0 0-9,0 0-4,0-7-3,-2-3 3</inkml:trace>
</inkml:ink>
</file>

<file path=ppt/ink/ink1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4:32.835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329 11 39,'0'0'38,"0"0"-4,0-11-13,0 11-6,-10 3-4,3 9-2,-6-2-1,-3 8-2,-1 1-1,-1 5 1,-1 1-1,-3 4-1,-6-1 0,7 4-1,-7-1 0,1-3-2,6 1 1,-4-7-2,2-1 1,6-3-2,8-6-1,-5-6-3,14-6-4,0 0-19,0 0-10,0 0-2,14-12-5,-5 0 2</inkml:trace>
</inkml:ink>
</file>

<file path=ppt/ink/ink1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4:33.538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17 70,'0'0'35,"0"0"-2,0 0-20,0 0-3,7 1 0,5-1-4,-1 0 0,8-1-2,-1-3 0,7 3-1,-1-2-1,-2 2-1,2 1 0,-1 0 0,0 0-1,-3 0 1,-4 0-1,-6 0 0,1 0-1,-11 0-1,16 0-3,-16 0-8,0 0-22,0 0-2,0-8-3,0 8-2</inkml:trace>
</inkml:ink>
</file>

<file path=ppt/ink/ink1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4:33.823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60 0 80,'-8'-3'39,"8"3"-2,0 0-22,0 0-6,-13 0-1,13 0-1,-7 13-2,5 1-2,-3 1-1,2 5 1,-3 4 0,5 5-1,-1 0 1,0 2-2,-1-3-1,-1-2-1,4 2-4,-5-10-8,5 1-25,0-8-1,0-11-3,0 8-3</inkml:trace>
</inkml:ink>
</file>

<file path=ppt/ink/ink1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15.658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81 169 9,'0'0'24,"0"0"-1,0-8-5,0 8 0,0 0-2,0 0-3,-10 0 0,10 0-3,-9 4-1,4 6-2,-4-2-1,7 9 0,-7-1-1,4 5-2,-2 1 0,2 4-1,-1 5-1,1-1 0,1 4 0,1-2 2,1 2-2,2 0 1,0 1-1,5-4 0,-1-2 1,7-2 0,1-7 0,4 0-1,1-2 0,6-8 0,4-1 0,-1-4 0,4-2 0,4-3 0,-4 0 0,4-7 0,-3-3 0,3-3-1,-8-3 0,1-2 1,-4-3-1,0-5 0,-6-3-1,-4-1 1,3-2-1,-8-6 1,-4-1-1,1-5 0,-5-3 1,-9-2 0,-1 1 0,-6 3 0,-9 2 0,-1 5 0,-4 4 1,-6 11 0,-1 3-1,-1 10 1,-3 5-1,2 5 1,2 3-2,2 7 2,5 6-2,5 2 2,6 6-2,3 3 0,5 0 1,6 5-2,5 0-1,3 1-3,11 6-8,-5-5-19,9 0-3,0-2-4,3-2-3</inkml:trace>
</inkml:ink>
</file>

<file path=ppt/ink/ink1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15.998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0 88,'0'0'36,"0"0"-2,0 0-25,-4 10 1,10 2-3,-1-4 0,7 10-2,2-7 0,4 8-2,3-3 1,-1 2-2,1 3-1,-2-1 0,1 3-1,-4-1 1,-2 0-2,-2-2-1,-3 2-4,-7-6-23,5-4-8,-7-12 0,0 0-4,0 0-2</inkml:trace>
</inkml:ink>
</file>

<file path=ppt/ink/ink1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16.786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8 18,'0'0'29,"0"0"-4,0 0-4,0 0-5,0 0-2,0 0-2,0 0-2,0 0-2,0 0 0,11-2-1,-11 2 0,14-2-1,-14 2-2,21 0 0,-9 0 0,-1 0-1,5 0-1,0 0 0,-4 0-1,2 1 0,-1-1 0,-5 0-1,3 0 1,-11 0-1,9 0 1,-9 0-1,0 0 1,0 0-2,0 0-1,0 0-4,0 0-15,0 0-15,5-5-1,-5 5-3,0 0-3</inkml:trace>
</inkml:ink>
</file>

<file path=ppt/ink/ink1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17.598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0 232 18,'0'0'31,"0"0"-4,0 0-7,0 0-1,12 0-1,-12 0-3,11-10-5,-6 3-2,6-3-1,-3-3-2,5 1-1,-3-4-2,5-1 1,-7 0-2,3-2 0,-2-1 2,0 1-2,-4 0 1,-3 3-1,-1 1 1,-1 4-1,0 0 0,0 11 0,0 0 0,0 0 0,-8 0 0,6 11-1,-5 4 1,3 3-1,-1 2 1,-2 3 0,2 2 0,1-1 0,-1 3 0,-1-2-1,1-2 1,0 0 0,1-6-1,-1-1 0,3-1 0,-1-6 0,-1-1 0,4-8 0,0 0-1,0 0-2,0 0-2,0 0-6,0 0-25,0 0 0,0 0-4,0 0-1,0 0 2</inkml:trace>
</inkml:ink>
</file>

<file path=ppt/ink/ink1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18.04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6 84 49,'0'0'35,"-7"2"-2,7-2-16,0 0-5,7 0-2,-7 0-1,19-5-2,-5 0-2,4 1 0,5-1-1,1 0 1,1-4-1,3 3-1,-1 0-1,-2-3 0,1 1 0,-5 1-1,-3 2-1,0 1 1,-6 0-1,-1 0-2,-11 4 0,7-1-3,-7 1-4,0 0-7,-4 9-20,4-9-1,-14 12-3,5-3 0</inkml:trace>
</inkml:ink>
</file>

<file path=ppt/ink/ink1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18.64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8 64 64,'0'0'33,"-8"2"2,8-5-22,3 0-2,2-9-1,8 9-2,-1-8-2,2 4-2,4-1-1,0 1 1,-3 1-2,3 3-1,-7 0 1,3 3-1,-5 0 1,-9 0-2,12 15 2,-10 0-1,-2 0 0,0 4 0,-6 4-1,-2-3 1,-5 2-1,1-2 0,-4 0 0,2-4 1,2-2-2,-1-6 1,6-2 1,7-6-1,-12 4 1,12-4-1,0 0 1,0-5-1,0 5 0,5-7 1,-5 7-1,9-10 0,-9 10 0,18-3 0,-11 1 1,5 2-1,2 0 1,0 2 0,4 1-1,1 1 1,4 1-1,-3 0 1,3-4-2,-2 2 0,2-2-5,-6-2-21,6-2-9,-5-6-3,0 1-2,-6-4-4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7.1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30 53,'0'0'57,"0"0"-26,0 0-10,0 0-8,3-7-3,-3 7-4,11-8-1,-3 6-1,-8 2-1,18-8-1,-10 6 0,3 0 0,0 2 0,3 0-1,-1 3 0,1 2 1,0-1-1,1 3 0,-2-2 0,3 2-1,-4-1 1,-2 0-1,0 2 0,-10-8 1,12 9-1,-12-9 2,6 10-2,-6-10 0,4 13 0,-4-13 0,3 18 1,-2-5-1,2 2 0,-2 4 1,3 2 0,-3 0-1,0 5 1,2 3-1,0 2 1,1-1 0,-2-1-1,2 4 1,2-2-1,-2 6 0,2-6 1,1 2-1,-3-4 0,1 3 0,2 2 0,-2 0 0,0-2 0,0 2 0,-2-3 0,2 4 1,-2-1-1,3 1 1,-3 0-1,3 0 0,-3 1 0,4 0 1,0-3-1,-2 0 0,0-2 0,3-1 0,-5-1 0,2-1 1,-4-3-1,1 0 0,2 1 1,-2-1-1,3-1 0,-4 0 0,2 0 0,2 1 1,-2-1-1,-1-3 0,1 0 0,-2 0 0,0 2 0,-1-1 0,0 2 0,1-4 0,-1-1 0,0 1 0,0-1 0,0-1 0,0-3 0,0-2 0,0-2 0,0 0 0,0 1 0,4-3 0,-1 3 0,0-3 0,3 2 0,-1-2 0,-1 0 0,4 2-1,-3-4 2,0 2-2,-5-9 1,11 13-1,-11-13 1,5 10 0,-5-10 0,0 0-1,6 9 1,-6-9 0,0 0 0,-7 4 0,7-4 1,-14 6-1,6-3 0,-1 1 0,1 0 0,8-4 0,-16 6 0,7-4 0,2 1 0,-3-2 0,0-1 0,0 3 1,-2-2 0,-1 3-1,1 0 0,-2 1 1,0-1-1,3 0 1,0 0-1,2-4 0,1 3-1,8-3 0,-10 0-5,10 0-9,-8-11-6,8 11-7,-5-13-22,4 4-38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10.4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76 96,'-10'3'53,"10"-3"-24,-15 12-19,15-12-3,0 0-1,0 0-1,17 0-2,-1-3-1,8 2 0,3-7 0,7 2-1,4-1 0,2-2 0,1 0 0,1-1-1,-4 0 1,-2 1-1,-6 0 0,-5 1 0,-4 3-1,-14 2 0,-7 3-4,0 0-9,0 10-8,-11 3-11,-10 1-28,-6 3-22</inkml:trace>
</inkml:ink>
</file>

<file path=ppt/ink/ink1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24.954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99 82 0,'0'0'7,"0"0"0,-2-9 0,2 9-1,-2-10 0,2 10-2,0-12-1,0 12 0,0-10 0,0 10 1,2-14 3,-2 14 0,2-10 1,-2 10 1,2-10 2,-2 10 0,0 0-1,0 0 1,0-8-2,0 8-1,0 0 0,0 0-1,0 0-1,0 0-1,-7 6 0,3 6-1,-3-2-1,4 11 0,-4 3 0,5 6-1,-5 5 3,3 5-2,-1 4 0,1 2-1,-1 5 1,2 3-1,-1-3 1,0 1-1,-1-3-1,2-3-1,-3-3 1,3-4 1,-4-6-2,3-6 1,2-6 0,1-4-1,-3-6 0,4-2 0,0-9 0,0 0-2,0 0 0,0 0-1,0 0-2,0 0-3,13-9-9,-8-7-18,2-1-1,-4-10-3,8-1-2</inkml:trace>
</inkml:ink>
</file>

<file path=ppt/ink/ink1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25.446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29 146 27,'-6'-15'32,"5"6"0,-1-1-15,0-3-2,2 13-2,0-22-1,5 13-3,1 0-2,3 0-1,-1-4-1,5 6-1,3-4 0,5 3-2,2 1 1,2 6 0,-1-1-2,5 4 1,-5 5-1,3 7 0,-6 2 0,0 5 1,-9 0-1,1 4 1,-4-2-1,-8 0 1,-1-2 0,-1-2-1,-8-1 1,-4-2 0,-1 0 0,-3-4-1,-3 1 1,-6-4-1,-1-3 0,-3-1 0,4-1-1,-8-2 1,8-2-2,-3-3-1,7-1-1,4-2-3,18 6-9,-16-8-23,16 8 1,4-14-4,8 4-4</inkml:trace>
</inkml:ink>
</file>

<file path=ppt/ink/ink1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27.08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37 45 20,'0'-11'24,"1"2"-2,-1 9-3,2-15-2,-2 15-2,2-10-3,-2 10-3,0 0 1,0 0-3,0 5-1,-2 8-1,-1 1 0,1 9-2,-2 3-1,1 10 1,-4 4-1,5 10 0,0-1 0,-1 5-1,-1 2 0,1-3 0,-1 0 2,4-6-2,-2-4 0,2-6-1,0-4 1,0-7-1,0-2 0,0-8 0,0-2 0,0-6 0,0-8-1,0 0-1,9 2-2,-5-8-3,3-2-19,0-10-9,0-3-4,-2-4-1,2-4 1</inkml:trace>
</inkml:ink>
</file>

<file path=ppt/ink/ink1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27.44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34 0 53,'0'0'34,"0"0"-6,0 0-17,0 0-1,-12 0 1,12 15-1,-6 1-3,6 8-1,-7 5-1,7 7-1,-1 4-1,1 6 0,0 3 0,0 1 0,0 2-1,0-1-1,0-5 1,0-1-2,0-8 1,-2 1 0,0-9 0,0-6-2,2-4 0,0-7-1,0-2-6,0-10-23,0 0-5,4-4-3,3-12-4</inkml:trace>
</inkml:ink>
</file>

<file path=ppt/ink/ink1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28.886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97 47 9,'-2'-13'16,"2"13"0,0-16 1,0 16-3,-2-10 0,2 10-1,0 0-2,-3-9-1,3 9 0,0 0-4,0 0 1,0 0-3,0 0 0,0 0-1,-12 0 1,12 0-1,-4 12-1,2 0 1,-1 7 2,-4 7-3,3 6 2,1 6-2,-1 8 0,-3 4 0,3 6 0,-1 2-1,2 0 0,-4-2 1,3-3 0,0-6 0,-4-9-1,4-3 0,1-7-1,1-7 2,2-9-2,0-12 0,0 10 0,0-10-2,7-8-2,3-3-9,-4-8-21,6-1-2,-7-5-2,6-3-4</inkml:trace>
</inkml:ink>
</file>

<file path=ppt/ink/ink1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29.306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74 24 20,'0'-11'34,"-1"2"0,1 9-12,0 0-4,-9-4-2,5 11-4,-3 5-2,5 6-2,-8 3-3,8 6-1,-5 3 0,7 8-2,-7 4 2,5 6-2,-1 3 0,-1 4-1,2 0 0,-1-1 0,-3-3 0,3-3 1,1-6-1,2-7 1,0-4-1,0-8 0,2-2 1,1-7-2,3-1 0,-6-13-3,10 14-1,-10-14-4,11 1-20,-11-1-7,0 0-4,5-10-1,-5 10-2</inkml:trace>
</inkml:ink>
</file>

<file path=ppt/ink/ink1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37.206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203 8 6,'0'0'11,"0"0"0,0 0 0,0 0 0,0 0-2,0 0-2,5-9-2,-5 9 1,0 0-2,0 0 2,0 0 0,0 0 1,0 0 0,0 0 0,0 0 1,0 0-1,0 0-1,-4 4-1,4-4 0,-12 9-2,5-3 0,7-6 0,-18 20-2,9-11 0,-3 3 1,0 4-1,-4 1 0,5 1 0,-5 1-1,-1-2 1,1 1-1,0-2 1,2-1 0,3-4 0,2-1-1,9-10 1,-8 7 0,8-7 0,0 0 1,0 0-1,0 0 1,7 11-1,-7-11 1,17 6 0,-4-1-1,1 0 1,0 0-1,4 2 0,3-1 0,-2 3 0,2-4 0,-1 2-1,1-1 0,-3 2 1,-2-3-1,-1-1 0,-8 1 1,6-1-1,-13-4 0,7 6 0,-7-6-1,0 0-2,0 0-2,0 0-8,0 0-19,0 0-3,0 0-1,-12 0-4</inkml:trace>
</inkml:ink>
</file>

<file path=ppt/ink/ink1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37.618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13 2 34,'-14'-2'32,"14"2"-1,0 0-11,0 0-8,0 0-2,0 0 0,0 0-2,0 0-1,5 2-1,7 3-1,3-2 0,2 2-2,1-3 0,1 4-1,1-3-1,-1 0 1,-1 1-1,-2 0 0,1 1-1,-8-3 0,2 1 1,-4 0-3,-7-3-1,12 5-1,-12-5-4,5 11-22,-5-11-5,2 10-1,-2-10-4,-5 10 4</inkml:trace>
</inkml:ink>
</file>

<file path=ppt/ink/ink1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1.054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51 79 9,'0'-9'29,"0"-1"-4,0-1-5,0 11-2,-2-18-4,2 18-1,-2-11-3,2 11 0,0-9-2,0 9-1,0 0 1,0-11-3,0 11-1,0 0-1,0 0 0,0 0-1,0 0 1,2 8-1,-2 4 0,0 7-1,0 0 1,2 10-1,-2 3 1,0 7-1,0 1 0,-2 9-1,-3 1 1,1 3 0,-6-2 0,4 1-1,-2-8 0,2 1 0,1-9 0,2-6 1,3-4 0,0-7 0,0-4 0,0-2-1,5 0 1,0-5 0,-5-8 0,12 14-1,-12-14 0,18 9-1,-13-9 2,8 2-1,-6 1 0,7-3 0,2 0 0,0 0 0,-4-5-1,6 2 2,-1-3-2,1-3 0,0 0 0,-2 3 0,0-4-3,-2-1-1,3 5-6,-13-10-15,3 6-9,0-4-4,-7 1-1,-2-2 0</inkml:trace>
</inkml:ink>
</file>

<file path=ppt/ink/ink1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1.314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21 93 56,'-12'-6'35,"12"6"-2,-6-9-12,3-1-7,3 10-2,7-12-3,9 5-2,-6-2 0,12 2-3,0 2-2,0-2 0,2 1-1,5 2-1,-5 2 0,5 1-3,-6 2-8,-6-1-23,3 0-2,-8-4-4,-3-1-3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10.8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46 116,'0'0'42,"0"0"-16,0 0-16,9 0-5,3 0 0,5-9-2,3 2 0,1 0-2,6 1 0,-1 0 0,-1 0-1,7 4-1,-7-1-1,3 3-3,-7 0-8,2 0-10,-2 3-15,-4-3-28</inkml:trace>
</inkml:ink>
</file>

<file path=ppt/ink/ink1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2.72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179 3 18,'0'0'16,"0"0"0,0 0-1,8 1-2,-8-1 0,0 0-1,0 0 0,0 0 1,0 0-1,0 0-1,0 0-2,0 0-2,-8-3 0,8 3-3,-17 0 0,1 0 0,-2 3-1,1 2 0,-3 0-1,1 5 1,-1-1-1,4-1 0,1 2 0,7 3 0,-2-4-1,8 4-1,2-3 2,5 4-2,8 0 0,6-1 0,2 2 0,9-3 0,-3 6 1,1-6 0,-3 0 0,1 0 0,-8 0 0,-7 2 1,-1 0 1,-10 4-1,-2-5 0,-12 8 0,-2-2-1,-1-2 0,-4 0 0,-2-2-1,-4 0 0,4-4 0,6-3-2,-1-8-2,11 8-2,-6-8-5,13 0-14,6 0-13,8-2-2,4-10-2,3 4 0</inkml:trace>
</inkml:ink>
</file>

<file path=ppt/ink/ink1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2.913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1 94,'3'14'38,"-1"8"-7,-2-9-16,0 5-4,0-4-3,0-2-3,0-12-3,-2 12-3,2-12-4,0 0-11,13-12-18,-6-6-3,7-4-2,-5-8-3</inkml:trace>
</inkml:ink>
</file>

<file path=ppt/ink/ink1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3.286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 0 102,'0'0'36,"0"0"-1,7 3-26,-5 9-2,-2 0 1,2 4-3,0 2 0,1 7-2,-1 1 0,1 4 0,1 2-1,-2 3-1,-2 0 1,0 3-1,0-2-1,-2-1 1,2-5-1,-4-6 0,4-4 0,0-2 1,8-9-1,-8-9-1,15 6 1,-7-6-2,6-7 1,-4-7-3,4 2 0,-1-3-4,4-1-4,-11-7-10,8 8-14,-9-5-3,2 7 0,-7-2-3</inkml:trace>
</inkml:ink>
</file>

<file path=ppt/ink/ink1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3.534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13 52 105,'0'0'39,"-14"-1"-4,14 1-21,0 0-6,0 0-1,0-13-3,0 13-1,16-12-2,0 7 0,-2 1 0,0-3 0,3 3-1,-1 0-1,7 4-2,-7-3-2,5 5-10,-8-2-23,4 2 0,-2-1-4,-1 2-3</inkml:trace>
</inkml:ink>
</file>

<file path=ppt/ink/ink1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3.734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6 0 122,'0'0'36,"-7"4"-2,7-4-33,0 0-7,0 0-21,0 0-8,0 0-2,7 10-4,-7-10 1</inkml:trace>
</inkml:ink>
</file>

<file path=ppt/ink/ink1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3.90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37 1 96,'-2'21'40,"-5"1"-3,-3-7-25,8 3-3,-9-3-3,6-3-4,5-1-7,0-11-21,0 0-11,0 0-2,5-8-2,8-6-2</inkml:trace>
</inkml:ink>
</file>

<file path=ppt/ink/ink1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5.706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183 22 44,'7'-14'32,"-7"5"-8,0 9-4,0 0-4,0 0-2,0 0-5,-7 7-1,0 7-1,0 8-2,-1 2-1,-4 11 0,2 0 0,-1 8-1,-5 0-1,4 4-1,0 3-1,-2-3 1,-2-4 0,2-2-1,5-2 0,-3-8 0,5-4 0,-2-8 1,4-7-1,3 0 0,2-12-1,0 0-1,0 0-2,0-8-6,5 0-11,2-14-16,2-1-2,5-6-2,-2-2 1</inkml:trace>
</inkml:ink>
</file>

<file path=ppt/ink/ink1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6.014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13-2 66,'3'-9'38,"-3"9"-2,0 0-19,0 9-7,-9 4 0,9 14-3,-3 1-3,1 7 1,2 1-3,0 4 1,0 1 0,5 4-1,4-1-1,-4 1 0,1-2 1,3-4-1,-6-2 0,2-4-1,4-6-2,-5-4 1,1-10-1,-5-13-3,12 14-3,-12-14-8,8-11-22,-5-1 0,-3-4-4,-3-4 0</inkml:trace>
</inkml:ink>
</file>

<file path=ppt/ink/ink1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6.26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30 65 70,'-10'0'39,"1"0"-2,-2-4-22,11 4-3,0 0-2,4-12-1,10 3-4,4 3-2,3-2-1,0 2 0,9 0-1,-4 0-1,6 2 0,0 1-1,-7 3-1,-1-1-5,3 1-22,-9 0-7,-1 0-5,-1 3-2,-7-3 1</inkml:trace>
</inkml:ink>
</file>

<file path=ppt/ink/ink1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6.570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1 99,'0'0'38,"4"5"-2,3 6-28,-2 0-3,6 6 2,-3-2-3,10 3-1,-2 1-1,2 3-1,1-1 0,-1 1 0,-1-6 0,-3 5-2,-1-3 1,1-1-3,-5-1-3,-9-16-10,10 9-20,-10-9-4,13 0-2,-10-9-1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6:11.7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261 694 104,'-9'-13'48,"-7"2"-19,1 1-20,-9-1-2,5 6 0,-6 1-3,6 4-1,-8 0 0,13 10-1,-5 3-1,4 8 0,0 4 0,0 1-1,6 3 0,-3 1 0,6 1 0,3 0 0,3-8 0,0-2 0,7-9 0,8-4 0,4-8 0,4-4 0,7-9-1,0-6 2,6-9-2,4-3 2,-3-6-2,1-4 2,0-12-1,-6-3 0,-4-5 0,-5-6 0,-6-1 0,-6-4-1,-3 2 1,-5 4 0,-3 4 0,0 9 0,-1 9 0,-1 7 0,0 12 0,-2 12 1,4 13-1,0 0 0,-10 16 0,10 6 1,0 8-1,0 7 2,0 3-2,0 7 1,-1 4-1,1 3 1,0 2-1,0 6 0,0-5 1,0 2-1,0-5 0,1-2 0,-1-7 0,8-5 0,-4-7-1,0-7 1,5-8 0,-3-5 0,-2-4 0,-4-9 0,13 13 0,-13-13-1,9 7-2,-9-7-2,0 0-13,0 13-5,0-13-16,-7 12-29</inkml:trace>
</inkml:ink>
</file>

<file path=ppt/ink/ink1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6.82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309 0 80,'0'0'40,"-19"3"-4,7 8-21,-3 1-5,3 2-2,-4 5-1,-1 4-2,-3 2-2,1 3-1,-4-1 1,-2 5-2,4-2 0,-2 1-1,-4 0 0,4-7-3,8-1-6,-5-9-25,17-1-5,3-13-2,0-8-5</inkml:trace>
</inkml:ink>
</file>

<file path=ppt/ink/ink1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7.381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208 1 58,'0'0'37,"0"0"-2,0 0-20,0 0-2,0 0 0,-11 9-4,2 1-3,-7-1 0,-3 5-3,0 0 0,-6 4 0,0-1-2,4 0 1,3-1-2,-1-3 2,5-4-2,8 2 1,-1-3-1,7-8 1,6 14-1,1-7 0,7-2 1,2 3-1,1 1 0,3 0 1,-1 0-1,2-1 0,1 2 1,1-2-1,-6-1 0,1-1-1,0 1 0,-8-5-3,4 3-2,-14-5-14,6 0-18,-6 0-2,0 0-2,-8-4-2</inkml:trace>
</inkml:ink>
</file>

<file path=ppt/ink/ink1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7.645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14 0 69,'0'0'39,"-14"9"-2,14-9-22,0 0-3,7 8-4,-7-8-1,21 1-1,-9 0-2,2 4-1,6-3-1,3 5 0,2-1-1,-6 1 0,4 0 0,0 3-2,0 3-1,-4-3-4,2 3-22,-3-8-10,0 3-3,-8-8-4,3 1 1</inkml:trace>
</inkml:ink>
</file>

<file path=ppt/ink/ink1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8.302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14 0 69,'0'0'39,"-14"9"-2,14-9-22,0 0-3,7 8-4,-7-8-1,21 1-1,-9 0-2,2 4-1,6-3-1,3 5 0,2-1-1,-6 1 0,4 0 0,0 3-2,0 3-1,-4-3-4,2 3-22,-3-8-10,0 3-3,-8-8-4,3 1 1</inkml:trace>
</inkml:ink>
</file>

<file path=ppt/ink/ink1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49.957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68 25 41,'0'0'31,"-9"-17"-7,9 17-3,-5-8-5,5 8-3,0 0-4,-2 13-1,-1-1-1,3 12-2,-4 4 0,2 9-1,1 3 0,1 8 0,-4 2-2,2 4 1,0 2-2,2-1 0,0-4 0,-1-3-1,-5-6 1,3-2-1,-2-2 1,3-9-1,-2-6 0,1-6 0,-1-3 1,1 0-1,3-14 0,-4 10 0,4-10 0,0 0-1,0 0-1,0 0 0,0 0-3,0-5-5,0 5-7,0 0-19,2-15-5,-2 15 1,2-20-1</inkml:trace>
</inkml:ink>
</file>

<file path=ppt/ink/ink1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50.517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56 56 59,'-7'-10'35,"7"10"1,-5-13-22,5 13-4,0 0-1,4-8 0,-4 8-2,7-7-3,-7 7-1,14-6 0,0 0 1,-4 5-2,5-3-1,-1 4 1,3 0-1,1 0 0,5 5 0,-4 2 0,3-1-1,-1 2 1,-2 5 0,-5-2 0,0 2-1,-3 0 0,0 1 1,-3 4-1,-8 1 0,2-2 0,-2-1 0,-2-1 1,-1-1-1,-6 0 0,0-4 1,-7 1-1,1-2 1,-5 0 0,1 1-1,-3-1 0,-2-4 1,-3 4 0,6-4-1,-5 1 0,1-1-2,5-5-2,5 4-15,-5-4-18,6 0-4,3-9-2,8-2-4</inkml:trace>
</inkml:ink>
</file>

<file path=ppt/ink/ink1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52.738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222 137 18,'0'0'21,"0"0"0,0 0-3,6 8-1,-6-8-2,0 0-3,12-7 0,-7 6-2,-1-9-3,8 4 0,-10-6-1,7 1-2,-6 0 0,1-3 0,-4 2-1,0 0 1,0 0-2,-4-1 0,-8 5 0,1 2 2,-6 0-2,2 4 0,-7 2-1,0 0 0,-1 8 0,2 6 0,-4 2 0,3 4-1,2 5 0,1 3 1,3 8 0,3 3 0,3 3 0,6-3 1,4 1-2,0 0 0,6-3 0,8-2 1,-2-7-1,2-6 0,4 1 0,1-9-1,2-5 2,1 0-1,-3-2 1,-1-2-1,1-3 0,-1-2 0,1 0 0,-3 0-1,5-1-2,-3-4-4,7 4-14,-6-7-18,4 2-3,0 0-1,-4-5-3</inkml:trace>
</inkml:ink>
</file>

<file path=ppt/ink/ink1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53.058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16-2 83,'-11'1'39,"11"-1"-2,0 0-25,-3 11-5,3 2-2,3 0-1,10 4 0,-5 2-2,5 1-1,1-1 0,5 0 0,-1 1-1,0-4 0,-2-1-1,-4-3 0,2 1-2,-2-7-7,3 7-14,-15-13-14,14 5-2,-14-5-2</inkml:trace>
</inkml:ink>
</file>

<file path=ppt/ink/ink1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53.326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206-1 49,'0'0'40,"-10"0"-1,1 2-21,3 8-6,-2 2 0,-3 4-4,-1 1-1,1 9 0,-7-4-3,4 6 0,-5-1-2,3 0 1,0-5-2,2 0 0,2-2-2,-3-5-1,10 0-4,-5-12-8,10-3-23,0 9-3,0-9-3,0 0-2</inkml:trace>
</inkml:ink>
</file>

<file path=ppt/ink/ink1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53.918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26 72,'0'0'40,"0"0"-2,-4-6-27,4 6-4,9 0 1,2 0-2,-1 0-1,6 0-1,4 0-2,1 0 1,0-2-2,-1 0 1,-1-2 0,-1 3-2,-1-3 1,-1 1 0,-5 0-2,-11 3-1,14 0-2,-14 0-9,0 0-21,0 0-5,0 10-2,-7-5-3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39:58.98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 0 10,'0'0'30,"0"0"-5,0 0-5,0 0-3,0 0-1,0 0-8,0 0 0,0 0-2,0 0 2,0 0-3,6 11 1,-6-11 0,6 8-2,-6-8 1,15 14-1,-15-14-1,13 15 0,-13-15-2,12 18 1,-3-12-1,-1 6 1,-3-2-1,5 1 0,-4-1-1,7 2 1,-7-1 0,3 0-1,-3 1 0,-1 1 0,1-1 0,0 1 1,-4 3-1,0 2 1,-1-2-1,1 5 0,-2-1 0,0 2 1,0-1-1,4 1 0,-4-3 0,0 0 0,0 2 0,0-5 0,0 0 0,0 1 0,0-3 1,-4 2-1,2-3 1,-1 4-1,-3-5 0,-2 3 0,3 2 1,1-6-2,-4 1 2,3 2-2,-1-6 1,2 2 0,-3-1 0,7-9 1,-6 15-1,6-15 0,-6 15 0,6-15 0,-7 13 0,7-13 0,-6 11 0,6-11 1,-6 14-1,6-14 0,-7 14-1,7-14 1,0 0 0,-2 5 1,2-5-1,0 0 0,0 0 0,0 0 0,-6-3 0,6 3 0,-4-13 1,4 13-1,0-17 0,0 9 0,0-7 0,0 2 0,0-2 0,0-1 1,0 2 0,0-1 0,0 1 0,0 6 1,0-4-1,0 12 0,0-9 0,0 9 0,0 0 0,0 0 0,-5 6 0,5 4 0,0 2-1,0 1 0,0 4 1,0-2-2,0 6 1,0-5 0,0 4 0,3-6 0,-3 6 0,0-6 0,2-2 1,-2 1-1,2-4 0,2 0-1,-4-9 1,6 10 0,-6-10 1,11 6-1,-11-6-1,17 0 1,-9-1 1,3-7-1,2 1 0,1-2 0,1 0 0,0-3 0,-4 2 0,6 1 1,-3 2-1,-5-2 0,2 1 0,-3 2 0,-8 6-1,13-4 2,-13 4-1,0 0-1,10-2 1,-10 2-1,0 0 0,9 0-2,-1 0-9,-8 0-8,0 0-11,11-1-24,-11 1-24</inkml:trace>
</inkml:ink>
</file>

<file path=ppt/ink/ink1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54.158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0 43 76,'0'0'38,"0"0"-5,0 0-19,0 0-2,10 2-4,-1-4-2,7-3-2,0 5-2,3-5-1,1 0 0,-1-2-2,1 5-2,-1-6-6,6 8-23,-2-1-6,-6-5-3,3 2-3</inkml:trace>
</inkml:ink>
</file>

<file path=ppt/ink/ink1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05:55.118"/>
    </inkml:context>
    <inkml:brush xml:id="br0">
      <inkml:brushProperty name="width" value="0.00441" units="cm"/>
      <inkml:brushProperty name="height" value="0.00882" units="cm"/>
      <inkml:brushProperty name="color" value="#435FAA"/>
      <inkml:brushProperty name="tip" value="rectangle"/>
      <inkml:brushProperty name="rasterOp" value="maskPen"/>
      <inkml:brushProperty name="fitToCurve" value="1"/>
    </inkml:brush>
  </inkml:definitions>
  <inkml:trace contextRef="#ctx0" brushRef="#br0">292 382 38,'0'0'36,"0"-19"-1,-9 7-20,9 12-4,-14-19 0,14 19-2,-21-16-1,10 14 0,-8-4-3,-3 6 0,-1 5-1,-1 4-1,1 9 0,-5 5-1,5 3-1,-2 6 0,5-1 0,5 2 0,4-3-2,9-1 2,2-7-1,4-5 0,10-3 0,2-7 1,5-4 0,-2-3-1,10-3 0,-3-8 1,2-5 0,1-7-1,2-3 1,-1-7-1,-1-5 0,2-3 1,-8-5 0,2-2-1,-2 2 0,-5-2 1,-6 4-1,-3-2-1,-6 6 1,-3 10 1,0 3-1,0 8 0,-3 4 2,3 15-2,-16-6 1,12 11 1,-4 9-1,2 6-1,3 3 1,-3 7-1,3 5 1,-1 5-1,3 3 1,1 5 0,0 1-1,0 1 1,1-1-1,3-1 1,-2-8-1,-1-1 0,3-5 0,-2-12-1,0-2-1,-2-9-2,0 4-3,0-15-19,0 0-13,0 0-4,0-16-2,0 2 0</inkml:trace>
</inkml:ink>
</file>

<file path=ppt/ink/ink1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9:11:13.983"/>
    </inkml:context>
    <inkml:brush xml:id="br0">
      <inkml:brushProperty name="width" value="0.00441" units="cm"/>
      <inkml:brushProperty name="height" value="0.00882" units="cm"/>
      <inkml:brushProperty name="color" value="#AF0F5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1:15.062"/>
    </inkml:context>
    <inkml:brush xml:id="br0">
      <inkml:brushProperty name="width" value="0.00441" units="cm"/>
      <inkml:brushProperty name="height" value="0.00882" units="cm"/>
      <inkml:brushProperty name="color" value="#AF0F5B"/>
      <inkml:brushProperty name="tip" value="rectangle"/>
      <inkml:brushProperty name="rasterOp" value="maskPen"/>
      <inkml:brushProperty name="fitToCurve" value="1"/>
    </inkml:brush>
  </inkml:definitions>
  <inkml:trace contextRef="#ctx0" brushRef="#br0">0 270 0,'0'0'14,"0"0"0,0 0 1,0 0-1,0 0 0,9 0 0,-9 0 0,0 0-3,9-15-2,-9 15-2,14-15 1,-14 15-3,9-17 1,1 2-2,-6 2 0,6-4 0,-2 2-2,0-5 0,1-2 0,-4 4 0,4-5-1,-3 4 0,-5 4 0,3-1 1,-1 3-1,3 4 1,-6 9-1,0-8 1,0 8 0,0 0 0,0 0-1,0 0 0,0 5 1,-2 7-2,-2 3 1,1 7-1,-1 1 0,3 5 0,1 5 1,-2 2-1,0 0 0,2-1 1,-2-5-1,2-2 1,-3-2-1,3-2 1,0-9-1,0 0 0,0-6 2,0-8-2,0 10 1,0-10 0,0 0-1,0 0 1,0 0-1,0 0-1,0 0-1,0 0-2,0 0-3,0 0-10,-4-4-16,4 4-4,0 0 0,0 0-4</inkml:trace>
</inkml:ink>
</file>

<file path=ppt/ink/ink1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1:15.550"/>
    </inkml:context>
    <inkml:brush xml:id="br0">
      <inkml:brushProperty name="width" value="0.00441" units="cm"/>
      <inkml:brushProperty name="height" value="0.00882" units="cm"/>
      <inkml:brushProperty name="color" value="#AF0F5B"/>
      <inkml:brushProperty name="tip" value="rectangle"/>
      <inkml:brushProperty name="rasterOp" value="maskPen"/>
      <inkml:brushProperty name="fitToCurve" value="1"/>
    </inkml:brush>
  </inkml:definitions>
  <inkml:trace contextRef="#ctx0" brushRef="#br0">-1 34 25,'0'0'31,"0"0"-1,0 0-11,0 0-6,0 0-1,14 0-2,0-3 0,5 3-3,2-4 0,4 2 0,5-4-2,5 6-1,-1-5-1,-6 2 0,2 1-1,-1 0 1,-3 0-2,-8 0 0,-1 2 0,-3-1 0,-6 1-1,-8 0 0,14 0-1,-14 0 0,0 0-4,0 0-4,7 0-16,-7 0-10,0 0-3,-6 6-2,6-6 1</inkml:trace>
</inkml:ink>
</file>

<file path=ppt/ink/ink1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1:16.403"/>
    </inkml:context>
    <inkml:brush xml:id="br0">
      <inkml:brushProperty name="width" value="0.00441" units="cm"/>
      <inkml:brushProperty name="height" value="0.00882" units="cm"/>
      <inkml:brushProperty name="color" value="#AF0F5B"/>
      <inkml:brushProperty name="tip" value="rectangle"/>
      <inkml:brushProperty name="rasterOp" value="maskPen"/>
      <inkml:brushProperty name="fitToCurve" value="1"/>
    </inkml:brush>
  </inkml:definitions>
  <inkml:trace contextRef="#ctx0" brushRef="#br0">20 163 21,'0'-10'32,"0"10"-1,2-15-12,-2 6-4,5-3-2,-1-2-3,5 2-3,-4-5-2,7 2 0,-4 1-2,6 1-1,-2 0 1,-3 7-1,3-1 1,-1 3-2,-2 2 0,5 2 1,-7 0-1,5 5 1,-7 3 0,8-1-1,-10 5 1,6 1 1,-4 1-1,-1 1-1,-4 2 2,0 1-2,0 4 1,0-1-1,-9 0-1,-1 2 0,-5 4 1,0 0-1,-5-3 0,1-2 1,-2-1-1,3 0 1,-2-7 0,3 1-1,1-11 1,7 1-1,9-5 1,-14 0-1,14 0 0,-2-9 1,2-2-1,2-1 0,1 3 0,6-1 0,-2-1 0,0 6 0,6-1 0,-3-1 0,1 5 0,1 2 0,-3 0 1,4 0-1,2 6 1,1-1-1,-5 0 0,5-1 1,0 1 0,0 1-1,3-2 1,-3 0 0,0-4-1,1 0 0,3-2-2,-2-9-3,4 5-21,1-8-10,4-4-2,-6-6-4,2-7-1</inkml:trace>
</inkml:ink>
</file>

<file path=ppt/ink/ink1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9:13:47.5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77 154,'0'0,"0"-115,-29 86,19 29,1-10,-1 10,10 0,0 0,-19 0,19 0,0 0</inkml:trace>
</inkml:ink>
</file>

<file path=ppt/ink/ink1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1.8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62 16 23,'0'0'24,"0"0"-1,0 0-6,0 0 0,0 0-4,0 0-5,0 0-1,0 0-2,-2 8-1,0 2 1,0 4-2,-3 2-1,-2 8 0,3 3 0,-6 2 1,5 0-1,-1-1-1,-3-3 0,4-6 0,3-1 0,-1-7 1,-1-2-1,4-9 2,0 0-1,0 0 0,6-14 0,-5 1-1,5-6 1,4 0-2,-4-2 0,2-2 0,3-3 0,1 5 0,-3-1 1,5 4-2,2-3 1,0 7 0,-4-1 0,3 5 0,-1 4 0,2 0-1,-2 4 2,-7 2 0,5 2-1,-7 5 1,8 1-1,-10 4 2,1 2-1,-1 0 0,3 4 0,-6-1 0,0-4-1,0 4 1,0-4 0,-6-4-1,5 1 2,1-10-2,0 8 1,0-8 0,0 0 0,0 0 0,0 0 0,1-13 0,6 3 0,-3-1-1,1-6 1,8-1-2,1 0 1,0-1 0,-2 2 0,6 1-1,-2 4 1,0 0-1,-6 3 1,1 6 0,-2 3 0,-9 0-1,12 0 2,-12 0-1,12 19 1,-6-6-1,-1 5 1,0-4 0,-3 9 0,-2-3 1,0 1-1,0-1-1,0 1 1,-2-4 0,1 0 0,-3-7-1,0 2 1,1-3-1,3-9 1,0 0-1,-4 7-1,4-7 0,0 0-4,0 0-9,0 0-18,0-6-4,6-3-4,4-3-1,-1 0 3</inkml:trace>
</inkml:ink>
</file>

<file path=ppt/ink/ink1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2.1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60-1 85,'-7'11'35,"-6"-5"-1,6 2-23,-5 1-1,8 2-1,-5-5-4,6 5-1,3-11-1,-5 19-2,5-10 1,0 1-1,0-10-1,0 8 1,0-8-1,0 0-2,0 10-2,0-10-4,0 0-14,0 0-12,5-5-3,-5-3-1,0-6-3</inkml:trace>
</inkml:ink>
</file>

<file path=ppt/ink/ink1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2.3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0 74,'0'0'36,"-5"3"-2,5-3-14,0 0-13,-12 5-1,12-5-2,0 0-4,0 0-3,0 8-5,0-8-12,0 0-12,0 0-3,14 0-3,-9 0 2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6:45.1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43 8,'-3'-10'17,"3"10"-7,0-10-2,0 10 4,3-10 2,-3 10 5,1-9 3,-1 9-4,6-5-4,-6 5-1,0 0-3,0 0-4,0 8-2,0-2-1,0 6-2,0-2 1,0 6-2,0-2 2,3 5-1,-1 0-1,2 2 1,2 6 0,-1 2-1,0 7 0,-4 2 0,5 0 0,-3 3 0,-1 3 0,-2 1 0,0-1 0,-3-1 1,-5 0-1,5-2 1,-2-1-1,-1-5 0,2-3 0,-1-6 0,4-2-2,-2-11 0,3 1-1,0-14-3,0 7-8,0-7-15,0-10-27,3 3-12</inkml:trace>
</inkml:ink>
</file>

<file path=ppt/ink/ink1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2.8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 66,'3'13'34,"-3"-13"-9,0 11-6,0-11-3,-5 21-4,0-6-5,-2 2-2,1 1-1,5 0 0,-3 1-2,1-4-1,-1-1 1,4-5-1,0 0 1,0-9-1,0 0 0,7 4 0,-7-4 1,18-11-1,-11 0-1,9-1 1,1-4 0,1 2-1,3-3 0,0 0 0,6 3 0,-6-1 0,-1 6 0,-5 1 0,-2 4 0,-3 3 0,1 1 1,-11 0 0,7 14-1,-3 1 1,-1-3 0,2 8 0,-5-1 0,0 4 0,0 0 0,0 0 0,0-6 0,-3 2-1,1-7-2,-1 0-3,3-4-8,0-8-23,0 0-1,12-11-3,-1-4-5</inkml:trace>
</inkml:ink>
</file>

<file path=ppt/ink/ink1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4.8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227 141 39,'6'-7'23,"-6"7"-2,5-11-5,-3 2-3,-2 9-1,7-14-2,-7 14-1,7-20-1,-5 12-1,-2-5-3,-4 4 2,-7 0-1,6-2-2,-11 1 0,4 4-1,-4-2-2,-2 4 1,4 2 1,-3 2-2,-1 1 1,-2 6-2,3 4 2,-1 0-1,0 7 1,4 3-1,-2-2 1,6 5-2,1 0 1,7 3 1,2-6-1,0 2 0,4 2 1,10-4-1,0-1 1,2-5-1,7 2 2,-4-7-1,4-1-1,2-5 1,0-3 0,-4-1 0,4-1-1,-2-7 0,0 1-2,-4-11-5,7 8-7,-6-9-19,5 1-2,-8-5-3,3-2-1</inkml:trace>
</inkml:ink>
</file>

<file path=ppt/ink/ink1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5.4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196 26 65,'0'0'32,"-11"-13"0,11 13-24,0 0 1,-16 0-2,16 5-2,-7 8-2,6-2-1,-7 10 0,7-2 1,-6 4 0,0 1 0,3 1 0,-1-1-2,-1-6 2,1-1-2,3-4-1,1-3-2,1-10 0,0 0-3,0 0-3,0 0-3,3-15-6,-3 2-2,0-4-3,-5-2 2,0 1 2,-6-3 5,-3 8 7,3-3 10,-3 3 7,0 2 5,2 0 2,12 11 3,-22-6-4,22 6-2,-10-7-2,10 7-5,0 0 0,0 0-2,7-9-1,9 4-1,1 2-1,5 0 1,4-1-1,4 0-1,4-1-1,-1-1 1,-4 1-1,-1 3 0,-7-1 0,-2 0-1,-3 1-2,-2 0-2,-1 2-5,-13 0-9,12 0-16,-12 0-3,5 8-3,-5-8 0</inkml:trace>
</inkml:ink>
</file>

<file path=ppt/ink/ink1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5.8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0 60,'0'0'34,"-5"0"-3,5 0-21,-4 13 2,4-2-2,0-3-1,4 8-2,-2-4-1,3 8-1,6-5-1,-4 8 1,7-1-2,-2 1-1,-1 0 0,3-2-1,-2 2 0,-1-6-1,1 1 1,-6-9-2,1 3-2,-7-12-2,10 7-6,-10-7-14,7-6-9,0-6-3,-3 1-3,3-7 1</inkml:trace>
</inkml:ink>
</file>

<file path=ppt/ink/ink1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6.1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392 1 80,'-12'-4'34,"1"4"0,-8 3-23,3 9 0,-3-4-1,-4 9-4,-4 1 1,4 7-3,-3 1 1,-1 7-3,-1-1 0,2 4 0,-3-1-1,5-1 1,1-3-2,0-5 0,7-5-2,2-5-4,7-4-9,7-12-20,0 0-1,-2-8-4,4-8-3</inkml:trace>
</inkml:ink>
</file>

<file path=ppt/ink/ink1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9.0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216 64 21,'5'0'20,"-5"0"1,0 0-3,11 0-1,-11 0-2,0 0-2,0 0-2,5-11-1,-5 11-2,0-10-2,0 10 0,-2-14-1,2 14 0,-17-14-2,4 8-1,-4 1 0,-1 2-1,-3 3 0,0 0 0,-2 4-1,-2 4 0,5 5 0,3 3 0,6 2 0,-3 1 0,7 2 0,2 1 0,3 2 0,2-2 0,7 2 0,4 0 0,4-1 0,3-2 1,0-3-1,5 2 1,-4-3 0,1-3-1,-3 1 2,-3-4-1,1 1 0,-12-1 2,-3-11-1,4 14 0,-4-14 0,-7 14 0,-8-10 0,-1 1-1,-1-2 1,-3 1-2,-1 0 1,2 0-1,1-4 1,-1 4-1,5-3 0,3-1-1,11 0-1,-12-1-2,12 1-2,0-12-4,16 9-6,-8-6-12,19-2-8,-4-1-1,14 1-1,-2-1 5</inkml:trace>
</inkml:ink>
</file>

<file path=ppt/ink/ink1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9.2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0 32,'0'0'35,"5"15"0,-5-15-11,-3 19-3,-6-11-6,2 4-4,2-3-4,-4 2-3,9-11-2,-7 11 0,7-11-3,0 0-2,0 0-5,7-7-15,5-7-11,2-1 0,2-7-5,0-3 1</inkml:trace>
</inkml:ink>
</file>

<file path=ppt/ink/ink1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9.6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82-1 86,'0'0'35,"0"0"-3,0 0-21,-6 13-3,-2 2-1,2 6-1,1 0-2,-2 9 0,-2 1-1,6 6-1,-8-1 1,6 1-2,1-1 0,-5 2 0,4-3 0,3-3-1,-1-4 1,3-3 0,0-8-1,0 3 1,5-11 0,-5-9 0,18 12-1,-8-12 1,3 0-1,1-9-1,3 1-2,-3-5-2,1 0-4,-7-4-14,5 0-12,-10-3-4,-1 3 1,-2-5-2</inkml:trace>
</inkml:ink>
</file>

<file path=ppt/ink/ink1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49.8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61 77,'-9'1'36,"9"-1"0,-11 0-17,11 0-7,0 0-3,0-9-2,0 9-3,18-12-2,-8 2-2,3 4 1,5 0-1,-1 0-3,8 2-3,-4-3-7,4 7-19,-6-1-4,6 1-1,-2 0-5</inkml:trace>
</inkml:ink>
</file>

<file path=ppt/ink/ink1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50.6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95,'0'0'37,"0"0"-4,0 0-22,-7 0-3,7 0 0,0 0-5,0 0-2,0 0 0,-6 6-3,6-6-4,0 0-3,4 9-15,-4-9-10,0 8-2,0-8-3,0 14 3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6:46.0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3,'0'0'15,"0"0"0,6-4 2,-6 4 0,7-4-1,-7 4-3,10-4-7,-10 4 4,14-2-4,-6 1-1,2-1-2,-2 2 2,4-1-1,0 0-1,0-1 3,-1 2-4,1 0 1,1 0-1,-1 3-1,-3 0-1,2 0 1,-1 3-1,-1 0 0,2 2 0,-5-3 2,5 2-2,-4 2 0,1-2 1,-3-1 0,-5-6-1,10 13 1,-7-5-1,-1-1 1,-1 0-1,-1 2 0,0 0 0,0 0 1,-1 1-1,-4 1 1,1-2 0,-4 3 0,2-2 0,-2-1 0,4 3 1,-4-5-1,2 1 0,0-1-1,0 0 1,0-1 0,-3 2 1,4-3-1,-4 5 0,1-4 0,-2 2 0,2-2 0,-3 4-1,-1-4 0,4 1 0,-1 2 0,0-3-2,2 0-3,-1-3-5,8-3-16,-11 9-26,5-9-13</inkml:trace>
</inkml:ink>
</file>

<file path=ppt/ink/ink1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50.7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0 65,'-2'13'36,"-5"-1"-2,2 3-16,0-11-6,3 4 0,2-8-5,-13 6-4,13-6-5,0 0-8,0 0-22,0-9-3,0 9-2,6-15-2</inkml:trace>
</inkml:ink>
</file>

<file path=ppt/ink/ink1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54.0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301 132 4,'0'0'15,"0"0"2,0 0 1,0 0-1,0 0 0,0 0-2,0 0 0,0 0-4,0 0-1,2-6-2,-2 6-1,9-14-2,-9 14 0,1-16-2,1 6 2,-2-2-2,-3 0-1,-4 0 1,-4 1-1,-5-2 0,-1 5-1,-5 0 0,3 2-1,-2 2 0,-8 4 1,7 7-1,0 2-1,-2 9 1,1 4 0,3 4 0,3 4 1,1 4-1,7 2 0,-2-5 1,8-1-1,3-2 1,0-8-1,10-2 2,6-9-2,2-5 1,3-3 0,6-2 0,-1-7 1,2-5-1,4-4 0,-7-3 0,7 3 0,-9-7-1,-4 0 0,-1 1 0,-4 5 0,-4-3 0,-3 6 1,-7 3-1,0 12 0,0-9 0,0 9 1,-17 5-1,6 7 0,-1 4 0,-2 1 0,7 3 0,-4 0 0,9 0 1,2-1-2,2 0 2,5-4-1,4 0 1,-1-5-1,1 2 0,5-4 0,0 0-2,-6-6-3,4 5-8,-1-7-14,3 0-8,-6-4-1,4 0-5,0-3 3</inkml:trace>
</inkml:ink>
</file>

<file path=ppt/ink/ink1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54.2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58 0 80,'-14'16'33,"3"-10"0,4 5-23,-2-1-1,4 2-1,0 1-4,1 0 0,1-1-2,3 6 0,0-1 0,5-5-1,0 0 0,4 2 1,0-6-4,5-5 0,2-1-4,-9-7-17,9-3-10,0-7-3,-4-2-1,-3-6-1</inkml:trace>
</inkml:ink>
</file>

<file path=ppt/ink/ink1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54.4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32-1 70,'-9'1'34,"9"-1"-1,-14 6-13,14-6-15,-10 10-1,10-10-3,0 7-4,0-7-11,0 0-16,10 0-4,-10 0-2,13-4 0</inkml:trace>
</inkml:ink>
</file>

<file path=ppt/ink/ink1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56.9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 0 11,'0'0'26,"0"7"2,0-7-10,-9 13-4,7-5 0,2-8-3,-10 22-2,4-15-2,5 10 0,-6-4-2,3 9-1,-3-6 0,5 8-1,-5-1 0,4-2 0,-3-3 0,5-1-1,-7-5-1,7 0 0,1-12-1,-6 9-2,6-9-3,0 0-2,0 0-6,4-13-10,-2 2-9,-1-2-2,-1-2-1</inkml:trace>
</inkml:ink>
</file>

<file path=ppt/ink/ink1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57.2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70 30,'-6'-6'32,"6"6"-1,-14-12-9,14 12-5,0 0-4,0 0-3,0 0-2,7-4 0,6 4-3,4 0-1,6-3 1,2-1-1,2 0 0,3-3-2,-2 1 0,-2-4-1,-5 5 0,2 1 0,-8 3-1,0 0-2,-6-1-1,-9 2-5,9 0-9,-9 0-17,2 9-2,-2-9-2,0 18-3</inkml:trace>
</inkml:ink>
</file>

<file path=ppt/ink/ink1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57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58,'0'0'34,"0"0"-2,0 0-12,0 0-12,0 0 1,0 0-3,0 14 0,0-7-3,7 6 0,0 2 1,1 1-1,4 1 0,0 2 1,2-1-1,4 2-1,-6-1 1,6-1-1,-2 1-1,-4-4 0,-3 1 0,5-2 0,-8 0-1,1-6 0,0 3-2,-7-11-2,5 15-4,-5-15-20,0 0-7,0 0-3,3-15-2,-3 2 0</inkml:trace>
</inkml:ink>
</file>

<file path=ppt/ink/ink1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3:58.2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336 0 76,'-11'5'33,"-1"1"1,-4 0-23,5 7-1,-6-7 1,1 6-3,-2 0-2,0 2-1,-1 2 0,1 0-1,-3 2-2,0 0 1,0-1-2,1 3 0,-3-4 0,6 2 0,-3 0-1,6-7-1,2 1-2,1-5-5,11-7-20,0 0-8,0 0-1,6-16-4,6-3-3</inkml:trace>
</inkml:ink>
</file>

<file path=ppt/ink/ink1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00.3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171 31 7,'16'-8'18,"-16"8"-3,16-14 1,-5 12-2,-11 2-1,9-7-1,-9 7-2,0 0 2,0 0-4,0 0 0,0 0-1,0 0-1,0 0-1,0 0 0,-6 7-1,6-7 0,-17 13-1,8-6 1,-2 1-1,-5 2-1,2-2 0,-2-1 0,1 1-1,0 3 0,0-4 1,-1 1-1,5-1 0,0-1 0,3-1 0,8-5 0,-15 5 1,15-5-2,-10 7 0,10-7 0,-11 6-2,11-6 2,0 0 0,-9 11-1,9-11 1,0 0 1,2 11-1,-2-11 2,16 13-1,-5-5 0,3 0 1,0 1-1,4 1 1,1-2-1,-1 0 0,3 1 0,-7-2-1,4-2 1,-4 0 0,-5-2-1,1 2 1,-10-5-1,11 5-1,-11-5-1,0 0-3,0 0-6,0 0-17,0 0-7,-9 7-2,0-7-3,0 0 2</inkml:trace>
</inkml:ink>
</file>

<file path=ppt/ink/ink1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00.6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62,'0'0'31,"0"0"-1,0 0-13,0 0-7,0 0-3,12 4 1,-3-3-2,5 4 0,4-4-2,1 6 1,2-1-2,1 4 1,-3-3-2,1 1-1,-5 0 0,1 0-1,-3 1 1,-3-3-1,-3-2 0,-7-4 0,16 9-2,-16-9-2,11 6-8,-11-6-20,0 0-3,0 0-2,10-7-5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5:20:53.04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2006-524 65,'0'-10'58,"1"4"-22,2-3-19,-1-4-7,5 0-4,-1-6-1,2 2-2,0-6-1,2 3 0,3-4-1,-5-1 0,4 0-1,-3 3 0,-5 2 1,5 3-1,-8 3 1,2 5 0,-3 9 0,0 0 0,0 5 0,-3 10 0,-1 5 0,1 4 0,-2 3 1,4 5-2,-3 2 1,-1 0 0,0-2 0,5 1-1,-3-3 2,-2-4-2,4-3-2,-1-5 1,2-3-2,0-7-5,0-2-10,0-6-6,0 0-16,3 9-31</inkml:trace>
  <inkml:trace contextRef="#ctx0" brushRef="#br0" timeOffset="524.7181">1946-236 129,'0'0'35,"-7"8"-13,7-8-14,0 0-3,6 0-1,3 0 0,2-2-2,4-2 0,2 1-1,3 1 0,-1-4-1,7 3 1,-4-1 0,1 2-2,-1 0 0,1-1-1,-4 3-2,-6 0-11,1 0-7,-4 0-13,-10 0-26,5 7-13</inkml:trace>
  <inkml:trace contextRef="#ctx0" brushRef="#br0" timeOffset="717.0771">2022-108 137,'5'0'31,"3"-2"-13,3 2-12,-2-1-1,3 1-1,1 0 0,-2 4-2,-5 4 0,3-1 0,-5 7-1,-4 1 0,0 6 1,-7 5-2,-2 0 1,-5 2-1,-1 0 0,1 3 0,-4-2 1,2-2-1,2-3 0,1 0 0,0-8 1,7-1 0,0-4-1,3-2 1,3-9 1,5 9-1,3-8-1,1-1 0,6-2 1,2-2-1,0-4 0,1 1 0,2-1 0,-1 1-1,-2 1-2,-2-3-2,0 6-13,-6 0-4,0 1-13,-9 2-31</inkml:trace>
  <inkml:trace contextRef="#ctx0" brushRef="#br0" timeOffset="-1012.7096">1479-291 88,'-9'-3'50,"9"3"-27,-2-8-7,-3 1-6,5 7-3,0-8-1,6 6-2,0-3-1,5 1-1,5 1 0,4 2-1,2-1-1,3 2 1,1 0-1,0 0 0,1 0 0,-5 2-1,0-1-1,-6 0-2,0 2-8,-5 1-9,-11-4-11,3 6-24,-6 0-16</inkml:trace>
  <inkml:trace contextRef="#ctx0" brushRef="#br0" timeOffset="-511.3636">1515-207 126,'-8'0'35,"8"0"-11,0 0-16,0 0-2,0 0-1,7 4-2,7-4 0,1-1-2,2 0 0,3-3 0,2 3-1,0-1-2,-1-3-5,-2 3-11,0-1-8,-3 1-16,-2 1-31</inkml:trace>
  <inkml:trace contextRef="#ctx0" brushRef="#br0" timeOffset="2385.9163">2734-456 140,'-11'0'33,"-2"4"-11,-2 2-14,3 9-3,-10-2-1,6 9 0,-1 1-2,-2 4 0,-4 2 1,6 4-2,-5-1 0,2 3-1,1-1 1,2-5-1,-1-2-1,7-6 0,0-2-4,7-11-2,4-8-11,0 0-6,4-8-14,7-4-27</inkml:trace>
  <inkml:trace contextRef="#ctx0" brushRef="#br0" timeOffset="1861.1174">2459-471 98,'0'0'48,"0"0"-18,-9-9-18,9 9-3,0 5-2,1 6-3,4-3 0,5 8-1,-3 1-1,8 4-1,-1 2 1,5-2 0,-2 1-1,1 0 0,2 0-1,0-4 1,-2 0-1,-3 0 1,1-5-1,-1 0 0,-1-4 0,-4-1-1,-1 3 0,-9-11-1,12 7-3,-12-7-4,10 0-9,-10 0-7,0 0-17,0-7-28</inkml:trace>
  <inkml:trace contextRef="#ctx0" brushRef="#br0" timeOffset="2991.1165">2806-560 15,'-15'-19'66,"2"4"-12,5 2-20,-1 2-18,9 11-5,-9-8-5,9 8-1,0 0-1,6-3-2,0 2 0,7 1 0,1 0-2,2 0 1,2 0 0,5 0-1,-4 0-1,2 0-1,3 1-3,-10-1-9,6 0-8,-4 0-11,-1 0-28,1 0-17</inkml:trace>
  <inkml:trace contextRef="#ctx0" brushRef="#br0" timeOffset="2477.2075">2861-623 129,'0'0'36,"0"6"-12,0 6-16,-3-2-3,3 6 0,3 0-2,1 6 0,-2 0-1,-2 0-1,1 1 0,4-3-1,-5 2-1,0-10-1,1 3-2,-1-15-3,0 6-8,0-6-9,0-6-16,0-7-27</inkml:trace>
  <inkml:trace contextRef="#ctx0" brushRef="#br0" timeOffset="3045.5301">3228-671 155,'0'0'28,"0"0"-8,0 0-15,-8 9-1,5 6-1,-6 3 0,1 4-2,-1 8 0,-3 7 1,-1 4-1,-1 3-1,-2 5 0,0-2 0,-1 1 0,1-2-1,3-11 1,-2-2-3,6-8 2,4-8-2,5-8-3,0-9-6,0 0-10,10-13-12,0-5-24,0-7-17</inkml:trace>
  <inkml:trace contextRef="#ctx0" brushRef="#br0" timeOffset="3574.1414">3105-344 138,'-10'0'34,"10"0"-10,0 0-16,8 6-2,2-5-2,6 0-1,1-1-1,6 0-1,2 0 1,2-1-2,4-2-3,-5-3-3,3 4-10,-3 0-6,-2-2-12,1 2-31,-5 0-11</inkml:trace>
  <inkml:trace contextRef="#ctx0" brushRef="#br0" timeOffset="3572.1394">3253-678 137,'10'-21'35,"-4"13"-12,1 6-14,-7 2-3,7 10-1,-7 5-2,2 6-1,-2 5 2,0 8-3,0 4 0,0 5 0,0 0 0,0 3-1,0-4 1,0 1-1,3-3 0,3 0 0,-2-9 0,-3-3-1,8-8 0,-6-3-1,1-4 0,2-6-4,-6-7-3,0 0-9,0 0-7,0-10-17,-9-3-28</inkml:trace>
  <inkml:trace contextRef="#ctx0" brushRef="#br0" timeOffset="4092.147">3771-430 152,'-4'6'29,"-5"2"-8,6 7-15,-8-1-1,-2 7-1,-3 1-1,-2 5 0,-5 2-2,0 3 0,-5 0-1,0-3-2,6 5-6,-4-8-10,1-2-4,8-8-15,-1-5-32</inkml:trace>
  <inkml:trace contextRef="#ctx0" brushRef="#br0" timeOffset="4087.3541">3518-420 159,'0'0'27,"0"0"-7,0 0-15,13 8-1,-3 1-1,7 3 1,1 0-2,1 0-1,1 1 0,3 1 0,-4 2-1,7-1 0,-2 2-1,-5-5-1,0 4-4,-4-6-8,-1-1-8,-1-2-9,-3-6-26,-10-1-24</inkml:trace>
  <inkml:trace contextRef="#ctx0" brushRef="#br0" timeOffset="-4210.7224">291-432 18,'-7'9'37,"7"-9"-4,-7 8-7,7-8-8,-2 7-5,2-7-2,0 0-4,0 0-1,0 0 0,0 0-2,0 0 0,2-7-1,2-4 0,-3 1 0,1-6-1,2-1-1,-2-2 0,-1-3-1,-1 2 0,0-1 0,-3 3 0,-3-2 0,-1 6 0,0 0 0,-5 6 0,1 3 0,-1 4 0,2 2 1,-1 6 0,-1 7 0,0 5 0,4 4 0,-1 4 0,2 5 0,1 2 1,3 6-1,0-4 0,0 6 0,3-4 0,0 2 0,0-1-1,0-4 1,0-1 0,0-2-1,0 0 1,0 0 0,0-1 0,0-3 0,0 1-1,0-2 0,-4-3 0,3 1 1,-2-7-1,0-2-1,0-3 0,-3-3-1,5-3-1,1-7-3,0 0-9,-9 3-9,9-3-13,-7-4-29</inkml:trace>
  <inkml:trace contextRef="#ctx0" brushRef="#br0" timeOffset="-3352.2097">13-104 123,'-7'5'38,"1"-3"-14,6-2-15,0 0-3,0 7-1,8-7 0,7-1-2,3-4 0,6-1-1,1-3 0,4 0 0,0 1-1,0-2 0,-2 1-1,1 2 0,-7 0 1,3 1-2,-6 3 1,-3 1-2,-3 2-2,-5 0-1,1 3-9,-8-3-9,5 10-11,-5-10-27,-6 9-17</inkml:trace>
  <inkml:trace contextRef="#ctx0" brushRef="#br0" timeOffset="-3170.7632">649-638 60,'0'0'58,"0"0"-23,-9-5-19,9 5-6,-10 5-2,4 3-2,-3 0-2,2 6 1,-6 3-3,4 5 1,-2 3-2,1 5 2,-5 2-2,6 6 0,-2 0 1,1 1-1,1 0 0,3 3 0,2-2 0,2-1-1,2 0 1,0 2-1,2-2 2,2 2-2,1-3 0,-1-1 0,2-1 0,0-7 1,-2-2-2,2-6 1,-1-4-3,-2-7 0,7-1-6,-10-9-10,11 1-7,-6-4-17,3-8-28</inkml:trace>
  <inkml:trace contextRef="#ctx0" brushRef="#br0" timeOffset="-2666.0768">751-404 128,'0'0'36,"-8"0"-12,8 0-16,-2 6-2,2 2-1,3 7-1,6-3-1,5 7 0,1 1-1,3-2-1,0 1 1,4 3-1,-1-5-1,-2 1 1,0-2-1,-2-1 0,1 0 0,-7-5-1,1 2 0,-4-2-2,1 0-2,-9-10-7,7 11-9,-7-11-9,0 0-25,8-3-21</inkml:trace>
  <inkml:trace contextRef="#ctx0" brushRef="#br0" timeOffset="-2547.8257">996-387 118,'-7'3'39,"-4"7"-14,-3 5-16,1 6-2,-4 3-1,2 7-2,-7 0-1,2 7-1,-2-4 0,5 2-1,1-3-2,0-2-1,5-3-5,2-7-12,2-5-6,2-10-16,5-6-32</inkml:trace>
  <inkml:trace contextRef="#ctx0" brushRef="#br0" timeOffset="-2011.1759">986-614 132,'0'0'36,"7"1"-14,-7-1-13,16 10-4,-6-2-1,6 5 0,1 2 0,1 6-2,2 3 0,2 3 1,-4 4-2,3 3 0,-7 3 0,-4 6 0,0 0-1,-7 2 0,-3 3 0,0-3 0,-8 1 0,-5-2-1,0-2-1,-3-4-3</inkml:trace>
  <inkml:trace contextRef="#ctx0" brushRef="#br0" timeOffset="-2003.7508">743-386 207,'1'11'4,"8"1"-1,5 7 0,1 1-1,3-2-1,0 1 1,4 3-1,-1-5-1,-2 1 1,0-2-1,-2-1 0,1 0 0,-7-5-1,1 2 0,-4-2-2,1 0-2,-9-10-7,7 11-9,-7-11-9,0 0-25,8-3-21</inkml:trace>
  <inkml:trace contextRef="#ctx0" brushRef="#br0" timeOffset="-2001.0126">996-387 118,'-7'3'39,"-4"7"-14,-3 5-16,1 6-2,-4 3-1,2 7-2,-7 0-1,2 7-1,-2-4 0,5 2-1,1-3-2,0-2-1,5-3-5,2-7-12,2-5-6,2-10-16,5-6-32</inkml:trace>
  <inkml:trace contextRef="#ctx0" brushRef="#br0" timeOffset="-1088.3907">986-614 132,'0'0'36,"7"1"-14,-7-1-13,16 10-4,-6-2-1,6 5 0,1 2 0,1 6-2,2 3 0,2 3 1,-4 4-2,3 3 0,-7 3 0,-4 6 0,0 0-1,-7 2 0,-3 3 0,0-3 0,-8 1 0,-5-2-1,0-2-1,-3-4-3,1-2-9,-4-8-7,3-3-8,-1-10-28,7-9-26</inkml:trace>
  <inkml:trace contextRef="#ctx0" brushRef="#br0" timeOffset="5233.9861">4037-322 85,'0'0'47,"-11"2"-20,5-2-11,6 0-6,-12 0-2,12 0-2,-10 0-2,10 0 0,0 0-1,0 0-1,7-2-1,1 1 0,6 0 0,8-3 0,0 3 0,5 1-1,1-2 1,2 2-1,-1 0 1,-2 0-1,-3 0 0,2 0-1,-9 0 1,-1 0-2,-2 0-1,-2 0-5,-2 0-9,-10 0-9,7 0-15,-7 0-27</inkml:trace>
  <inkml:trace contextRef="#ctx0" brushRef="#br0" timeOffset="5747.9124">4159-442 124,'0'0'37,"0"0"-12,-6 0-15,6 11-3,-1 1-3,1 8 0,-5 4-2,4 3 0,-1 1-1,1 3-1,0-2 0,-4-4-2,5 1-4,-7-8-8,7-4-8,0-5-12,0-9-28,9 0-14</inkml:trace>
  <inkml:trace contextRef="#ctx0" brushRef="#br0" timeOffset="6119.3332">4539-805 85,'0'0'52,"3"-7"-20,-3 7-20,0 10-3,0 2-2,2 7-1,-2-1-2,1 12 0,-1 3-1,0 8-1,0 8 0,-3 1-1,-8 4 0,4 1 1,-5 0-2,-1-3 1,0-6-1,6-5 0,-2-8 1,3-11-2,5-9 2,1-4-2,0-9 1,7-1 0,3-8-1,-1-6-1,4-2 2,1-7-1,1 0 1,-1-3 0,4 0-1,2 3 1,-4 3 0,0 3 0,0 5 0,-2 8 1,1 5-1,-4 5 1,-2 9-1,-1 2 2,-3 4-1,-4 4 0,-1 0 0,-3 0 0,-8-2 0,-4-1 0,-4 0-1,-7 0 1,5-6-1,-7-1-1,2-4-1,5-5-1,6 0-4,-1-5-7,16 0-7,-7-12-10,14 2-27,2-8-21</inkml:trace>
  <inkml:trace contextRef="#ctx0" brushRef="#br0" timeOffset="7174.6599">4881-673 98,'0'0'46,"0"0"-24,1 7-9,-1 2-4,0 2-4,0 4-1,0 0-2,-3 4-1,-1 1 1,1 0-1,0 0-1,0-1 0,1-6 0,-3 1-3,4-10-1,1 4-6,0-8-7,0 0-15,0-8-22,0-4-11</inkml:trace>
  <inkml:trace contextRef="#ctx0" brushRef="#br0" timeOffset="7389.9193">4778-627 67,'-10'-11'56,"3"5"-24,-2-2-14,9 8-7,-6-5-3,6 5-2,0 0-2,5-6 0,-5 6-2,16-1 1,-5-1-1,4 2 0,1-4 0,2 1-1,6-1 0,-3 1 0,5-3-2,-4 1 0,5 1-2,-6-2-3,2 4-9,-7-1-8,4 2-13,-11 1-27,1 1-9</inkml:trace>
  <inkml:trace contextRef="#ctx0" brushRef="#br0" timeOffset="7886.016">5098-482 135,'-3'13'36,"3"-5"-13,0-8-10,0 16-7,2-3-2,6 1 1,-2 3-3,4 2 0,2-3 0,-2 4-1,4-1 0,5-1 1,-3-2-2,0 2 1,0-5-1,-2 0 0,1-1 1,-2-5-2,-3 1 1,0-4-3,-1 0 1,-9-4-3,8 1-9,-8-1-7,0 0-7,2-9-22,-2 2-27</inkml:trace>
  <inkml:trace contextRef="#ctx0" brushRef="#br0" timeOffset="8041.2452">5296-395 131,'0'0'35,"2"-8"-11,-2 8-16,0 0-1,0 0-1,0 5-2,-8 3-1,6 5-1,-10-1 1,6 5 0,-8 1-2,-1 4 1,-4 0-1,-4 3 1,0-1-1,-2-2-1,-1-1 1,5-2-2,-1-2 0,6-6-3,7 3-1,-2-11-11,11-3-5,0 0-9,0 0-26,11-3-24</inkml:trace>
  <inkml:trace contextRef="#ctx0" brushRef="#br0" timeOffset="8726.8318">5552-308 116,'-3'-7'42,"3"7"-16,0 0-14,0 0-3,0 0-4,0 0-2,2-6 0,4 6-1,5-1 0,2 1 1,3-3-2,3 1 0,6-2 0,-2 1 0,3 0-1,1-1 0,-2 2 0,-2 0 0,0 1 0,-5 1-2,-4 0 0,-2 0-2,-5 4-4,-7-4-9,0 0-7,-6 7-14,-4-6-27</inkml:trace>
  <inkml:trace contextRef="#ctx0" brushRef="#br0" timeOffset="8914.5074">5697-413 146,'0'0'31,"0"0"-9,-12-9-14,12 9-2,0 5-3,0 6 0,-1-5 0,0 8-1,-1 1-1,-4 5 0,3-4-1,1 3 1,-1 2-1,-3-5-1,4 1 1,-1-4-2,3 2-3,-2-10-2,3 5-11,-1-10-6,0 0-12,12 3-33</inkml:trace>
  <inkml:trace contextRef="#ctx0" brushRef="#br0" timeOffset="9762.1526">6114-448 121,'7'-5'38,"-7"5"-13,13-14-16,-3 8-3,-4-5 0,1 6-2,-4-5 0,0 2-1,-3 0-1,0 0 0,-3-1 1,3 9-2,-13-9 0,1 7 0,7 0 0,-7 2-1,-1 0 1,3 3-1,0 4 1,-2 2-1,1 3 0,-1 0 0,2 3 1,0 1-1,-3 0 1,7 4 0,-4-5-1,7 3 1,-1-3-1,1 1 0,3 1 1,0-4-1,4 1 0,-1-3 0,0 2 0,6-3 0,-4 1 1,3 0-1,-1-3 0,-1-2 0,2 2 0,-2 0 0,3-4 0,-9-4 0,13 8 0,-6-6 0,2 0 0,-2-1 0,3 1 0,3-2 0,-1 0 0,4 0 0,-3 0 0,1-2 0,1-1 0,-4-1 0,4 2-1,-5-3 1,4 2-1,-5-2 0,-2 2-2,-7 3 1,13-3-2,-13 3-3,9-6-9,-9 6-8,0 0-11,0 0-30,0-7-11</inkml:trace>
</inkml:ink>
</file>

<file path=ppt/ink/ink1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01.2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62-1 65,'-11'0'34,"11"0"-2,-14 8-22,13 0 0,-7 2-1,7 6-2,-5 2 0,6 2-3,-1 3 0,1 4 0,0 4-1,0 0 1,0 3-1,0 0-1,0 3 0,0-3 0,0 0 0,-4-2-1,2-3 0,-3-3-1,3-7 1,0 2-1,-1-7 0,1-5 1,2-9-2,0 11-1,0-11-4,0 0-7,0-5-21,0-5-1,0-1-4,0-3-2,0 2 4</inkml:trace>
</inkml:ink>
</file>

<file path=ppt/ink/ink1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01.6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21 83,'0'0'32,"0"0"0,-6-9-22,6 9-3,11-8 1,3 8-3,-2-2-1,4 2 0,2 0-1,1 0 1,1 2-2,1 8-1,-2-4 1,1 2 0,-2 1-1,-3 4 0,-2-4 1,-4 6 0,-4-4 0,0 5 0,-5-1-1,0 1 1,-7-1 0,-3 4-1,-3-4 0,-1 1 0,-2-2 0,-1-1-1,1-5 1,-6 0-1,1-1-2,0-5 1,3 1-3,-5-3-3,11 0-6,-7 0-22,10 0-2,9 0-2,-9-9-3,9 9 3</inkml:trace>
</inkml:ink>
</file>

<file path=ppt/ink/ink1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02.0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0 52,'-5'9'34,"5"-9"-1,-9 10-11,9-10-12,-11 11-2,11-11-1,-12 17 0,7-9-3,3 5-1,-3-3 0,5 3-1,-2 2 0,2-3-1,5 2 2,-1-1-1,1-3-1,2-2 0,-7-8-2,14 9-2,-3-6-7,-11-3-18,17-8-6,-10-3-4,4-4 0,-4-7 0</inkml:trace>
</inkml:ink>
</file>

<file path=ppt/ink/ink1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02.2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0 93,'-14'0'35,"2"4"-3,1 3-22,-1-5-5,12-2-2,-12 11-5,12-11-16,0 0-14,0 0-2,7-1-2,3-4-3</inkml:trace>
</inkml:ink>
</file>

<file path=ppt/ink/ink1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9:15:05.5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20.1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233 119 4,'-9'-5'5,"9"5"1,0 0 0,0 0 1,0 0 2,0 0-1,0 0 1,0 0 0,0 0 0,0 7-1,0-7 0,0 0-1,0 0 0,0 0 0,0 0-2,9 0 2,-9 0-2,6-7 1,-6 7-2,8-14 0,-6 4 1,0 0-2,-2 2 1,0-3 0,0-1-1,-2 4 0,-8-4 1,10 12 1,-16-16-2,7 11 0,-7-1-1,0 6-1,-2 0 1,1 9-1,-3 1 0,1 9 0,-2 2-1,1 4 0,1 6 0,1-2 0,4 4 0,3-2 0,8-3-1,3-2 1,3-6 0,10-7 1,3-2-1,3-4 1,-1-7-1,3 0 0,2-8 1,2-4 0,-4 2-1,-2-3 1,-1-2-1,-2 0 0,-7-2 2,3-2-2,-7 5 1,4-4 0,-5 3-1,-3 1 2,-1 5-1,0 9 0,0-15 0,0 15 0,0 0 0,-1 8-1,-1 1 1,-2 5-1,-3 3 0,4 6 0,1 1 0,-2-2 0,3 1 0,1 1 0,0-2 0,0-5 0,5 0 0,-3-5 1,3 0-1,-5-12-1,14 14-1,-14-14-3,14 13-7,-14-13-18,18 0-4,-18 0-5,18-2-1,-11-3 1</inkml:trace>
</inkml:ink>
</file>

<file path=ppt/ink/ink1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20.4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48 0 69,'0'0'34,"-11"11"-2,6-3-18,0-4-5,-1 8-1,-6-3-1,10 1-3,-5 1-1,7 2-1,0-7 0,0 3 0,0-9-2,7 11 0,2-7-5,-9-4-4,25-6-23,-18-7-3,7 2-1,-7-4-5</inkml:trace>
</inkml:ink>
</file>

<file path=ppt/ink/ink1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20.6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2 73,'0'0'37,"-17"-9"-2,17 9-21,-15 0-5,15 0-1,0 0-4,-14 9-3,14-9-5,0 0-12,0 10-16,0-10-3,13-1-3,-6-8-3</inkml:trace>
</inkml:ink>
</file>

<file path=ppt/ink/ink1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21.5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273 14 13,'0'-9'31,"0"9"3,0 0-13,-9-4-3,9 4-3,-12-1-2,0 1-5,-1 0-1,1 2-1,-6 3-1,1 1-1,-4 0-1,-4 4 0,4 1 0,-1-1-1,3 4 0,1-2-1,1 0 1,1 2-1,5-3 0,4 5-1,5-2 1,2 2-1,0-4 1,6 3-1,6-3 1,4 4 0,0-5-1,2 2 1,1-3-1,2-3 1,-1-2-1,1 0 1,0 0-1,0-1 1,0-3-1,-7-1 0,-1 0-1,1 0 0,-4 0-3,-10 0-3,15-4-6,-15 4-22,8-9-1,-8 9-3,0-9-1</inkml:trace>
</inkml:ink>
</file>

<file path=ppt/ink/ink1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23.4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64 33,'0'0'32,"0"0"-11,0 0-3,0 0-3,0 0-4,1-7-4,8 4 0,-9 3-3,22-9-1,-14 6 0,6 1 0,1-3 0,1 2-1,-2 0 1,4 2-1,-2-3 1,0 2-1,1-2-1,-2 2-2,1 0-8,0 0-21,-7-2-4,3-3-2,-12 7-3</inkml:trace>
</inkml:ink>
</file>

<file path=ppt/ink/ink187.xml><?xml version="1.0" encoding="utf-8"?>
<inkml:ink xmlns:inkml="http://www.w3.org/2003/InkML">
  <inkml:definitions/>
</inkml:ink>
</file>

<file path=ppt/ink/ink1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30.0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359 100 8,'0'0'28,"0"0"-8,5 0-3,-5 0-1,0 0-2,7-9-2,-7 9-2,9-9-2,-9 9-1,2-12 0,-2 12-2,0-12 0,0 12 0,-2-17-2,-10 11 2,0-2-3,-3 0 1,-4 1-1,-2 2-1,-4 0 0,4 3-1,-6 2 1,1 0-1,7 6 0,-4 0 0,1 4 0,7 4 0,0-1 0,1 4 0,9 0 0,0 1 0,5 2 0,5 0 0,2-2 0,7 1 2,6-4-1,-1 0 0,6-6 1,-1-1-1,-2-3 1,-1 1 0,-4-6-1,-1 0 0,-2-2-2,-8-4 2,-6 6-2,0-11 1,0 11 0,-16-6-1,2 4 1,-9 2 0,0 0 1,-4 8-1,1 2 1,-1 4-1,-1 2 1,5 2 0,0 3-1,0-1 0,9-2 0,4 3 0,-1-4 0,7 1 0,4-3 0,0 1 0,7-1 0,2 0 0,-3-3 0,6 2 1,-7-3-1,8 0 0,-6-1 1,5-1 0,4-4 0,0-1 0,2-3-1,1-1 2,2-3-1,0-3-1,4-2 1,-2-2-1,0-2 0,-5 1-2,1 2-3,-3-6-7,3 9-23,-8-6-2,-2 6-3,0-3-2</inkml:trace>
</inkml:ink>
</file>

<file path=ppt/ink/ink1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32.3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0 27,'0'0'35,"0"0"-1,0 0-11,0 0-9,0 0 0,0 0-3,0 0-4,0 0-1,-9 8-1,2 2-2,-2 3-1,5 1 1,-8 7-1,7 2 0,-2-1 1,0 2-1,5-2-1,0 2 0,2-4 0,0-3 0,5-4-1,6-2 1,-4-6-1,7-5-2,0 0 0,-5-6-5,9-6-4,-4-5-15,2-3-11,-6-2-2,1-2-1</inkml:trace>
</inkml:ink>
</file>

<file path=ppt/ink/ink1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32.5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22 64,'-8'-10'37,"2"5"-3,-6-2-18,12 7-5,-11 0-2,11 0-4,-8 3-3,8-3-2,-2 10-4,2-10-11,0 0-18,2 10-1,6-10-4,1 0-1</inkml:trace>
</inkml:ink>
</file>

<file path=ppt/ink/ink1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33.3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28,'0'0'35,"0"0"-3,-9 2-13,9-2-2,0 0-3,0 0-5,0 0-2,10 5-1,-10-5 0,23 2-1,-10-1-1,6 1-1,0-1 0,6 0 0,-4 0-1,2 2 0,-3-2-1,-1 1 1,-1 1-2,-2-3 1,-2 2-1,-4-2 0,-10 0-1,11 2-3,-11-2-2,0 0-8,11 0-21,-11 0-1,0 0-2,-11 8-2</inkml:trace>
</inkml:ink>
</file>

<file path=ppt/ink/ink1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33.6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0 41,'-10'6'35,"10"-6"-2,0 0-16,-14 5-4,14-5 0,0 0-3,8 1-2,-8-1-3,20 0 0,-8 0-1,9 0 0,-1 0-1,3 2 0,0-2-2,-4 2 0,4-1 0,-4 1 0,-1-2-1,-4 1 0,0-1 0,-5 1-3,2 1-5,-11-2-19,9 3-8,-9-3-3,0 0-4,0 0 2</inkml:trace>
</inkml:ink>
</file>

<file path=ppt/ink/ink1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36.3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348 96 24,'0'0'22,"0"0"-2,2-11-1,-2 11-3,0-9-3,0 9-2,3-13-1,-3 13-1,0-10-3,0 10 0,-5-14-1,5 14-1,-11-13-1,11 13 0,-17-14 0,8 9-2,-3 0 1,-1 5-1,3 0-1,-3 2 1,4 5-1,-5 3 1,6 4-1,-1 0 0,0 2 0,0 3 1,0 0-1,4 2 0,-2 2 0,-2-1 1,0 0 0,2 0-1,2-2 1,0 3-1,-3-2 2,3-2-1,0 2 0,-2-5 0,-2 1 1,5-2-1,-3-3 1,0 1-1,2-3-1,-2 0 1,7-10 0,-12 14-1,12-14 1,-16 13-1,7-10 1,0-2-1,9-1 0,-16 5 1,16-5-1,-16 2 0,16-2 0,-7 2 0,7-2 0,0 0 0,0 0-1,0 0 1,0 10-1,7-4 1,9-2 0,0 4 0,3 0 0,1 3 1,3 0-1,-4 3 1,-1-2-1,-6 8 1,1-2-1,-10 3 1,-1 6-1,-2 1 0,0 0 0,-4 4 0,-4-1 1,1-2-1,-4 2 0,2-2 0,0-7 0,2 1 0,5-3 0,-1 3 0,3-9 1,0 4-1,0-4 1,3 0-2,5-2 2,4 0 0,2-5-1,-2-2 1,8-2-1,3 0 1,-2-1 0,0 1 0,2-2-1,-4-1-1,1 0-2,-4-1-5,5-2-26,-7-3-2,-2-1-5,4-3-2,0-9 0</inkml:trace>
</inkml:ink>
</file>

<file path=ppt/ink/ink1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38.6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163 99 20,'11'0'30,"-11"0"-4,9-6-10,-2 1 0,0-8-3,2 7-2,-6-4-3,6 0 0,-4 0-2,-5 10 0,4-17-1,-4 17 0,-4-12-1,4 12-1,-21-6 0,9 3-1,-4 3 0,-2 0-1,1 0 0,-1 3 0,-1 4 0,1 4-1,4 6 0,-4 4 1,4 2-1,2 4 0,-1 6 0,8 0 2,0 1-4,5-6 4,0-1-2,3-6 0,8-3 0,-1-9 0,3-6 1,3-3-1,1-6 1,4-4-1,2-5 1,-1-4-1,1-3 1,-2-1-1,-4-2 1,1 2-1,-2 3 0,-7 0 1,1 5 0,-8 2-1,0 5 2,-2 8-1,0 0 0,-11 5 0,2 3 0,-1 10 0,-1 5-1,1 2 0,3 0 0,0 1 0,7 1 0,0-1 0,1-3 0,6 0 1,8-10-1,-5 3 1,2-7-1,3 0 0,-3-3-1,2 0-1,-2 0-4,-1-6-5,5 0-15,-5 0-10,3-2-1,-6-4-4,3-1 2</inkml:trace>
</inkml:ink>
</file>

<file path=ppt/ink/ink1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38.8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0 40,'0'14'36,"0"-14"-3,0 0-10,-2 15-5,2-15-6,-9 14-1,9-14-5,-5 15-1,3-4-1,2-3-1,0 2-1,7 0-1,-7-10 0,12 12-1,-1-9-1,-4-3-1,9 0-5,-7-5-8,1-3-19,1-5-2,-2 0-1,-2-6-3</inkml:trace>
</inkml:ink>
</file>

<file path=ppt/ink/ink1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39.0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37-2 79,'-16'0'35,"16"0"-2,-11 12-19,11-12-7,-7 15-1,7-15-7,0 7-6,0-7-24,6 0-2,-6 0-3,12-7-3</inkml:trace>
</inkml:ink>
</file>

<file path=ppt/ink/ink1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41.4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28-1 9,'-8'0'17,"8"0"-4,-11 1 1,11-1-3,0 0-1,0 0 1,0 0-1,-9 6-1,9-6 0,0 0-2,0 0-1,0 0 1,0 0-3,0 0 0,0 0 1,0 0-2,0 0 0,7 6-1,2-1 1,2-4-1,6 1 1,4-1 0,6-1 0,0 0 0,5 0-1,-4 0 0,2 0 0,-1 0-1,-5-2 1,1 1-1,-4 1 0,-6 0 0,0 0 0,-5 0 0,-1 0-1,-9 0 1,14 0-1,-14 0 1,0 0-1,9 0 0,-9 0 0,0 0 1,0 0-2,0 0-2,0 0-4,11 0-13,-11 0-14,0 0-2,0 0-2,0 0 0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1.8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  <inkml:trace contextRef="#ctx0" brushRef="#br0" timeOffset="2716.6757">396 1460 153,'5'-8'28,"-5"-1"-12,0 9-11,0-19-1,0 11 0,0-7-2,-4 0 0,-4-2-1,-1 0 0,-4 2 0,-1 1 0,-3 1-1,-1 6 1,-2 4 0,2 3 1,0 6-1,1 8 0,-1 4-1,5 2 1,0 5 0,-1 5 0,5-1 0,1 4-1,5-2 0,1-2 0,2-2 1,5-2-1,4-5 0,6-7 0,1-5 0,1-7 0,3-1 0,1-10 1,-2-5-1,1-4 0,-2-2 0,0-5 1,-5 0-1,0 0 1,-4 0-1,-2 2 0,-3 3 0,1 3 0,-5 8 0,0 10 1,0 0-1,-6 0 0,1 12 1,-1 7-1,1 2 1,2 5-1,3-3 1,-1 1-1,5 0 0,4-6 0,2-2 0,0-6-1,3-3 1,-3-3-3,3 3-4,-13-7-11,16 1-4,-16-1-10,12 3-29,-12-3-26</inkml:trace>
  <inkml:trace contextRef="#ctx0" brushRef="#br0" timeOffset="3242.8295">626 1514 161,'0'0'27,"0"0"-7,0 0-11,14 0-4,-3-5-2,5 2-1,-2-4 0,4 4-1,-1-1 1,0 3-1,-4 1-1,-4 0 1,-9 0-1,9 13 1,-9-4-1,-1 3 0,-7 1 0,-1 1-1,0 0 2,2-3-2,3 4 1,2-6 0,1 2 0,6-3-1,4-2 2,0 3-1,5-4 0,-2 1 0,2-1 0,-3 4 1,0-2-1,-3 5 1,-3-2 0,-4 1-1,-5 1 1,-9 3-1,-6-2 1,-8 3-1,-4-3 0,-3 0 0,1-1-1,-2-8-3,11 2-10,0-8-6,10-7-5,5-11-15,7-4-40</inkml:trace>
  <inkml:trace contextRef="#ctx0" brushRef="#br0" timeOffset="-1376.6125">-359-63 18,'0'0'27,"0"0"4,0 0-7,0 0 0,0 0-6,0 0-3,6-2-4,-6 2-3,0 0 0,0 0-4,0 0 1,0 0-2,0 0 0,4-10 0,-4 10 0,0 0-1,-4-6-1,4 6 1,-14-3-1,5-1 0,-4 4 0,0-1 0,-3 1 0,-3 0-1,0 1 1,0 3 0,2 1-1,0-1 1,2 2-1,4 2 1,-2-3-1,4 5 1,4-1-1,-1 0 2,5 6-2,-3-2 1,3 1-1,1 4 1,-1 3-1,6 3 1,-1 3-1,2 2 0,1 1 1,-1 5-1,0 2 0,0-2 0,2 1 0,-1 3 1,-1-2-1,-1 0 0,1 2 0,-3 0 1,0 0-1,1 3 1,0 0-1,0-2 0,1 0 0,-1 3 0,3-2 0,-2 3-1,2-5 1,-1 1 1,-3-2-1,1-2 0,-1 1 1,0-5-1,-1-2 1,0-1-1,-3-1 1,1-4-1,0 1 0,-1-1 0,1 2 0,-1-1 0,-2-1 0,1-2 0,-3 2 0,1 0 0,2-3 0,-1 0 0,1-4 0,1-1 0,1-1 0,0-1 0,0-2 0,0-2 0,0 0 0,2 0 0,-2-1 0,1 0 0,0-1 0,-1-8 0,4 12-1,-4-12 1,3 12 0,-3-12 0,5 10 0,-5-10 0,0 0-1,1 9 1,-1-9 0,0 0 0,9 7 0,-9-7 0,10 4 0,-10-4 0,15 2 0,-7-2 0,3 0 0,2 0 1,-2 0-1,4 0 0,-1 0 1,0 0-1,3-1 0,3 1 0,-3-3 0,1 1 0,-1 0 0,0 2 1,-1-4-1,-4 1 0,0 0 0,-4 0 0,-8 3-1,9 0-1,-9 0-2,8 15-10,-8-7-6,0 5-6,-1-4-21,1-9-34</inkml:trace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</inkml:ink>
</file>

<file path=ppt/ink/ink1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43.6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18 30,'0'0'30,"-16"3"-9,16-3-2,-9 0-5,9 0-2,0 0-3,0 0-1,0 0-3,0 0-1,7-1 0,0-3-2,6 4 1,3-1 1,1 1-1,3-2 1,-3 2-1,3-4-1,1 3 1,-2-1-1,-1 1 0,-4-2-1,2 3 0,-7-2 0,-9 2 0,10 0-1,-10 0-1,0 0 0,0 0-3,0 0-6,0 0-24,0 0 0,0 0-3,0 0-2</inkml:trace>
</inkml:ink>
</file>

<file path=ppt/ink/ink1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43.8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43-2 43,'-12'0'34,"12"0"-1,-11 13-11,11-13-8,-9 18-2,2-7-4,7 6-1,-3 1-2,3 2-1,0 0-1,0 2 0,0 1-2,0-2 2,0-2-3,1 3 0,1-9-4,-2-3-1,4-1-13,-4-9-15,0 0-3,14-7-2,-7-10-2</inkml:trace>
</inkml:ink>
</file>

<file path=ppt/ink/ink1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44.3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114 0 67,'0'-7'35,"0"7"-4,0 0-18,0 0-3,-5 0 0,5 0-2,-14 13-2,3 1-1,4 5 1,-3 0-2,3 8-1,-4 1 0,4 4 0,0 1-1,0 7-1,-2 1-1,5-2 1,-1-2 0,2-3-1,-3-5 1,6-6-2,0-4 0,0-8-2,0-11-2,0 0-6,6 0-17,-5-6-8,3-7-2,-1-8-3,1-6 1</inkml:trace>
</inkml:ink>
</file>

<file path=ppt/ink/ink1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44.7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52 69,'3'-13'33,"1"3"1,-4-1-18,8 4-6,-8 7 0,22-10-3,-8 9-2,7 1-1,2 3 0,2 4-2,-2 2 0,3 4 0,-3 1-1,-4 0 1,-6 4 0,-1-2 0,-6 2 1,-3-2-2,-3 2 2,-9 0-1,-3-5 0,-6 3 0,1-6-1,-8 2-1,0-2 1,-1-2-1,-1-2 0,1 0 0,3 0-1,0-2-1,9-1-3,-1-2-4,15-1-17,-15 10-11,15-10-1,0 0-4,0 14 0</inkml:trace>
</inkml:ink>
</file>

<file path=ppt/ink/ink1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45.1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92 0 79,'0'0'35,"0"0"0,-2 15-21,-7-10-4,5 8 0,-8 0-2,5 0-2,-5 4-1,1 1 0,-1 1-2,5 3 0,-2-5-1,4 3-1,3 1 0,2-4-1,0-2 1,5-4-1,6 0 0,-3-4-2,8-4-3,-1-5-9,2-3-22,-1-10-2,0 0-1,2-9-5,-3-2 4</inkml:trace>
</inkml:ink>
</file>

<file path=ppt/ink/ink1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45.3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39-1 102,'-12'0'36,"-1"3"-1,8 6-25,5-9-5,-10 15-1,10-15-4,0 9-5,5-2-20,-5-7-8,14 3-4,-3-3-2,-1-5-2</inkml:trace>
</inkml:ink>
</file>

<file path=ppt/ink/ink1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48.0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8 26,'0'0'27,"5"-11"-7,-5 11-2,0 0-2,0 0-4,0 0-2,0 0-2,0 0 0,0 0-3,0 0-1,-4 14 1,-1-5-3,2 6 1,-3 1-1,3 6 0,-3 2 0,1 3-1,0 0 0,1-2 0,3 2-1,-1-4 0,2-1 0,0-5 1,0-4 0,5-2-1,-5-11 1,14 6 1,-3-7-1,-1-5 0,6-4 1,2 0 0,1-7-1,4 0 0,4-1 0,-6-4-1,0 0 1,4 2 0,-6-2-1,-1 3 2,-6 2-1,-1 2-1,-6 5 1,-5 10 0,4-10 0,-4 10 0,0 0-1,-9 12 1,0 0-1,2 3 0,2 4 0,-2 1 0,1 3 0,5 4 0,-3-1 1,4 1 0,0-5-1,4-1 0,-3 0 0,1-7 1,2-2-3,-4-12-1,12 7-8,-12-7-21,11-12-3,-4 1-4,0-5-2</inkml:trace>
</inkml:ink>
</file>

<file path=ppt/ink/ink1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0.4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75 9 11,'-1'-10'17,"1"10"-2,0 0 0,0 0-2,0 0-1,0 0-2,0 0-1,-6 3-1,6 6 0,0-9-2,-8 19 0,2-4-3,4 1 1,1 3-1,-3 0 0,-1 4 0,3 3 0,-1-1 0,1 1-2,0-2 2,0 0-2,2 2 1,0 0 0,-7-1-1,7 1-1,-3 1 1,1 4-1,0 0 1,-1 3 0,3-3-1,-4 3 0,1 0 0,-1-3 0,4 0 0,-2-5-1,2-2 1,-1-2 1,1-4-1,0-2 1,0-1-1,0 0 1,0-4 2,0 0-2,0-3 1,0 1-1,0-9 0,0 12 0,0-12 0,0 0 0,0 8-1,0-8 0,0 0-1,0 0-3,0 0-20,10-11-8,-5 0-5,-1-1-2,5-10 0</inkml:trace>
</inkml:ink>
</file>

<file path=ppt/ink/ink1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1.4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94 11 26,'0'0'24,"0"0"-3,0-11-5,0 11-2,0 0-3,0 0-2,-7 5-1,5 5-2,-3 0-1,-1 6 2,1 4-2,3 5 0,-7 2-1,6 5 0,-2 2-1,-1 4 0,-1 4-1,4-2-1,-1 0 0,-5 0-1,6-5 0,-3-1 0,5-7 0,-3 0 0,-1-5 0,5-7 0,-2-5 0,2 0 0,0-10-1,0 0-1,0 0-4,0 0-13,7-11-14,-2-4-2,-1-3-3,1-7 2</inkml:trace>
</inkml:ink>
</file>

<file path=ppt/ink/ink1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1.8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 9 70,'-4'-9'35,"4"9"-5,0 0-18,0 0-4,0 0-1,0 0-2,-9 11 0,8 3-2,1 6 0,-2 3 1,0 8-1,0 3 0,1 5 1,-5-1-2,1 7 1,-2-1-1,-2 5-2,2-4 1,2-1-1,-8-3 0,8-5 1,-5-5-1,4-7 0,4-2 0,-5-10 0,7-12-1,-3 11 0,3-11-3,2-7-8,8-5-22,-3-4-3,4-3-1,-2-7-3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7.1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30 53,'0'0'57,"0"0"-26,0 0-10,0 0-8,3-7-3,-3 7-4,11-8-1,-3 6-1,-8 2-1,18-8-1,-10 6 0,3 0 0,0 2 0,3 0-1,-1 3 0,1 2 1,0-1-1,1 3 0,-2-2 0,3 2-1,-4-1 1,-2 0-1,0 2 0,-10-8 1,12 9-1,-12-9 2,6 10-2,-6-10 0,4 13 0,-4-13 0,3 18 1,-2-5-1,2 2 0,-2 4 1,3 2 0,-3 0-1,0 5 1,2 3-1,0 2 1,1-1 0,-2-1-1,2 4 1,2-2-1,-2 6 0,2-6 1,1 2-1,-3-4 0,1 3 0,2 2 0,-2 0 0,0-2 0,0 2 0,-2-3 0,2 4 1,-2-1-1,3 1 1,-3 0-1,3 0 0,-3 1 0,4 0 1,0-3-1,-2 0 0,0-2 0,3-1 0,-5-1 0,2-1 1,-4-3-1,1 0 0,2 1 1,-2-1-1,3-1 0,-4 0 0,2 0 0,2 1 1,-2-1-1,-1-3 0,1 0 0,-2 0 0,0 2 0,-1-1 0,0 2 0,1-4 0,-1-1 0,0 1 0,0-1 0,0-1 0,0-3 0,0-2 0,0-2 0,0 0 0,0 1 0,4-3 0,-1 3 0,0-3 0,3 2 0,-1-2 0,-1 0 0,4 2-1,-3-4 2,0 2-2,-5-9 1,11 13-1,-11-13 1,5 10 0,-5-10 0,0 0-1,6 9 1,-6-9 0,0 0 0,-7 4 0,7-4 1,-14 6-1,6-3 0,-1 1 0,1 0 0,8-4 0,-16 6 0,7-4 0,2 1 0,-3-2 0,0-1 0,0 3 1,-2-2 0,-1 3-1,1 0 0,-2 1 1,0-1-1,3 0 1,0 0-1,2-4 0,1 3-1,8-3 0,-10 0-5,10 0-9,-8-11-6,8 11-7,-5-13-22,4 4-38</inkml:trace>
</inkml:ink>
</file>

<file path=ppt/ink/ink1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2.4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0 84,'0'0'34,"-7"2"-1,7-2-26,-11 14 0,8-1-1,1 5-3,-2 1-1,4 6-1,0 3 0,0-1 0,0 2-1,6-2 1,3-5 0,1-4 1,2-5-1,6-6 0,2-7 0,-1-3 1,4-13-1,5-2 1,-5-3-1,2-4-1,0-4 1,-4 1-1,0 1 1,-7 1-1,0 7 0,-7 0 1,-3 4 0,-4 15 0,0 0-1,-6 0 1,-4 10 0,1 7 0,-2 4 0,3 5-1,-6 3 1,8-1-1,-4 3 1,4-4-1,5 0 0,-6-7 0,5-3 0,0-2-1,2-3-2,0-12-2,0 0-16,11 1-15,-6-7-1,4-7-3,-2-3-2</inkml:trace>
</inkml:ink>
</file>

<file path=ppt/ink/ink1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2.8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 0 64,'0'0'36,"0"0"-2,0 7-22,-3 3-3,1 6-1,-2 3-1,2 4-2,-5 4 0,4 3 0,-2 0-1,5 4 0,-9 3-1,5 0 0,1 1 0,1 3-2,-7-4-1,6 0 0,-1-2 0,0-2 0,3-7-1,-6-8-3,7-2-3,0-16-17,0 0-11,0 0-4,1-14-1,8-10-2</inkml:trace>
</inkml:ink>
</file>

<file path=ppt/ink/ink1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3.2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0 73,'0'0'37,"0"0"-3,-7-1-24,7 4-2,0-3-2,-9 23-1,7-9-2,0 6 0,1 4 0,-1 5 1,-2 1-1,4 2 1,-7 1-1,5 5-1,-3-1 1,2 7-1,-6-1-2,5-1 1,-1-3-1,-2-2 0,3-3 0,3-5 0,-1-4 0,-2-7-1,4-4-3,0-14-2,0 16-14,0-16-17,0 0 0,6-3-5,-6 3 0</inkml:trace>
</inkml:ink>
</file>

<file path=ppt/ink/ink1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5.2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95 25,'0'-10'27,"0"10"-6,0-11-1,0 4-5,0 7-3,0-14-2,0 14-3,8-14 0,-8 14-1,14-19-1,-2 14-1,-5-1 0,7 3 0,-5-3 0,5 6-1,0 0-2,2 7 2,-5-1-2,5 1 1,-4 2-1,-3 4 1,0-1-1,-4 3 1,-5-3 0,0 5 0,-4-3-1,-6 6 0,-1-4 0,-5 3 0,-1 0-1,1-5 0,0 1 0,2-5 0,3 1 0,1-1 0,10-10 0,-11 9 0,11-9 0,0 0 0,-11 9 0,11-9 0,0 0 0,0 0 0,0 0 0,0 10 0,0-10 0,13 3 1,-13-3-1,19 2 1,-10-2-1,7 0 0,3 0 1,1 0-1,6 0-1,-6-3-3,3 3-6,-4 0-23,2 0-4,2-2-3,-9-2-1</inkml:trace>
</inkml:ink>
</file>

<file path=ppt/ink/ink1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7.2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240-1 17,'0'0'27,"0"0"-6,0 0-3,0 0-4,0 0-3,0 0-2,0 0-2,-5 1 0,5-1-2,-10 8 0,3-3 1,-4 2-1,2 0-1,-7 6 0,-3-2 0,1 5-1,-1-3 2,-1 5-3,-4-7 0,6 3 0,0-4-1,8-2 0,-1-2 1,11-6-2,-11 10 0,11-10 1,0 0-1,-12 6 0,12-6 0,0 0 0,0 0 1,-2 10-1,2-10 0,0 0 1,4 11 0,-4-11 0,14 7 0,-5-4 0,5 0 1,0 5-1,4-2 0,-2 1 0,3-2-1,-3 2 1,-4-1-1,2-1 1,-1 0-1,-4-2 0,-1-2 0,-8-1-3,11 2-2,-11-2-3,0 0-16,0 0-12,0 0-3,0 0-1,0 0 0</inkml:trace>
</inkml:ink>
</file>

<file path=ppt/ink/ink1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7.5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69,'0'0'33,"0"0"0,0 0-23,0 0-1,0 0-2,5 6-1,6-5 0,-1 5-2,6-4 1,2 3-2,0 1-1,-1-2 0,1 3 0,0-1 0,-4 1-2,2 2 1,-9-4 0,3 0-1,-10-5 0,9 14-1,-9-14-1,0 0-4,12 11-7,-12-11-23,0 0-1,0 0-3,15 0-1</inkml:trace>
</inkml:ink>
</file>

<file path=ppt/ink/ink1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7.8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83 0 176,'-18'10'2,"0"0"-1,8-2 0,-1-2 1,11-6-2,-11 10 0,11-10 1,0 0-1,-12 6 0,12-6 0,0 0 0,0 0 1,-2 10-1,2-10 0,0 0 1,4 11 0,-4-11 0,14 7 0,-5-4 0,5 0 1,0 5-1,4-2 0,-2 1 0,3-2-1,-3 2 1,-4-1-1,2-1 1,-1 0-1,-4-2 0,-1-2 0,-8-1-3,11 2-2,-11-2-3,0 0-16,0 0-12,0 0-3,0 0-1,0 0 0</inkml:trace>
</inkml:ink>
</file>

<file path=ppt/ink/ink1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8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69,'0'0'33,"0"0"0,0 0-23,0 0-1,0 0-2,5 6-1,6-5 0,-1 5-2,6-4 1,2 3-2,0 1-1,-1-2 0,1 3 0,0-1 0,-4 1-2,2 2 1,-9-4 0,3 0-1,-10-5 0,9 14-1,-9-14-1,0 0-4,12 11-7,-12-11-23,0 0-1,0 0-3,15 0-1</inkml:trace>
</inkml:ink>
</file>

<file path=ppt/ink/ink1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4:59.2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83 233 17,'0'0'15,"0"0"-1,0 0 0,0 0 0,0 0-1,0 0 0,0 0-1,0 0-1,4 0-1,-4 0-2,12-9 1,-12 9-3,13-14-2,-5 5-1,5-3 0,-4 0-2,5-4 0,-5 1-1,1-4 0,4 0 0,-7 0 0,2-1 0,-3 4 2,-3-1 0,1 5 0,-3-2 0,-1 14-1,2-10 0,-2 10 0,0 0 0,-2 7 0,-1 1-1,-1 6 0,3 1 0,-8 4 1,5 2 1,-1 1-1,1 3 1,-3 3 0,2-2 1,1 4-2,3-2 1,-5-2-2,3 1 1,1-6-1,-1-1 0,3-1 0,-2-4 0,2-3 1,0-2-1,-2 1 0,2-11 1,-7 15 0,7-15-1,-7 15 0,7-15 0,-12 12 0,4-10 1,-2 3-1,1-2 0,-5 1 0,0-2 1,1 1-2,-1 0 2,2 1-1,5 0 0,-4-3 0,11-1 0,-7 5-1,7-5 1,0 0 0,0 0 0,0 0 0,0 0-1,-9 8 2,9-8-1,9 3 1,-3-2 0,8-1 0,3 1 0,3 3 0,-1-4 0,4 0 0,2 1 0,-2-1-1,-2 0 1,-2 0-1,-4 0 1,0 0-1,-8 0-2,-7 0-2,16 0-8,-16 0-25,0 0-1,11-18-3,-6 10-3</inkml:trace>
</inkml:ink>
</file>

<file path=ppt/ink/ink1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5:07.1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12 9,'0'0'15,"0"0"-1,0 0 1,0 0-1,0 0-1,0 0 0,0 0-2,0 0-2,0 0-1,0 0-1,10-4-2,-10 4-1,16-3-1,-5 3 1,1-3-2,4 3 0,2-1 0,-1 1 0,1 0-1,0 1 0,-8 4 0,4 1 0,-1 4 0,-6 0 0,0-1 0,-2 3 1,-1 0-1,-1 1 0,-1 1 0,1-1 1,1 2-1,-4-1 0,2 1 1,-2-1-2,0 2 1,0-3 0,0 0-1,0 0 1,0 0-1,0-1 1,0 0-1,0 2 1,0-5-1,0 2 1,1 2-1,-1-3 0,2 0 0,2 2 1,-2-5-1,5 2 1,-7-9-1,8 16 1,-8-16-1,16 14 1,-7-5 1,0-3-1,3 2 0,-6-1 0,-6-7 1,14 13-2,-14-13 1,9 10 0,-9-10 1,0 0-2,0 0 1,3 8 0,-3-8 0,0 0 0,0 0 1,-9 6-2,9-6 1,-14 6-1,7-4 0,-3 1 0,1-1 1,-4 2-2,3 0 2,-1-1-1,1 2 0,1-2 0,9-3 0,-14 5 0,14-5 0,0 0 0,-9 8 0,9-8 0,0 0 0,0 13 0,0-13-1,5 16 1,-1-6 0,1 1 0,4 4 0,-6 2 0,3 5 0,2-2 0,-6 7 0,2 0 1,3 3-1,-2 2 1,-5-1-1,2 0 1,-2 0 0,0-1-1,0-4 1,0 2 0,-2-3 0,-3 0-1,-1-1 2,-1-4-1,-1-2 1,-1 2-1,-4-7 1,1 1-1,0-3 0,-6-1 0,4-4-1,-4-1 0,2-3 0,0-2-1,6 0-2,-6-5-4,16 5-10,-18-11-19,9 3-3,6 1-2,3-7-4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8.5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0 18,'0'0'22,"0"0"0,0 0-1,0 0-4,0 0 1,0 0-7,4 8 0,-4-8-3,1 16-1,0-6-2,0 4 0,-1 0-1,1 1-1,-1-3 0,1 4-1,-1-3-1,0 1 2,0-2-2,0 0 1,0-2-2,0-3 1,0-7-1,0 11 0,0-11-1,0 0-4,0 0-4,0 0-10,0 0-22,0 0-19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8.5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0 18,'0'0'22,"0"0"0,0 0-1,0 0-4,0 0 1,0 0-7,4 8 0,-4-8-3,1 16-1,0-6-2,0 4 0,-1 0-1,1 1-1,-1-3 0,1 4-1,-1-3-1,0 1 2,0-2-2,0 0 1,0-2-2,0-3 1,0-7-1,0 11 0,0-11-1,0 0-4,0 0-4,0 0-10,0 0-22,0 0-19</inkml:trace>
</inkml:ink>
</file>

<file path=ppt/ink/ink1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9:17:13.3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</inkml:trace>
</inkml:ink>
</file>

<file path=ppt/ink/ink1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9:17:36.3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14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238 37 40,'0'0'24,"7"-10"-3,-7 10-3,0-7-3,0 7-2,0 0-4,0 0 0,-14-11-2,14 11-2,-18-5 0,9 5 0,-1-4-2,-6 4 0,0 0-1,0 0 0,2 0-1,2 7 1,-4-2-2,2 3 1,5-1-1,-2 0 1,11-7-1,-14 17 0,12-10 0,0 3 0,2 3 0,4-4 1,5 4-1,-4 0 0,9 1 1,0 4-1,-3 0 1,5-1 2,-2 1-2,0-2 0,-5 0 0,2-3 1,-8 2 0,1-5 0,-4-2 0,0 3 0,0-11 0,-7 15 0,-6-10-1,-1 4 1,0-4-1,0 0 0,-4-2 0,0 2-1,1-3 1,1-2-1,0 3 0,2-3 0,7 0-2,-4 0-2,11 0-7,0 0-23,-2-11-1,4 2-4,11-2-3,3-3-1</inkml:trace>
</inkml:ink>
</file>

<file path=ppt/ink/ink1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15.0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55 11 94,'0'0'35,"0"0"-2,0 0-22,-7-11-3,7 11-1,0 0-2,0 0-3,-11 9-1,9 1 0,-3 4 0,1 3 0,-4 7-1,2 3 1,3-3-1,-1 0 2,-1-2-2,5-3 1,5-7-1,1-1 2,8-5-2,-4-6 1,8-3 0,0-7 0,-1-3 0,1-1 0,0-3-1,-1-3 1,-3 0 0,0 3-1,-8 1 1,1 4-1,0 0 1,-7 12-1,3-14 0,-3 14 0,0 0 0,0 0 0,0 11 0,0 2 0,-1 1 0,1 4 0,0 1 1,0 0-1,0 2-1,0-7 0,0-1-2,0-13-1,7 15-4,-7-15-5,17 0-16,-4-8-8,1-2-2,-5-4-1,7 0 2</inkml:trace>
</inkml:ink>
</file>

<file path=ppt/ink/ink1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15.6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165 85 69,'0'0'35,"0"0"-4,0 0-14,0 0-4,-3 4-3,-3 5-4,-1 5-2,4 4 0,-8 4 0,4 6-1,-3 2 0,2 9-1,-6 3 0,6-1 0,-7 2-2,3 2 1,3-4-1,-5-7 0,5-1 0,-1-7 0,8-6 1,-7-3-1,6-10 1,3-7-1,0 0 0,0 0 0,-4-7 0,4-11 0,0-2-1,0-5 0,4-5 0,3-7 1,0-3 0,0 0-1,5-4 1,4 2 0,0-3 0,3 4 0,-1 1 1,3 3-1,-1 5 0,1 3 0,0 6 0,4 4 0,-4 4 0,-2 5 0,-1 6 1,0 4-1,-4 0 1,0 10 0,-4 3-1,-1 0 2,-2 5-1,-1-1 1,-1 2-1,-5-1 1,-4 1 0,-1-1-1,-7-4 1,1 0-1,-5-2 0,-3-1 0,-8 2-1,4-7-1,2 2-5,-9-7-18,11 3-14,-2-4-2,6-3-3,8-9-4</inkml:trace>
</inkml:ink>
</file>

<file path=ppt/ink/ink1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18.2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332 37 27,'0'0'20,"0"0"2,0-7-6,0 7-2,0 0-3,-12-10-1,12 10-1,-7-5-2,7 5 0,-16-9-2,16 9-1,-18-4 0,9 3 0,-3-1-1,-2 2-1,0 0 1,5 4 0,-5 3-1,-2 4-1,2 2 0,5 0 0,-5 4 0,5-2 0,-2 5 0,3 3-1,0-3 2,5 5-2,-1-1 2,1 3-1,-1-2 1,3 3 0,1-5-1,0-2 2,-2 2-2,2-3 0,-2-5-1,0 2 1,1-4 0,-5 0 0,-1-3 0,4-1-1,3-9 1,-16 18 0,16-18-1,-16 9 1,11-4-1,5-5 1,-16 10-1,16-10 0,-9 6 0,9-6 0,0 0-1,0 0 1,-4 10 0,4-10 0,11 11-1,-6-5 1,8 3 0,-6 6 0,5-2 0,-3 2 1,-2 1-1,-5 1 1,-2-1-1,0 5 1,-2-2 0,-3 1 0,-6 3-1,2-1 0,-1 1 0,-3-2 0,6 0 1,-3 1-1,4-5 0,3 1 0,-1 0 0,4-6 1,0 1-1,5-2 0,-5-11 0,16 12 0,-7-8 0,5-4-1,2 0-1,2-5-4,3 0-15,0-7-15,9-4-1,-7-3-4,9 0-1</inkml:trace>
</inkml:ink>
</file>

<file path=ppt/ink/ink1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18.9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163 142 43,'1'-13'35,"-1"5"-1,0-10-14,4 9-6,-4-9-1,0 7-4,-5-7 0,3 7-4,-2-4 0,-3 6 0,-3 0-1,3 8-1,-4 1 0,-3 1-1,2 9-1,-1 7 0,-3 2 0,-1 6-1,3 4 0,1-1 1,3 0-1,6-1 0,-1-4 0,1-4 1,4-3-1,11-8 0,-4 0 0,7-5 0,0-3 0,-2-5 0,6-4 1,-4-1-1,2-7 0,2-2 1,-2-2-1,0-2 0,-9 1 1,5 6-1,-8 0 1,-1 3-1,-3 13 1,0 0-1,-5 5 1,0 8-1,-6 9 0,6 0 1,-6 3-1,6 3 0,3-2 0,-3-4 0,5 0 0,0-4-1,0-2-1,5-1-3,2-3-3,-7-12-16,12 20-13,-1-17-2,1 2-1,2-3-2</inkml:trace>
</inkml:ink>
</file>

<file path=ppt/ink/ink1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19.1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 0 79,'0'0'36,"-15"11"-1,6-8-18,2 7-7,-4-5-3,6 7-3,0-3 1,5 0-4,0-9 0,0 16-1,0-16 0,8 9-4,3-7-6,-11-2-18,19-7-6,-3-6-4,-2-2-2,-1-3 3</inkml:trace>
</inkml:ink>
</file>

<file path=ppt/ink/ink1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19.3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70-1 93,'-14'0'36,"1"3"-3,3 9-22,-2-3-5,6 0-1,6-9-4,-16 15-4,16-15-8,0 9-22,0-9-2,14-3-3,-6-10-1</inkml:trace>
</inkml:ink>
</file>

<file path=ppt/ink/ink1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19.8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 0 65,'0'0'36,"0"0"-3,0 0-17,0 0-3,-11 9-2,6 6-4,1-5-1,-1 13-1,-5-4-1,4 7-1,-6-1-1,7 2-1,-6-3 1,6 3-1,3-8-2,-5-2-2,7 0-4,0-17-19,-2 9-8,2-9-4,5-3-2,-1-13-1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0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31 20,'0'0'54,"-7"6"-22,7-6-10,0 0-8,0 0-5,0 0-1,6 6-1,-6-6-2,12-1-1,-4-3 1,3 1-1,0-2-2,4 0 0,0 1 0,2 0 0,-1 0-1,2 1 0,0 1-1,-1-1 1,0 0 0,-1 3-1,0-2 0,-5 2 0,0 2 0,-2-4-2,1 2-4,-10 0-13,0 0-13,0 0-26,0 0-13</inkml:trace>
</inkml:ink>
</file>

<file path=ppt/ink/ink1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0.0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60 86,'0'0'36,"-10"-4"-2,10 4-22,0 0-2,0 0-3,17-10 0,1 4-3,12 4-1,0-4 0,7 1-1,4 0-1,-1 2 1,-1-2-2,-5 2 0,-10 0-3,-1-2-3,-3 5-21,-10-3-9,-10 3-3,0 0-3,0 0 0</inkml:trace>
</inkml:ink>
</file>

<file path=ppt/ink/ink1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1.9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6 58,'0'0'34,"-10"-6"-12,10 6-7,0 0-1,0 8-4,0-8-3,0 19-2,7-4 1,0 5-2,4 6 0,-1 3 0,2 1-1,-1 1-1,0-1-1,-1 0 2,-3-4-2,-3-4 1,3-4-3,-2-5 0,-1-4-3,-4-9-3,9 4-13,-9-4-13,8-14-3,-1-1-3,1-1 0</inkml:trace>
</inkml:ink>
</file>

<file path=ppt/ink/ink1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2.2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210-2 38,'0'0'35,"-9"0"0,9 0-13,-11 14-6,-5-3-3,13 12-2,-13-6-2,0 7-3,0-3-2,2 5 1,-4-2-2,3-3-1,-3-2-1,6-3 0,-4-2-2,1-4-3,10 1-9,-2-11-21,7 0-3,-2-5-2,2-8-2</inkml:trace>
</inkml:ink>
</file>

<file path=ppt/ink/ink1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4.3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180 19 32,'0'-9'24,"0"9"-3,0 0-2,0-10-2,0 10-2,0 0-4,0 0-3,0 0-2,-5 6-1,1 2-1,-3 9-2,4 0 0,-4 9 0,0 4 1,-2 7-1,-2 3 0,4 2-1,-4 4 1,4-1 0,-1 4 0,2-1 0,-1-6-1,-2 1 0,2-3 0,-1-3 0,4-2 0,-3-3-1,0-4 2,3 1-2,-4-5 0,0 0 1,5-6-1,-4-3 0,2-4 1,1-1 0,4-10 0,0 0 0,0 0-2,0 0-2,0 0-6,0-7-24,4-3-3,1-3-2,2-2-4</inkml:trace>
</inkml:ink>
</file>

<file path=ppt/ink/ink1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6.4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169 133 44,'0'0'25,"11"-18"-3,-4 8-5,0-4-3,2 3-3,-6-4-3,2 6 1,-3-3-3,2 1-1,-4 0 0,0 11 0,-9-14-1,9 14 0,-20-7-1,8 7-1,-4 2 0,-1 6-1,-1 2 0,-3 8-1,-2 3 0,2 5 0,3 3 0,0 1 0,8-2 0,1 0 0,5-1 0,4-6 0,6-6 1,8-6-1,5-6 0,1-3 2,4-1-2,-1-7 0,2-4 1,-4-5-1,2 1 1,-5-2-1,-6-1 1,2 2 0,-8-2 0,-1 7 0,-3-1 0,-2 13 0,-4-8 0,4 8-1,-16 7 1,7 9-2,-3 0 1,3 5 0,-3 3 0,8-5 0,-1 2 0,3-1 0,2-5 0,2 1 1,5-2-2,0-4-1,4 0-2,-2-3-5,6 4-19,-2-7-8,1 1-1,-2-4-4,-1-1 2</inkml:trace>
</inkml:ink>
</file>

<file path=ppt/ink/ink1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6.7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48-1 84,'-2'11'35,"2"-11"0,-16 14-24,12-2-2,-8-2-2,8 3-2,1 0 0,-1 2-4,1-2 1,3 0-1,0-2-1,3 1 1,-3-12-1,9 12-1,-9-12-3,18 0-6,-4 0-20,-5-8-6,4-5-1,1-2-4,-2-3 4</inkml:trace>
</inkml:ink>
</file>

<file path=ppt/ink/ink1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6.9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82 4 67,'-12'-4'36,"-2"4"-2,1 2-17,-2 3-8,8 4-1,-4-2-5,11-7-3,-9 16-6,9-16-14,0 0-13,4 13-2,-4-13-2,19 0 0</inkml:trace>
</inkml:ink>
</file>

<file path=ppt/ink/ink1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7.4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155 17 49,'7'-3'36,"-7"3"-1,0 0-17,0 0-4,0-11-3,0 11-1,0 0-3,0 0-2,-12-3-1,3 3 0,-2 1-1,-3 5-1,0 2-1,-2 4 1,0 0-1,-2 1-1,6 3 0,-4 2 1,6-1-1,3-1 0,3-3 0,2 3 0,2-3 0,2 0 0,5-2 1,4-3-1,-1 0 0,3 1 0,3-5 1,-1-1-1,0 1 0,6-2 0,-4-2 0,-2 0-2,0 0-2,-4-3-4,7 2-20,-8-5-7,-3-1-4,-1-3-3,-6 10 3</inkml:trace>
</inkml:ink>
</file>

<file path=ppt/ink/ink1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7.7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41 86,'0'0'37,"0"0"-2,0 0-19,0 0-8,12 0-1,6 0-1,-2-1-2,5 1-1,2 0-3,0-3-2,-2 3-3,-2-6-14,3 0-16,-3-2-2,-1 2-3,1-4-1</inkml:trace>
</inkml:ink>
</file>

<file path=ppt/ink/ink1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8.6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239 89 5,'12'-1'28,"-12"1"3,11 0-11,-11 0-3,12-4-3,-12 4 0,9-6-4,-9 6 1,11-10-3,-11 10-1,7-10 0,-7 10-1,0-15-1,0 7-2,0 8 2,-13-16-3,1 10 0,-2-1 0,-4 3-1,0 2 0,-4 2-1,0 0 1,1 7-1,-2 4 0,4 5 0,1 1 1,6 1-1,-1 4 1,8 1 0,3-3-1,2 0 1,4-1-1,6-5 0,5-1 0,-1-5 1,0-3-1,2-2 1,-2-1-1,-4-2 1,1 0 0,-11 0-1,11-2 1,-11 2-1,0 0 0,-15 0 0,1 5 1,-7 9-1,2 0 0,-6 8 0,2 3 0,2 4 0,0-4 0,7 3 1,1-4-1,11-4 0,2-1-1,2-4 1,7-4 1,9-1-1,-2-2 0,1-4 0,3 1 1,-1 0-1,-1-3 1,-1-1-2,3 1-1,-4-2-2,1 0-7,-8 0-25,7-3-1,-2-5-2,-3 3-5,5-3 5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99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12 9 13,'0'0'25,"0"-11"-1,0 11 2,0 0-2,0 0-4,0 0-4,0 0-4,0 0-3,0 0-3,0 0 0,-8 8-2,8 5-1,0-2-1,0 5 0,0 2 0,0 2-1,0-1 0,1 3 0,0-1-1,2-2 1,-3 0-1,1-1 1,0-6-1,-1 1-1,1-4 0,-1-9-2,0 0-3,0 0-7,-6-1-14,6 1-23,-6-17-18</inkml:trace>
</inkml:ink>
</file>

<file path=ppt/ink/ink1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9.0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62 0 99,'0'0'37,"-11"11"-1,4-8-25,2 6-2,-2-1-2,1 5-2,-3-2-2,2 3 0,4-2-1,-1 5-1,3-6 0,1 1 0,0 0-1,0-12-1,14 13-1,-14-13-4,23 3-9,-11-6-22,6-4 1,-4-5-5,3-5-2</inkml:trace>
</inkml:ink>
</file>

<file path=ppt/ink/ink1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29.2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2 108,'-16'-2'37,"2"2"-2,14 0-21,-20 3-7,20-3-3,-10 12-4,10-12-4,0 7-23,0-7-9,7 0-2,5-6-3,4-7-1</inkml:trace>
</inkml:ink>
</file>

<file path=ppt/ink/ink1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30.6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71 23,'0'0'30,"-5"-9"-6,5 9-5,0 0-2,-6-11-4,6 11-2,0 0-1,0 0-2,0-10-2,0 10 1,16-11-1,-5 7-2,-1-2 0,4 1 0,1 1-2,2 0 1,-1-1-1,0 2-1,0 3 1,-2 3-1,-2-1 0,1 5-1,-4 1 1,-6 1 0,4 5-1,-5 0 0,0 2 1,1-2-1,-3 3 0,0 1 1,0-2 0,0 2-1,-7-1 1,4 1-1,-1-1 1,-3 0 0,2 2 0,1-2-1,-1 0 1,0-2-1,3 3 0,-2-4 1,3 0-2,1-2 2,-4 2-1,4-6 0,0-8 0,0 18 1,0-18-1,0 11 1,0-11-2,0 8 1,0-8 0,0 10 0,0-10 0,7 9 0,-7-9 0,11 9 0,-11-9 1,12 12-1,-12-12 0,16 9 0,-7-5 1,-9-4 0,16 14-1,-11-6 1,-2 0-1,3 2 0,-6-10 1,5 19-1,-5-8 1,0 4-1,0-1 1,-2 3-1,-3 6 0,1-1 0,1 2 1,-6 5-1,2 1 1,0-1-1,-2 0 1,0-1-1,-1-4 2,-3 1-2,1-3 1,1-6-1,-3 0 0,0-6 0,-3-1-2,-5-6-3,10 4-15,-9-7-18,5-2-1,-2-6-2,11-5-4</inkml:trace>
</inkml:ink>
</file>

<file path=ppt/ink/ink1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33.9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47 27,'-11'-10'31,"11"10"-9,0 0-2,-14-8-1,14 8-4,0 0-2,0 0-4,-9-5-1,9 5 0,0 0-2,7-4-2,-7 4 0,20-2-1,-6 0 1,5 0-2,1 1 0,3-2 0,1 0 0,1 0-1,-4 1-1,0 2 1,-3-2 0,-2 2-1,-2 0 0,-3 0-1,-4 0-2,-7 0-2,7 2-8,-7-2-21,0 0-3,-9 5-1,-2-4-2</inkml:trace>
</inkml:ink>
</file>

<file path=ppt/ink/ink1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34.2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8 64,'-9'13'36,"9"-13"-2,0 0-11,14 5-12,-2-5-1,6 0-3,-2-2 0,5 1-4,0-2-1,4 0 0,1-1-2,-6 0-3,1 4-6,-3 0-22,-1 0-4,-1-1-2,0-2-4,-2-2 0</inkml:trace>
</inkml:ink>
</file>

<file path=ppt/ink/ink1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13.6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69 27,'0'0'23,"0"0"-1,-10-8-6,10 8-2,0 0-5,0 0 0,-6-10-1,6 10-2,0 0 0,7-8-1,-7 8 0,11-6 0,-11 6-1,16-7 0,-7 2 0,1 4 0,1-2-2,1 3 0,1 0-1,-5 0 0,3 0 0,0 0-1,-4 0 0,-7 0 1,17 0-1,-17 0 0,13-4 0,-13 4 0,12-4-1,-12 4-3,12-4-5,-12 4-11,0 0-13,13-9-3,-13 9-2,0 0 0</inkml:trace>
</inkml:ink>
</file>

<file path=ppt/ink/ink1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38.8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201 149 5,'0'0'19,"0"0"-4,0 0 0,0 0-2,0 0 0,0 0 0,0 0-2,0 0 2,0 0-2,0 0-1,6-13-1,-6 13-1,14-21-2,-11 11 0,1-4-1,3 0-1,-4-1-1,-3 3 0,0-1 0,0 3 0,-9 2 0,9 8-1,-17-15 0,6 12-1,-3 3 0,0 0-1,-2 5 1,-2 6-1,4 4 0,-3 9 0,-3 4 0,-1 8 0,2 3 0,1 0 0,6 0 0,1-3 0,6-4 0,5-6 0,1-7 0,7-9 0,7-7 0,7-3 0,-3-8 0,8-5 1,-6-5-1,2-4 0,-4 0 1,1-2-1,-5-4 0,-2 3 1,-3 2-1,-4 3 1,-3 0-1,-3 6 0,0 3 0,0 11 1,0 0-1,-3 0 0,-6 6 0,2 12 0,0 7 0,-2 1 0,4 6 0,-4 0 0,3-2 0,5-1 0,1-3 0,0-7 1,3-1-1,6-5 0,0 0-2,3-9-3,6 5-8,-9-6-21,8-1-1,-1-2-2,0 0-3,0 0 2</inkml:trace>
</inkml:ink>
</file>

<file path=ppt/ink/ink1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39.0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0 69,'-5'5'34,"5"-5"-1,-12 9-15,-1-7-6,6 7-2,-4-1-3,4 3-3,-1 0 0,4 1-2,1-1-1,3 0 0,0-1 0,0-10-3,14 12 1,-7-12-5,7 0-2,-2-2-6,9-5-7,-6-3-13,-1-7-3,-2 3 1,2-4 1</inkml:trace>
</inkml:ink>
</file>

<file path=ppt/ink/ink1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39.2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37 117 7,'37'-74'31,"-49"58"4,0 3-3,1 5-6,-3 2-9,14 6-5,-16 0-5,16 0-1,-7 9-3,5 0-3,2-9-3,0 14-6,0-14-18,11 3-5,-11-3-2,14-9-3,-4-6 3</inkml:trace>
</inkml:ink>
</file>

<file path=ppt/ink/ink1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39.7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19 27,'0'0'33,"-12"0"-1,12 0-12,0 0-3,0 0-5,5 0-1,4 0-4,7 0-1,2 0 0,6 0-1,5 0-1,6 0-1,-3-1-1,-1 1 0,3-1 0,0 0 0,-6 0-1,-5 1-1,-4 0 0,-3-2-4,-7 2-4,-9 0-23,11-1-3,-11 1-3,0 0-3,12-12 2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0.34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11 68 28,'-11'1'57,"11"-1"-8,0 0-34,0 0-5,-3-5-2,3 5-2,0 0-2,7-11 0,1 9 0,1-2-1,4 1-1,2 0 1,0-3-1,2 2-1,3-2 0,-1 0 1,3-1-1,-4 4-1,0-2 0,-2 1 1,0 4-2,-4 0 0,-1 0-2,-1 0-10,-10 0-12,10 0-17,-10 0-24</inkml:trace>
</inkml:ink>
</file>

<file path=ppt/ink/ink1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41.5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18,'0'0'28,"0"0"3,0 0-14,0 0-3,2 9-1,-2-9-2,12 18-2,-9-2-1,10 0-1,-8 5-1,7 3-1,-6 3 0,6 4-1,-7-1-2,8 2 0,-8-1 0,7-3-1,-6-1 0,1 0 0,2-7 0,-4-4-1,2 0-2,-2-7-2,-1 0-6,-4-9-23,0 0 0,0 0-4,12-9 0</inkml:trace>
</inkml:ink>
</file>

<file path=ppt/ink/ink1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41.8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242 0 86,'-7'6'35,"7"-6"-8,-14 20-15,0-6 0,5 9-4,-7-2-1,2 6-1,-4 1-2,1 3-1,-3 1-1,1-3-1,1-2 0,0-1 0,1-4-1,3-4-2,3-2-2,-1-8-4,8 2-20,4-10-6,0 0-3,0 0-2,0 0-1</inkml:trace>
</inkml:ink>
</file>

<file path=ppt/ink/ink1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42.2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84 53,'0'0'34,"0"0"-1,0 0-15,12 0-5,-12 0-2,7-1-2,-7 1-3,20-5 0,-6 2-1,3-1-1,1-2-1,2 1-1,1-1 0,-2 0-1,1-1 0,-5 2 0,1-1 0,-2 4-1,-5 1-3,-9 1-3,16-4-22,-16 4-5,7-11-4,-7 11-2,0-12-3</inkml:trace>
</inkml:ink>
</file>

<file path=ppt/ink/ink1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42.5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0 80,'-14'6'35,"14"-6"0,-3 13-21,3-13-3,-4 21-2,2-12-1,2 10-3,0-6-2,0 8 0,0-1-1,0 0 0,0-1-2,0-1-1,0-1-2,0-3-11,0-4-20,0-10-2,0 10-3,0-10-3</inkml:trace>
</inkml:ink>
</file>

<file path=ppt/ink/ink1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46.0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51 36,'-7'-2'33,"7"2"-10,0 0-3,0 0-3,3-3-3,-3 3-4,20-6-2,-8 2-2,8 1 1,-3-2-3,8 1-1,1 1-2,-3-1 1,4-1-1,-2 2 0,-6 2 0,0-3-1,-1 1 0,-4 3-3,-7 0-3,-7 0-9,13-1-19,-13 1-2,0 0-3,0 0-1</inkml:trace>
</inkml:ink>
</file>

<file path=ppt/ink/ink1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46.3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24 25,'0'0'37,"-9"-14"-2,9 14-10,0 0-7,-5-10-3,5 10-3,0 0-3,0 0-3,-4 9-2,4 2-1,0 0 1,-3 5-2,-1 3-1,4 0 1,-1 2-1,-1 0 0,0-2 0,0 2-1,2-3-1,-1-1-3,1 1-4,-2-9-9,2 2-18,3-4-2,-3-7-4,14 4-3</inkml:trace>
</inkml:ink>
</file>

<file path=ppt/ink/ink1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47.2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147 52 36,'0'0'27,"9"-12"-3,-9 12-3,0 0-5,10-9-2,-10 9-3,6-11-1,-6 11-3,0 0 1,5-11-3,-5 11 0,0 0-2,0 0 1,-11-8-1,2 8-1,-1-2-1,-4 2 0,1 0-1,-2 1 1,2 0-1,-3 2 0,6-2 0,1 3 0,9-4 0,-14 8 0,14-8 0,-4 14 0,4-14 0,2 16 0,1-3 0,10-3 0,-8 2 0,9 3 0,4-2 1,-4 1 0,4 2 0,-1 1 0,-4 0 0,-3 0 1,1-1-1,-4-2 1,-7 2-1,0-3 0,-2 0 0,-8-2 1,1 0-1,-7 0 0,-2-4-1,1 1 1,-1 0 0,-1-2-1,1-3 0,0 0-1,2-3 0,6 0-2,10 0-2,-14-3-3,14 3-7,1-11-18,10 2-6,1-3-1,8-2-2</inkml:trace>
</inkml:ink>
</file>

<file path=ppt/ink/ink1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47.7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24 67,'7'-12'36,"-7"12"-1,0-12-20,0 12-3,0 0-2,0 0-3,0 0-2,0 0 1,-1 7-4,-5 2 0,3 6-1,-1-1 0,3 1 0,-1 5-1,2-1 1,2-2-1,5-6 1,0 1-1,0-4 1,5-4 0,4-3 0,-5-2-1,3-6 1,0-4-1,0 1 1,-2-4-1,-1 0 0,1-1 0,-5 0 0,2 5 0,-2-1 1,-7 11-1,6-13 0,-6 13 1,0 0-1,0 11 1,0 6 0,-2-2 0,0 6-1,0 3 1,2-3-1,0 1-1,0-3 0,0-3-2,6-6-4,-6-10-7,28 0-22,-16-8-2,8-4-2,-3-6-2</inkml:trace>
</inkml:ink>
</file>

<file path=ppt/ink/ink1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48.3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147 28 54,'0'0'39,"0"0"-3,0 0-16,0 0-6,-2 6-2,2 5-3,-4 4-4,-1 7 1,-2 5-3,5 10 0,-3 6 0,0 8 1,-4 8-2,2 4-1,-4 2 1,0 2-2,1-1 1,-6-4-1,0-10 0,2-9 0,7-10-1,-5-15 0,8-7 0,4-11-1,0-19 1,0-6-1,7-7 1,4-9 0,-1-9 0,1-3 0,5-3 0,-2-8 1,0 0-1,-2 0 1,2 2 0,2 4-1,-3 8 2,-3 9-1,4 4 1,1 11-1,-3 5 1,2 12 0,4 1 0,1 8 0,4 0 0,0 0 0,-2 5 0,-1 4 0,-3-3 0,1 1 1,-9 1-1,-9-8 1,2 15-1,-9-4 0,-13 0 1,-1-2-2,-13 3 0,-1-1-1,0 3-2,-4-8-15,5 3-20,10-9-2,8 0-3,7-15-3</inkml:trace>
</inkml:ink>
</file>

<file path=ppt/ink/ink1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51.0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300 50 17,'4'-11'19,"-4"11"1,0-10-2,0 10-1,0-9-3,0 9 0,0 0-3,-16-10-2,16 10-1,-11-5-1,11 5-2,-14-5 0,3 5-1,1 0 0,-1 0-1,1 0-2,-3 5 1,-1 0-1,0 5 0,2 2 0,-1 3 0,-1 1-1,2-1 0,1 5 1,-1-2 0,3 2-1,-2 0 1,8-3-1,-2-2 0,1 1 1,0-1-1,4-2 1,0-2-1,0-3 0,0 2-1,0-10 2,0 13-1,0-13 0,0 9 0,0-9 0,-1 10 0,1-10 0,-6 11 0,6-11 0,-14 11 1,4-4-1,3 0 0,-4 0 0,11-7 0,-12 11 0,12-11 0,-11 11 0,11-11 0,0 12 0,0-12 1,7 14-1,0-3 0,-1-1 0,1 2 2,0 1-2,-6 2 1,1 1 0,-2 6 0,0-4 0,0 4 0,-2-2 0,-1 0 0,-2 3 0,1-2 0,-1-4 0,3-3-1,0 1 0,2-2 1,0-4-1,0 0 0,0-9 1,6 11-1,-6-11 1,15 6-1,0-5-1,-3-1-2,11 0-8,-6-5-23,8-4-3,5-8-3,0-1-2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335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-1 62 25,'2'-9'35,"0"0"-12,-2 9-6,6-12-3,-6 12-7,6-12-2,-6 12-2,4-10 0,-4 10 0,0 0 3,6-10-1,-6 10 0,0 0 1,0 0-1,0 0 0,0 0-1,0 0 0,0 0-1,0 0 0,0 9 0,0-9-1,0 16 0,0-5 0,0 6 0,0-4-1,1 3 1,-1-1-1,0 0 0,0-2 0,1-1 0,-2-1 0,2-3-1,-1-8 0,0 9-2,0-9-2,0 0-4,0 0-11,4-4-14,-4-7-25,0 11-13</inkml:trace>
</inkml:ink>
</file>

<file path=ppt/ink/ink1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51.6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 15 57,'-2'-11'36,"2"11"-3,-12-4-16,12 4-5,-7 3-2,2 7-2,-4-2-3,0 6-1,0 1-2,2 4 0,2 0 0,-1 0 1,5 0-3,1-1 1,1-6 0,6 0-1,4-2 1,3-8 0,0-1-1,2-2 1,2-5-1,1-6 1,1 1 0,-1-4-1,2 1 1,-3-4-1,0 2 1,-4 0-1,0 2 1,-2-1 0,-5 4 0,-7 11 1,11-12-2,-11 12 1,0 0 1,0 14-1,-7-1 0,3 2 0,-3 6-1,5 2 0,-3-2 1,3 3 0,2-4-1,0-1 0,0-4 0,0-4-2,0 0 0,0-11-4,9 11-12,-9-11-17,7-9-3,-5-4-3,7 1-2</inkml:trace>
</inkml:ink>
</file>

<file path=ppt/ink/ink1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52.0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55 0 84,'0'0'36,"-2"6"-2,0 6-23,-7 0-2,4 4-3,0 1 0,-1 6-3,-3-4 0,8-1-2,-6-2 0,1-1-2,3-3-1,3-12-5,0 12-6,0-12-21,0-5-1,0-6-2,3-1-2</inkml:trace>
</inkml:ink>
</file>

<file path=ppt/ink/ink1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52.2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47 77,'0'0'37,"-12"-1"-1,12 1-19,0 0-3,7-5-4,0-1-3,9 3-2,0-2-2,3 1 0,2-2-1,-1 1-1,5 0 0,-4 1-1,0 4-2,-3-4-3,-2 4-10,-4 0-22,0 0 0,-12 0-4,14 0-3</inkml:trace>
</inkml:ink>
</file>

<file path=ppt/ink/ink1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54.6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157 8 23,'0'0'30,"0"-9"-6,0 9-4,0 0-3,0 0-2,-5 8-5,2 0 0,-1 2-3,-3 7 0,-2 0-2,2 6 1,-3-1-2,2 6-1,-2 0-1,5 2 0,-4 1 0,2 3-1,-2-1 0,2 1-1,-4-3 2,2-1-2,1 0 1,0-6-1,3-3 0,-2-4 0,0-6 1,5-2-2,2-9 0,0 0-2,0 0-2,0-7-6,2-6-24,3-3 0,4-1-3,-5-3-2</inkml:trace>
</inkml:ink>
</file>

<file path=ppt/ink/ink1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7:55.1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58 30,'0'0'30,"-4"-15"2,4 15-15,0-11-4,0 11-1,14-12-1,-8 5-3,10 4-2,3-5 0,-1 7 0,5 0-2,1 1 0,1 0-2,3 4 1,-1 2-1,-6 4 0,0 1 1,-5 1-1,-2-1-1,-5 3 1,-2-1 0,-5 2 0,-2-3 0,-2 3 0,-7-1-1,0 2 0,-3-4 0,-4 3 0,-2-2-1,-1 0 0,-6-1 1,1-2-1,-5-2 0,3-2 0,-2 0-1,-1-5-1,3 2-2,1-3-4,11 0-25,-2 0-3,7-3-4,9 3-2,0-16 0</inkml:trace>
</inkml:ink>
</file>

<file path=ppt/ink/ink1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00.6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8 27,'6'-9'30,"-6"9"-8,0 0-2,0 0-5,0 0 0,0 0-5,0 0-1,0 0-2,0 0-1,0 0-2,-4 5 2,4-5-3,-9 22 0,0-11-1,2 8 0,-3-1 0,3 1 0,0 3-1,3-5-1,1-2 1,-1 3-1,4-6 1,0-3-1,0-9 1,9 12 1,-9-12-2,16 6 1,-6-6 0,1 0-1,-2-1 0,5-6-1,-3 1-4,-1-6-6,3 0-22,-3-3-3,2 0-1,-4-5-5</inkml:trace>
</inkml:ink>
</file>

<file path=ppt/ink/ink1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00.9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9 74,'-9'-2'37,"9"2"-2,-16-8-22,16 8-2,0 0-3,0 0-3,-7-5-2,7 5-1,0 0-1,0 0-1,0 0-1,0 0-5,0 8-8,0-8-19,0 0-3,11 2-1,-11-2-5</inkml:trace>
</inkml:ink>
</file>

<file path=ppt/ink/ink1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13.2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55 0 18,'0'0'16,"0"0"-1,0 0-2,0 0-4,0 0-1,0 0 0,0 0-1,0 0 1,0 0-1,0 8-2,0 2 2,-7 1 0,5 5-1,-5-2-2,2 4 1,0-2-2,-3-2-1,3-1 0,2 0-1,-4-3 0,5-3 0,2-7 0,-4 9-1,4-9 1,0 0-1,0 0 0,0 0 0,0 0-2,0 0-1,0 0-6,0 0-9,0 0-12,0-8-3,0 8-1</inkml:trace>
</inkml:ink>
</file>

<file path=ppt/ink/ink1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20.7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83 8 9,'0'0'17,"0"0"-2,0 0 2,8-8-3,-8 8-1,0 0-3,0 0 2,0 0-4,0 0 1,0 0-3,0 0 0,0 0-3,0 0 2,0 0-1,0 0-2,0 0 2,-4 7-1,4-7 0,-7 18 0,3-10 0,3 7 1,-1-4-1,-3 3 0,-2 0-2,2 0 1,1-1-1,-4 0 1,2 2-2,3-5 1,-6 0-1,3 0 0,2-3 1,4-7-1,-10 15 0,10-15-1,0 0 0,-8 9-2,8-9-2,0 0-6,0 0-14,8 0-8,-8 0-2,12-12-3,-7 2 6</inkml:trace>
</inkml:ink>
</file>

<file path=ppt/ink/ink1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21.2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67 13,'0'0'26,"0"0"-6,0 0-7,0 0-2,0 0 0,-2-8-2,2 8-1,0 0-1,0 0-2,0 0 0,0-8 0,0 8-1,0 0-1,0 0 2,0-8-2,0 8 0,9-7 0,4 3 0,-3 0-1,1 0 0,3 0 0,4 1 0,-1-3 1,1 6 0,0-4-2,-1 2 1,1 0-1,-7 1 0,1 1 0,0 0 0,-12 0-1,9-2 0,-9 2-1,0 0-1,0 0-2,0 0-10,0 0-18,0 0-2,-5 5-1,5-5-4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677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75 25,'0'0'44,"0"0"-19,0 0-3,0 0-7,-7-8-2,7 8-2,0-13-3,0 13-1,7-9-1,-7 9-1,15-13-2,-5 7 1,-1 1-2,5-1 0,-4 0 0,6 3 0,1 0-1,0 1 0,0 2 0,-1 0-1,2 2 0,-2 0-1,-1 5-3,-5-5-8,0 0-13,2 3-16,-12-5-27</inkml:trace>
</inkml:ink>
</file>

<file path=ppt/ink/ink1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26.4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31 11,'-2'-13'23,"2"13"1,0-8-5,0 8-1,0 0-3,0 0-2,2-9-2,-2 9-2,0 0-3,0 0 0,9 0-2,-9 0 0,7 9-1,-2 1 1,2 1-1,2 5-1,0-3 0,-1 3 0,1 3 0,4-2-2,-1-2 2,0 2-1,-1-2-1,0-2 1,-3-1 0,3-2-1,-4 1 1,2-4-1,-9-7 0,9 11-1,-9-11-1,0 0-4,7 12-7,-7-12-20,0 0-3,0 0-1,0 0-2</inkml:trace>
</inkml:ink>
</file>

<file path=ppt/ink/ink1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26.7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362 15 49,'0'0'34,"0"-8"-3,0 8-14,0 0-2,-7-7-4,7 7-2,-12 4-2,3 4-1,-3 3-2,-4 4-1,-5 2 0,-2 5 0,-6 1-1,-2 2-1,1 1 0,-4-2 0,0-1-1,4-2 1,6-3-2,1-8 0,10 2-1,1-8-3,10 6-8,2-10-20,0 0-3,14-6-4,-1-6-1</inkml:trace>
</inkml:ink>
</file>

<file path=ppt/ink/ink1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29.5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91 55 9,'2'-11'21,"-2"1"-1,0 0 0,0 10-3,0-15-2,0 15-2,0-9-2,0 9-1,0 0-3,0 0-1,0 0-2,0 0 1,-2 8-2,-2 3 0,-1 3 0,3 4 0,-3 2 0,3 4-1,-3-1 1,0 7-2,-1-3 1,5 4 0,-8 1-1,5-3 0,3 1 0,-3 1 0,0-2 1,4 0 0,-1 0-1,1-4 0,-4 0-1,2-4 1,1-1-1,-1-3 0,-2-2 0,3-4 0,-3 0 0,4-11 1,-7 12-1,7-12-1,0 0-1,-7 9-3,7-9-4,0 0-11,-4-7-15,4-3-2,7-4-3,4-3 1</inkml:trace>
</inkml:ink>
</file>

<file path=ppt/ink/ink1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30.2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110 35 34,'0'-10'35,"0"0"-1,0 10-11,-4-15-6,4 15-4,0 0-4,0 0-1,-9 0-3,9 0 0,-7 12-2,4 4 0,-4 2 0,1 7 0,-2 2-2,4 5 1,-3 1-1,-2 2 0,0 0-1,1 0 1,2-5-1,1 1 0,-2-7 0,2-4 0,1-3 0,2-4-2,2-1-1,0-12-4,0 0-7,6 2-21,-6-2-2,12-16-1,-3 0-2</inkml:trace>
</inkml:ink>
</file>

<file path=ppt/ink/ink1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30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 0 66,'0'0'35,"0"0"-2,0 0-17,-6 1-5,6 11 0,-7 1-4,6 6-1,-5 1-2,5 4 1,-5 3-2,3 4-2,-1-1 1,1 4-1,-1-2 0,1 1-1,-4-4 0,3-2 0,0-4-1,3-4 0,1-1-4,0-18-8,0 0-21,3 1-3,4-5-2,4-10-1</inkml:trace>
</inkml:ink>
</file>

<file path=ppt/ink/ink1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31.0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37-1 96,'-3'0'36,"3"0"-3,-14 10-24,8 2-3,3 5-1,-4 3-2,5 0 0,0 0-1,2 3-2,2-7 1,3 2-1,6-6 0,-4-3 0,3-6 1,6-3-1,-2-1 1,1-9-1,2-3 1,1-4-1,-2 0 1,1-6-1,-2 3 0,-1 0 1,-6 1-1,3 2 1,-7 5 0,-4 12 1,0 0-1,0 0 1,0 8-1,-2 8 0,-3 3 1,-1 3-2,-1 5 1,4 2-1,-6-2 1,5 0-2,3-3 0,-1-4-2,2 0-4,0-20-18,0 17-11,0-17-2,0 0-4,3-12 0</inkml:trace>
</inkml:ink>
</file>

<file path=ppt/ink/ink1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35.1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 11 36,'0'0'33,"0"0"-8,0-11-6,0 11-2,0 0-4,0 0-4,0 0-1,-2 6-2,2-6 0,-7 22-2,4-6 0,-2 5 0,-3 4-1,1 8 1,0 2-2,-3 1-1,3 1 1,-6 1-2,6-5 1,-3 0-2,4-7 1,-2-6 0,4-3-1,2-10-1,2-7-6,0 0-7,0 0-19,9-12-1,0-6-3,-2-3-2</inkml:trace>
</inkml:ink>
</file>

<file path=ppt/ink/ink1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35.4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76 1 62,'0'0'34,"0"0"2,-5 6-13,-4 7-12,2-3-1,5 6-2,-6 0-1,4 6-3,-1-2 0,5 4-1,-7 1-1,5 4-1,0-2 1,0 0-1,-1 1 0,1-2-1,0-5 1,-5-2-2,4 0 0,-1-9-3,4 3-3,0-13-11,0 0-17,0 0-2,0 0-4,-2-7-1</inkml:trace>
</inkml:ink>
</file>

<file path=ppt/ink/ink1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37.2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 35 8,'-9'0'16,"9"0"0,0 0 1,0 0-2,0 0-1,-9-2-1,9 2-2,0 0-2,0 0-2,0 0 1,4-9-2,-4 9 1,12-8-1,-12 8-2,18-7 1,-9 2-1,5 4 0,-2-1-1,-3 2 0,3 0-2,-4 7 1,-8-7-1,14 13 1,-14-2-2,0 0 2,-4 2-2,-6 3 1,-1 1 0,-5-1-1,-2 2 0,-1-2 0,3 0 1,2-5-2,7 0 2,7-11-1,-16 13 0,16-13 1,0 10 0,0-10 1,9 11 0,3-6-1,4 0 0,2 3 0,3-4-1,2 0 1,2 0 0,-4-2-2,0-1-2,-3-2-6,3-5-23,-7-2-3,2 0-3,-7-1-3,3-5 2</inkml:trace>
</inkml:ink>
</file>

<file path=ppt/ink/ink1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37.9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163 15 63,'9'-6'36,"-9"6"-2,0 0-17,0 0-6,7-9 0,-7 9-4,0 0-2,0 0 0,-9 6 0,9-6-2,-18 13-1,11-4 0,-10 1-1,1 3 1,0 1-1,-2 0 0,0-1-1,3 2 1,4-6-1,-5 1 0,5 0 0,11-10 0,-8 11 0,8-11 0,0 0 0,0 8 0,0-8 0,7 7 0,-7-7 1,17 8-1,-4-2 1,-3 0-1,4 1 1,1 1-1,0-3 0,-4 3 0,1-4 0,1 3 0,-4-3-1,-9-4-3,16 9-3,-16-9-13,0 0-17,0 0 0,10 1-3,-10-1-1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59.4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268 170 25,'0'0'28,"0"0"-2,4-8-5,-4 8-3,0 0-7,7-9 0,-7 9-3,6-13-3,-3 6 1,-3 7-2,6-18-1,-3 7 0,1 1 0,-3 2-1,0-3 0,-1 2 0,0-2 0,-2 2 0,-5 1 0,-2 0-1,-4-1 1,0 2-1,-3 0 1,-1 2-2,-5 4 1,3 0 0,-2 0-1,0 3 1,2 6 0,1 3-1,-1 1 2,5 5-2,-1-1 1,3 6 1,0-1-1,3 0 0,1 2 0,1 0-1,3-1 1,2-1 0,-1 2 0,3-5 0,0 1 0,4-2-1,4-1 1,0-4 0,2-2 0,2-3-1,2-4 0,1-2 1,0-1-1,0-2 0,2-3 0,-1-5 0,0-2 0,0 0 0,0-1-1,-1-5 1,-2 1 0,2-2-1,-6-1 0,5 0 2,-5-1-1,-1 2 0,1 0 0,-5 1 0,1 3 0,-1 2 0,-2 3 0,-2 10 0,2-9 1,-2 9-1,0 0 0,0 0 0,-8 7 0,2 4 0,1 1 0,-1 3 0,0-1 0,3 1 0,-1 1 0,3 2 1,1-2-1,-1 1 0,4 1 1,3-2 0,1 0 0,3-5 0,1 0-1,2-6 0,3-4 1,-2 0-1,1-7 0,0-3-1,0-1 0,-2 0-1,-1 1-1,-6-2-8,3 5-9,-9 6-12,0 0-24,0 0-21</inkml:trace>
  <inkml:trace contextRef="#ctx0" brushRef="#br0" timeOffset="837.9835">537 202 50,'-3'10'54,"3"-10"-10,0 0-31,0 0-3,0 0-2,0 0-3,0 0-1,0 0 0,6-9-2,-6 9 0,12-15 0,-5 5-1,2-1 0,-2-2 0,1-1 0,0 1 0,-1 3-1,-2-3 0,-1 4 1,-4 9-1,0 0 0,0 0 1,0 0-1,-5 15 0,-3-1 1,3 6 0,-3 3-1,0 0 1,0 0 1,2 0-1,1 0 0,1-1 0,1-2 1,1-2-2,2-4 1,-2-2 0,1-1-1,0-2 0,1-9 0,-4 12 0,4-12 0,0 0 0,-11 7 0,11-7 0,-12 4 0,2-4 0,10 0 0,-15 4 0,15-4 0,-13 5 0,13-5-1,-8 3 1,8-3 0,0 0 0,0 0 0,0 0 0,0 0 0,0 0 0,0 0 0,6-1 1,-6 1-1,18-4 0,-8 1 1,3 0-1,0 0 0,4 1 0,-3-1 0,3 3 1,-1-2-1,0 2 0,-1 0-1,-3 0 0,4 2-6,-8 1-10,-8-3-7,9 7-16,-9-7-34</inkml:trace>
</inkml:ink>
</file>

<file path=ppt/ink/ink1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38.2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13-1 89,'0'0'36,"-13"0"-2,13 0-22,0 0-5,14 3 0,-5-1-1,7 1-2,0-2-1,2 3-2,-1-1 1,1 1-2,-2 1 1,-6 0-1,3 0 0,-3 1 0,-10-6-1,7 8-2,-7-8-6,4 10-19,-4-10-8,0 0-1,9 0-4,-9 0 0</inkml:trace>
</inkml:ink>
</file>

<file path=ppt/ink/ink1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39.0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55 237 91,'0'0'35,"0"0"-2,8-7-24,-4-2-1,3 0-1,0-6-3,2 1 1,3-3-2,2-3-1,-7-3 1,6 1-1,-4-1 0,1 3 0,-6 1 0,1 3-1,-3 5 1,-2 11-1,5-11 1,-5 11-1,-5 9 0,3 6 0,-1 4-1,-1 2 0,2 4 1,-1 2-1,-4 3 0,5-2 0,0-1 0,0 0 0,1-4 0,1 1 0,0-5 0,0 0 0,0-1 0,-2-4 0,0-2 0,-5 0 1,0-4-2,-2-1 1,-1-1 0,-5 0-1,-1-5 1,-1 2 0,1-3 0,4 3 0,-4-3-1,5 0 1,4 0 0,7 0 0,0 0 0,0 0 0,0 0 0,0 0-1,9 0 2,5 1-1,2-1 0,2 0 0,3 0 1,0 0-1,5 0 0,-6 1 0,1-1 0,0 1-1,-1 2-2,-4-3-3,3 2-17,-7-2-13,-1 0-3,-2-2-3,0-3-1</inkml:trace>
</inkml:ink>
</file>

<file path=ppt/ink/ink1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40.4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147 49 14,'-13'-3'18,"13"3"-3,0 0 1,-12-4-2,12 4-2,0 0 1,0 0-1,-9-14 0,9 14-2,0 0 0,0 0-4,0-13 0,0 13-1,0 0 0,7-6 0,-7 6-1,18-6 0,-7 3-1,4 3 0,-6 0 1,7 0-2,-2 2 0,4 4 0,-7 0-1,4 2 0,0 1 0,-3 3 0,-1-1 0,-1 3 0,-1-1 0,-2 2-1,-3-4 1,-3 4 1,-1 0-1,0-1 0,-1 0-1,-3-1 1,-5 2-1,2-2 0,-3 3 0,1-3 0,-5 0 0,1-2 0,3 0 0,-5 0 1,3-1-1,3 2 0,0-3 0,2 0 0,4-1 0,1 2 1,-3-1-1,5 0 0,5 0-1,-5-9 1,5 13 1,-5-13-1,15 18 0,-15-18 0,10 13 0,-1-5 0,-9-8 1,9 18-2,-2-9 2,-4 3-2,1-4 1,-1 4 0,4-1 0,-5 1 0,2-3 1,-1 3-1,1 2 1,1-1-1,-3 1 0,0 2 1,-2 0-1,0 2 1,0 1-1,-9-3 1,-2 2 1,-6-2-1,-3 0 0,-8 1-1,3-2 1,-7-4-2,2 0 0,0-5-2,6 4-9,-1-10-22,9 0-3,9-11-4,5-4-3,4-5-1</inkml:trace>
</inkml:ink>
</file>

<file path=ppt/ink/ink1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54.3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13 11,'0'0'28,"0"0"3,0 0-12,0 0-1,0 0-5,0 0-2,0 0-3,0 0 1,0 0-3,0 0 0,6-4-1,6 4 1,2-1-1,4 0-1,1 0-1,4 1-1,5-1 0,-6 1 0,2-3 1,3 3-2,-6-1 0,-2 0 0,-1 1 0,-2 0 0,-7 0-1,1 0 0,-10 0 0,7 0-2,-7 0-2,0 0-6,0 8-14,0-8-12,-8 7 0,-5-4-4,3 3 2</inkml:trace>
</inkml:ink>
</file>

<file path=ppt/ink/ink1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54.6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34 70,'14'0'34,"-2"-2"-1,1-6-20,8 7-3,-4-3-2,5 2-2,1-3-2,-1 3 0,4-3-2,-1 5-1,3-3 0,-7 3-1,-3 0-1,-1-2-3,1 2-5,-13 0-24,8 0-2,-13 0-2,0 0-3</inkml:trace>
</inkml:ink>
</file>

<file path=ppt/ink/ink1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56.1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11,'0'0'26,"0"0"4,0 0-12,0 0-3,9 6-2,-4-1-2,8-5 0,3 5-2,-4-3-1,16-1-2,-5-1 0,9 4-2,-6-4 1,10 0-2,-3 0-1,1 0-1,-2 0 1,-9 0-1,0 0 0,-4 0 0,-5 0-1,0 0-1,-14 0-4,6 0-6,-6 0-22,0 7-1,0-7-4,-20 10-3</inkml:trace>
</inkml:ink>
</file>

<file path=ppt/ink/ink1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56.5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72 57,'-10'0'36,"10"0"-1,-11-3-18,11 3-5,0 0-3,11-8-2,-6 4-2,11-1-1,0 1-2,1 1 0,3-1 0,1 1-1,-2 0 1,1 3-1,1-2 0,4 0-1,-4-1 0,-2 3-2,1-3-4,-2 2-24,1-1-5,0-5-4,-3 0-3,2-1 3</inkml:trace>
</inkml:ink>
</file>

<file path=ppt/ink/ink1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58.3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142 190 20,'0'0'29,"0"0"-9,0 0-2,0 0-1,0 0-1,9-5-5,-9 5-2,7-16 0,-7 16-2,14-16-1,-8 7-1,-3-4-1,8 0 0,-9-1-2,3 1 0,2-2 0,-5 4 0,-2-5 0,0 5 0,-6-3 0,-1 4 0,0 4 0,-7-1 0,2 6-1,3 1 0,-5 5 0,-2 4 0,2 9 0,0 2-1,0 8 1,-1 3-1,0 3 0,-1 5 0,7-2 0,-4-1-1,8-2 1,0-7-1,5-3 1,0-5 0,7-9 0,0-6 1,7-4-1,2-3 1,3-6-1,-1-6 1,3-1 0,0-7-1,6 0 0,-6-4 0,-1 1 1,-1-1-1,-1 0 0,-2 6 1,-6 2-1,-1 8 1,-7 3-1,-2 8 0,0 6 1,-6 7-1,-4 8 1,3 4-1,-4-2 0,6 4 0,3 0 0,2-2 0,0-3 1,4-5-2,8-4 1,-5-2-1,7 1-2,0-7-2,0 3-12,-1-7-19,3 3-3,-2-4-3,-2 0-2</inkml:trace>
</inkml:ink>
</file>

<file path=ppt/ink/ink1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58.6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57 1 83,'0'0'37,"0"0"-2,-11-4-25,11 4-1,-5 3-2,0 7-2,-2-1 0,3 3-1,-1 7-2,-4 0 0,4-1-1,3 2 0,0-1 0,-1 0-1,3-2-1,0-5 1,0-12-2,8 8-1,5-6-5,-8-8-4,13-3-13,-8-10-12,4 0-3,-3-5-1</inkml:trace>
</inkml:ink>
</file>

<file path=ppt/ink/ink1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8:58.8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42 59,'-13'-12'36,"6"-2"-1,7 14-16,-19-10-6,19 10-4,-12-6-4,12 6-1,0 0-4,0 0-4,0 0-26,10 8-5,-10-8-3,14 0-1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9.19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-2524-4801 146,'0'-11'31,"0"-1"-10,0-5-14,8 4-2,-1-5-2,3 3 0,-1-2-1,2 6-1,3-3 0,-3 8 1,0 2-1,0 4 0,-1 3-1,-1 6 1,-5 7 0,1 0 0,-6 3-1,1 0 0,-3-2 1,-2 0-1,-2 0 1,3-4-1,-1-1 0,-1-4 1,6-8-1,0 11 0,0-11 0,6 6 0,-6-6 0,14 6 0,-4-3 0,0 2 0,1 1 0,2 0 0,-3 2 0,1 3 0,-1-2 0,-1 4 0,-4-1 0,-2 0 1,-3 0 0,-2 0-1,-8 1 0,-4-2 1,-3-1-1,-3-3 0,1 1 0,-2-4 0,4 0-1,0-4-2,8 3-8,-1-4-8,10 1-5,-9-15-17,7 1-33</inkml:trace>
  <inkml:trace contextRef="#ctx0" brushRef="#br0" timeOffset="-614.3548">-2854-5017 0,'0'0'40,"0"0"-13,2-9-11,-2 9-3,4-12 1,-4 12-1,3-14-1,-3 14 2,3-12-3,-3 12-2,0-7-1,0 7-2,0-10-1,0 10 0,0-7-1,0 7-2,-3-9 1,3 9-2,-1-14 1,1 14-1,-5-14 0,5 14 0,-6-11 0,6 11 0,-15-10 0,7 5 0,-1 3 0,0 2-1,-5-2 1,4 2 0,-3 2-1,1 6 1,2 0-1,-2 3 1,-1 3-1,5 2 1,-1 5-1,1 0 0,1 6 0,3 0 1,-1 4-1,1 1 0,1-1 1,2 1-1,1-3 0,0-2 2,4-5-2,2-2 1,1-7-1,3-3 0,1-6 0,0 0 0,0-4 1,1-3-1,1-5 0,-1-5 0,1-3 0,0-3 0,0-4 1,0-1-1,-3-8 0,1 5 0,-1-5 0,-3 3 0,0 2 0,-3 6 0,-2 1 0,-1 5 0,-1 3 1,0 12-1,-4-7 0,4 7 0,-4 5 0,3 5 0,-2 5 1,2 5-1,1 2 0,0 5 0,1 1 0,4 2 1,1 0-1,2-3 0,1 2 0,3-5 1,2-3-1,2-2 0,1-5 1,1-1-1,1-4 0,0-2-1,0-1 1,-2-6-3,1 0-5,-5-3-10,1 0-5,-3-6-12,-1 1-31</inkml:trace>
</inkml:ink>
</file>

<file path=ppt/ink/ink1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00.2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0 14,'-9'4'30,"9"-4"-3,0 0-9,0 0-2,0 0-1,0 0-5,0 0-2,0 0-1,0 0-3,0 0 0,0 0-1,-10 0-1,10 0 1,-7 16 0,1-7 0,1 7 1,2 0 0,-8 4-1,7 7 0,-8-6 0,5 6 0,-4-4-2,6-1 0,0-4 1,-6-2-2,8-2-3,3-14-2,-2 15-5,2-15-12,0 0-12,2-10-3,1-3-3,8-1 2</inkml:trace>
</inkml:ink>
</file>

<file path=ppt/ink/ink1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00.4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28 126 28,'-12'-11'34,"8"5"-8,4 6-4,-12-18-3,12 18-4,0-15-5,12 9-1,-1-6-1,12 8-2,-2-9-1,9 6-2,2-2 0,3 4 1,0-5-3,-1 5 0,-4 2-2,-7 1-3,-4 2-4,-6 0-24,-13 0-4,7 6-1,-7-6-5</inkml:trace>
</inkml:ink>
</file>

<file path=ppt/ink/ink1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01.0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26 24,'-11'3'33,"-1"-3"-2,7 0-10,5 0-5,0 0-2,0 0-2,0 0-4,15-2-1,-2-2 0,8 4-2,-2-4 0,4 4-2,4-1 0,-1-1 0,-1 0-1,3 0 0,-8 2-1,3 0 0,-6 0-1,1-1 0,0 1-3,-4-2-9,5 2-22,-5 0-3,0-4-2,-1-1-4</inkml:trace>
</inkml:ink>
</file>

<file path=ppt/ink/ink1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01.7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8-2 54,'0'0'35,"-7"0"1,7 0-16,0 0-8,0 7-3,4 6-1,-1-5-3,3 7-1,6 0-1,2 6-1,-5-2-1,7 1-1,0 2 2,-6-1-4,1-2 4,3 0-4,-9-2 4,3-1-4,-1-5 0,-6-3-2,8 2-6,-9-10-23,0 0-4,9-2-2,0-7-2</inkml:trace>
</inkml:ink>
</file>

<file path=ppt/ink/ink1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02.0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284 0 60,'0'0'36,"0"0"-1,0 0-19,-11-1-4,8 6-1,-6-1-4,-2 9-1,2-2-2,-5 5 0,-3 1-1,-1 3 0,-3 3-2,-2-3 0,-2 3 0,2-1 0,4-1-1,-6-1 0,6-1-2,-3-8-4,15 1-22,-3-6-7,10-6-4,0-10-6,10-6 3</inkml:trace>
</inkml:ink>
</file>

<file path=ppt/ink/ink1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02.7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13 57,'-2'9'35,"2"-9"-1,0 0-16,9 0-9,-9 0-1,25-2-1,-8-1 0,6 2-3,7-2 0,0 0-1,2 2-1,2 0 1,1 1-3,-7 0 1,-1 0 0,-4 0 0,-2 0-2,-11 0-1,1 2-4,-11-2-8,0 0-21,0 0-2,-7-4-2,0-1-2</inkml:trace>
</inkml:ink>
</file>

<file path=ppt/ink/ink1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02.9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3 31,'-10'-4'38,"10"4"-4,0 0-11,-9 0-5,9 0-4,0 0-2,-2 13-4,2-13-2,0 18-1,0-4 1,0 1-4,-2 2 1,2 1-2,-5 0 1,2 0-2,0 1 0,-1-3-3,4-2-4,-2-4-25,2-1-5,0-9-2,0 0-6,9-1 5</inkml:trace>
</inkml:ink>
</file>

<file path=ppt/ink/ink1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09.0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178 8 32,'0'0'26,"2"-9"-3,-2 9-3,0 0-3,0 0-5,0 0-3,-7-1-1,5 8-2,-5 2-2,6 11-1,-3 0 0,-3 7-1,0 5 1,0 9 0,-2-2 0,4 6-1,-8-3 0,3 4 0,-1-3-1,-5-1-1,2-2 1,4-5-1,-5-3 1,5-3-2,1-4 2,2-6-2,3-3 1,-1-8 0,5-8-1,0 0-2,0 0-4,0 0-20,11-5-8,-4-9-2,3-3-3</inkml:trace>
</inkml:ink>
</file>

<file path=ppt/ink/ink1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09.5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 0 52,'0'0'33,"0"0"0,-11 2-20,10 10-3,-5-3 0,3 12-4,-6 1 0,2 6-1,0 4 0,-2 8-2,0-2-1,-1 7 1,-1 2-1,0 1 0,-3-3 1,4 2-2,-3-6 3,1-1-3,1-2 1,3-5-1,4-5 0,-3-3-1,2-6 0,3-2 0,0-3 0,2-1-1,0-6-2,0-7-2,0 9-4,0-9-19,0 0-7,0 0-3,0-9-3,2-2 3</inkml:trace>
</inkml:ink>
</file>

<file path=ppt/ink/ink1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10.1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156 11 62,'7'-11'35,"-7"11"-9,0 0-8,0 0-3,-7 2-4,0 9-2,1 4-3,-6 3-2,5 10-1,-7 2 1,3 6-1,1 2-1,-3 7 0,1-2 0,1 2-1,-1-3 1,5-4-1,-4-5 0,4-5-1,0-8 0,2-4 0,1-6-2,4-10-3,0 0-2,0 0-8,0-10-20,6-6-3,1 1 0,-4-6-3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5.9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222 96 88,'0'0'41,"8"-10"-14,-8 10-11,2-12-7,-2 12-1,1-10-3,-1 10-1,1-12-1,-1 12-1,0-10 0,0 10 0,-3-10-1,3 10 0,-12-11 0,3 6 1,0-1-2,-2 3 1,-3-1 1,1 1-2,-3 3 2,0 1-2,0 6 1,-1 3 0,1 2-1,1 4 1,0 2-1,3 4 2,0 1-2,3 3 0,2-1 0,1 1 0,1 2 0,5-3 0,0-1 0,0-3 0,5-2 0,-1-3 0,3-4 0,1-1 0,1-6 0,3 0 1,-1-5-1,3-1 0,0-8 0,1 1 0,2-7 0,0-3 0,3-2 1,-4-3-2,2-2 2,-1-1-2,0-2 1,-4 3 1,-3 3-1,-2 3 0,-2 2 1,-2 7-1,-4 10 1,0 0-1,0 0 1,-3 8-1,1 3 1,1 3-1,0 4 0,1 1 0,1 4 0,2-4 0,5 1 0,0 1 0,1-4 1,0 1-1,2-1 0,-1-4 0,0-4 0,-1-2 0,0-5 0,0-2-1,-1 2-1,-8-2-1,18-7-10,-18 7-8,16-14-8,-10 3-25,-6 11-32</inkml:trace>
  <inkml:trace contextRef="#ctx0" brushRef="#br0" timeOffset="655.224">458 320 48,'1'-9'68,"-1"9"-25,0-16-24,0 16-7,3-14-3,-3 14-3,10-9-2,-1 4-1,-9 5-1,17-7-1,-6 5 0,-1 0-1,0 2 0,-1 1 0,0 5 1,-9-6-1,12 14 0,-7-2 0,-3-2 0,1 5 1,-3-5-1,0 6 1,-3-1-1,-2 1 0,-2 0 1,-1-2-1,-2 0 0,-1-2 2,-2 5-2,3-6 0,-3-1 1,3-1-1,1-2 0,2 2 1,7-9-1,-9 12 0,9-12 0,0 0 1,0 0-1,0 0 0,0 0 0,7 2 0,-7-2 0,15 0 0,-7-1 1,2 1-1,-1 0 0,3 0 0,-2 5 0,1 0 0,-1 1 0,0-1 0,2 1 0,-2-5 0,-1 5-2,-1-6-6,6 6-11,-4 0-7,-1 4-16,-9-10-37</inkml:trace>
</inkml:ink>
</file>

<file path=ppt/ink/ink1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10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50 100 56,'5'-18'35,"6"-2"-1,5 7-14,-2-6-8,8 9-1,-3 1-3,4 1-2,-4 6-1,1 2 0,-4 6-2,2 6 0,-2 6-1,-7 4 0,0 3 0,-6 5 0,-3-1 0,0 1 0,-2-4 0,-8 0 0,-4-4 0,0-6 0,-8-1-1,0-7 0,-2 0 0,-3-2-1,1 0-1,3-5-1,-1 2-2,3-3-4,9 1-20,-3-1-10,15 0-1,-15 0-3,15 0-2</inkml:trace>
</inkml:ink>
</file>

<file path=ppt/ink/ink1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12.5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55 11 28,'0'0'36,"0"0"-6,0-12-9,0 12-2,0 0-5,0 0-4,0 0-3,0 0 0,0 0-4,-9 6 0,9-6-1,-10 14 0,5-6 0,-3 9-1,3-4 0,0 6 1,1 1-1,-1-1 1,2 2-2,3-6 1,0 2-1,0-4 1,3-2-1,-3-11 1,14 10-1,-5-10-2,0-4-2,0-6-3,3 2-18,-3-6-9,0-6-3,0-2-3,-6-2 1</inkml:trace>
</inkml:ink>
</file>

<file path=ppt/ink/ink1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12.8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7 88,'0'0'36,"0"0"-2,-11-7-25,11 7 0,0 0-4,0 0-2,0 0-1,0 0-2,7-1 0,-7 1-3,9 8-3,-9-8-18,5 11-9,-5-11-3,7 15-4,-7-15 1</inkml:trace>
</inkml:ink>
</file>

<file path=ppt/ink/ink1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13.5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44-1 66,'-7'0'34,"7"0"-6,-2 10-16,2-10-1,-7 15-2,0-2-2,5 1-1,2 3-2,-2 2 0,-3-1-1,3 0-1,0-3-1,-1 3 0,3-8-2,-4 0-1,4 1-6,0-11-19,0 0-6,-1-6-4,1-2-2,0-5 2</inkml:trace>
</inkml:ink>
</file>

<file path=ppt/ink/ink1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13.8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35 41,'0'0'37,"0"0"-3,-9-11-11,9 11-6,12-6-3,2 6-3,-1-7-4,6 5-2,-1-1 1,5 2-3,0 0 0,-2-1-1,-2 1-1,2 1 1,-5 0-1,2 0-1,-2 0-1,-7 0-1,1 4-3,-10-4-7,16 5-22,-16-5-1,4 10-4,-4-10-2</inkml:trace>
</inkml:ink>
</file>

<file path=ppt/ink/ink1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14.4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4 92,'-12'-4'34,"12"4"-1,-5 8-25,5 2-1,1-1-2,8 4-1,-2 2 0,6 4 1,-5 0-2,8 2 0,-3-2 1,-1 5-2,2-3 1,0-1-1,-3 1-1,-2-3 0,1-3-1,-6-4-2,5 1-3,-9-12-18,0 0-12,8 2-2,-8-2-5,9-19 0</inkml:trace>
</inkml:ink>
</file>

<file path=ppt/ink/ink1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14.7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272 0 79,'-17'10'36,"8"-4"-1,-2 5-19,-6-3-5,4 8-2,-6-3-2,1 6-1,-3 2-3,0-2 0,-2 4-1,2 1-1,-4-4 0,6-1-1,3-4-2,3-5-5,10 0-25,3-10-2,0 0-5,0 0 0,5-8-5</inkml:trace>
</inkml:ink>
</file>

<file path=ppt/ink/ink1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15.4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0 59,'0'0'33,"0"0"-8,0 0-7,11-5-3,-11 5-4,0 0-2,0 0-2,0 9-1,0-9-1,-2 22 1,0-5-3,1 5 1,-5 7-2,5 5 1,-7 6-1,5 5 0,-4 4-1,-2 4 1,0-2 0,-1 2-1,1-5 0,-4-2-1,3-6 1,-1-3-1,8-5 1,-6-7-1,4-4-1,3-2 2,0-6-3,2-13 0,0 17-4,0-17-5,0 0-25,4-6-1,-1-5-2,2-6-3,3-7 2</inkml:trace>
</inkml:ink>
</file>

<file path=ppt/ink/ink1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15.7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0 81,'0'0'34,"0"0"-1,1 8-22,-1 5-2,-1 9 0,-5 3-3,5 8-1,-6 5 1,5 1-2,-5 4-1,1 2 1,-1 2-2,-1-4 0,-1 4-1,-4-8-1,3-2 1,-1 0 0,1-7-1,1-2 1,2-5 0,1-4-1,1-4 0,5 0 0,-2-4-4,2-11-5,0 11-26,0-11-1,0 0-3,0-6-5,2-5 2</inkml:trace>
</inkml:ink>
</file>

<file path=ppt/ink/ink1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18.0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78 14,'0'0'29,"-7"0"-1,7 0-8,0 0-4,-12-5-3,12 5-2,0 0-4,0 0 1,0-11-2,0 11-1,9-12-1,0 8 1,-2-6 0,3 4-1,1-2-1,0 5 1,-1-7-1,3 5-1,-5 2 0,1 3 1,-9 0-2,14 3 0,-14-3 0,7 15-1,-3-7 1,-2 5 0,-2-1 0,0 3 0,0 1 0,-6-1 0,3 1 0,-6 2 0,2-3 0,-4 4-1,3-8 1,-5 5-1,3-4 1,-3 1-1,1 0 0,-1-2 0,3-1 0,-2-2 0,-1-2 0,6-1 1,7-5-1,-12 7 0,12-7 0,0 0 0,0-10 1,0 10-1,9-13 1,-9 13-1,17-16 1,-8 11 0,3 3 0,-6 2-1,4 0 1,1 3 0,0 3 0,3-2 0,-2 6 0,6-7-1,-2 3 1,1 0-1,1 0 1,0 0-1,-1-3-3,1-2-3,1 5-20,-1-6-8,0 0-5,-4-3-2,3-4-3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46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8 3,'0'0'22,"0"0"1,0 0-4,0 0-1,0 0-5,-8-10 1,8 10-7,0 0 0,0 0-1,0 0 0,0 0 0,0 0-1,0 0-1,0 0 1,0 0-2,0 0 1,0 0-1,0 0-1,0 0 0,0 0 1,9 7-2,-9-7 1,11 8 0,-11-8-1,16 9 1,-16-9-1,16 11 1,-8-5 0,2 2-1,0-1 0,4 2 1,-2 0-1,0 1 0,2-2 1,-1 2-1,0-3 0,-2-2 0,-2-1-1,-9-4 1,14 2-1,-14-2 0,0 0-1,0-8-4,0 8-5,0 0-14,-14-3-15,14 3-22</inkml:trace>
</inkml:ink>
</file>

<file path=ppt/ink/ink1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37.2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115 52 12,'12'-5'19,"-12"5"2,0 0-1,7-9 0,-7 9-3,0 0-2,6-15-3,-6 15-1,0-11-3,0 11-1,0 0-1,0 0 0,-13-9-2,13 9-1,-16-2 0,9 2-1,-7 2 0,4 3 1,3 2-1,-7-2-1,5 2 0,-2 2-1,11-9 1,-14 12-1,14-12 0,-7 13 0,7-13 0,0 14 0,0-6 0,5 2 0,8 2 0,-5 0-1,7 0 2,0 2-2,1 0 2,0 2-1,-5 0 1,-1 0-1,-3 1 1,0-2 1,-7-2 0,0 1 0,-12-2-1,7-1 1,-11-1 0,2-2 0,-2-3-1,0 1 1,4-1-1,-2-3-1,-1-1 1,5-1-2,10 0-1,-13 0-1,13 0-4,0 0-5,0 0-22,8-3-4,7 3-4,1 0-3</inkml:trace>
</inkml:ink>
</file>

<file path=ppt/ink/ink1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37.51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17-1 87,'0'0'39,"-2"13"-3,2-13-24,-9 13-4,9-13-2,-3 18-2,1-9-1,0 0-2,2-9-1,0 12 0,0-12-3,2 9-4,-2-9-11,5-8-17,4-3-4,-2 0-3,4-8-1</inkml:trace>
</inkml:ink>
</file>

<file path=ppt/ink/ink1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37.93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52 44 92,'1'-14'38,"1"1"-3,0 5-26,-2-1-3,0 9 0,0 0-1,7 5 0,-7 12-2,0 1 0,-7 4-1,5 9 0,-3 7 1,3 0-2,-5 6 0,-2 0 0,6-3 0,-8 1-1,6-1 1,1-3-1,-3-7 0,5-3 1,2-7-1,0-2 0,11-9 1,-6-5 0,9-2-1,-3-3 0,1 0-1,4-5-1,0-3-1,2-6-1,-2 4-5,-9-4-7,9 1-23,-8-2-1,0-1-4,-7 0 0</inkml:trace>
</inkml:ink>
</file>

<file path=ppt/ink/ink1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38.19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30 74 72,'-16'0'41,"16"0"-3,-14-8-18,14 8-8,0 0-2,11-14-4,-4 8-2,9-1 0,0 1-2,3-1-1,-1 0-1,1-2 0,1 4-1,-1 3-2,-1 2-4,-2-3-12,1 3-18,-3 3-4,-3 5-3,1 0-1</inkml:trace>
</inkml:ink>
</file>

<file path=ppt/ink/ink1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38.4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0 120,'0'0'38,"0"0"0,-5 10-34,5-10-5,0 0-3,4 8-23,-4-8-10,0 0-5,12 0-1,-12 0-1</inkml:trace>
</inkml:ink>
</file>

<file path=ppt/ink/ink1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38.9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 22 67,'0'0'42,"-5"-10"-4,5 10-14,0 0-11,0 0-3,-2-12-2,2 12-4,0 0-2,0 0-1,0 0-2,0 0-3,7 4-3,-7-4-7,2 10-23,-2 0-2,0 2-3,0 6-2</inkml:trace>
</inkml:ink>
</file>

<file path=ppt/ink/ink1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39.13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65,'0'9'38,"0"-9"-2,0 17-20,0-17-7,0 14 0,0-14-3,0 11-3,0-11-1,0 0-2,2 9-2,-2-9-5,0 0-28,0 0-2,0 0-2,0 0-4</inkml:trace>
</inkml:ink>
</file>

<file path=ppt/ink/ink1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2.0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152 171 31,'0'0'33,"0"0"-11,0 0-5,0 0-1,0 0-3,0 0-4,9 1-1,-9-1-1,18 0-1,-18 0-1,17-8 0,-8 1-2,2-2 0,-1-3-1,-1-1 0,0-2-1,-2-1 1,0-1-1,-3 2 0,-4-1 0,0 2 2,-2 2-2,-7 1 1,0 6-1,-1 2 0,-8 3-1,-2 1 1,-4 9-1,-1 8 1,2 3-2,-3 4 1,-1 6 0,6 5 0,3 2 0,2-9-1,8 0 2,2-3-1,6-7 0,0-1 1,13-9 0,1-7-1,2-2 1,3-3-1,0-4 1,6-5-1,-4-2 2,4-3-2,-5-2 1,1 2 0,-9 0-1,0-1 1,1 3-1,-10 5 1,-3 10-2,4-14 0,-4 14 2,0 0-2,-2 5 1,0 5 0,1 6 0,1-3 0,0 3 0,0 4 1,0-3-1,1-1-2,6 8-1,-3-10-4,10 11-19,-7-11-11,0 4-3,6-9-4,-3 4 1</inkml:trace>
</inkml:ink>
</file>

<file path=ppt/ink/ink1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2.37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 0 71,'0'0'39,"0"0"-2,0 0-18,0 0-8,-3 9-3,-1 3 0,-3-2-4,6 7-1,-1 0-1,2-1-1,0-1 0,0-1 0,0-4 0,7 3-2,-7-13 0,14 6-3,0-6-3,-7-6-24,6-3-6,-3-10-3,4 3-4,-3-13 3</inkml:trace>
</inkml:ink>
</file>

<file path=ppt/ink/ink1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2.5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34 0 74,'-14'0'38,"3"2"-3,11-2-22,-10 9-6,10-9-3,0 11-11,0-11-24,3 0-5,-3 0-2,16-9-1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3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864-3 0,'0'0'53,"-10"-4"-4,10 4-23,0 0-12,0 0-1,0 0-4,-6 5-3,6-5-1,0 15-1,6-3-1,-5 3-1,1 3-1,2 6 0,-4-1 0,0 7-1,0-2 0,-6 3 1,1 1-1,-5-1 0,1 1 0,-3 0 0,-3 1 1,-4 1 0,1-2-1,-1 2 0,-3-2 1,-1 3-1,-1-2 1,-3 0-2,-1 1 1,-1-2 0,-2 2 1,-4-1-1,0 2 0,-3 1 0,0-1 0,-3-1 2,1-1-1,1 2 0,1 0 0,1-3-1,3 2 2,-1-5-2,6-2 1,3 0-1,2-3 1,1-4-2,4-6 0,7-1-4,0-5-14,12-8-10,-10 4-19,10-4-22</inkml:trace>
  <inkml:trace contextRef="#ctx0" brushRef="#br0" timeOffset="1">690 231 28,'-7'7'53,"7"-7"-11,0 0-25,0 0-5,0 0-2,-4-7-3,4-1-1,9-2-2,-1-2 0,1-1-1,1-7-1,4 3 0,0-6-2,2 0 2,-1-2-1,4 1 0,0-2 0,0 4 0,0 2 0,2 2-1,-6 6 1,1 1 0,0 9-1,-6 2 1,0 4 0,-3 9 0,2 3 0,-2 5-1,-4 5 2,4 1-2,0-3 1,2 3-1,-1-5 0,1 2 0,1-6-1,-3-6-1,5-1-10,-5-6-10,-7-5-10,0 0-26,0 0-18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0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31 20,'0'0'54,"-7"6"-22,7-6-10,0 0-8,0 0-5,0 0-1,6 6-1,-6-6-2,12-1-1,-4-3 1,3 1-1,0-2-2,4 0 0,0 1 0,2 0 0,-1 0-1,2 1 0,0 1-1,-1-1 1,0 0 0,-1 3-1,0-2 0,-5 2 0,0 2 0,-2-4-2,1 2-4,-10 0-13,0 0-13,0 0-26,0 0-13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57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-2 179 40,'0'0'36,"0"0"-2,1-8-9,-1 8-8,5-10-4,-5 10-4,10-9-2,0 5-2,-1-3 1,6 1-3,-2 0 0,7 2-1,-2-4 0,2-1 0,3 0-1,-2 0 0,1-1-1,-1 0 1,-1 1-1,-2-3 1,-1 3-1,-1-1 1,-3 2 0,-1 2-1,-3 0 0,-9 6 1,13-9-1,-13 9 0,0 0 1,8-5-1,-8 5-1,0 0 0,0 0-4,0 0-8,0 0-9,-2 5-11,2-5-28,-10 11-12</inkml:trace>
</inkml:ink>
</file>

<file path=ppt/ink/ink2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3.10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34 22 74,'-16'2'39,"16"-2"-3,-10 0-20,10 0-5,0 0-4,-8-11-2,8 11 0,15-3-2,-3-2 0,7 2-2,8 3 1,6-3 0,5 3-1,2 0 1,4 1-2,-1 1 0,1-1 1,-5 1 0,-6 3 0,-5-4-1,-8-1 1,-3 4-2,-2-4 1,-10 3-3,-5-3-4,16 13-18,-16-13-13,0 0-3,5 9-2,-5-9-1</inkml:trace>
</inkml:ink>
</file>

<file path=ppt/ink/ink2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3.57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102 13 77,'4'-13'38,"-4"13"-1,0 0-22,-5-3-4,5 3-2,-11 5-1,4 5-3,3 4-2,-4 4 0,2 2 0,3 4-2,-4 0 1,0 2-2,3-2 1,-3-5-1,3-3 0,-1-3 0,5-2-1,0-11-2,-7 7-3,7-7-5,0 0-20,-5-6-7,-1-6-2,5-1-3,-8-5 3</inkml:trace>
</inkml:ink>
</file>

<file path=ppt/ink/ink2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3.8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98 11,'-4'-10'32,"4"2"3,0 8-12,0-11-4,11 11-2,-6-11-2,9 11-2,-3-7-2,10 4-3,-1 0-1,4-3-1,-1 2-2,5 0-1,-1-1 0,5 2 0,-6-4-1,1 4 0,-6-3-2,-2 4 0,-1 1-3,-7-3-5,3 4-29,-14 0 0,0 0-5,0 0-2</inkml:trace>
</inkml:ink>
</file>

<file path=ppt/ink/ink2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5.67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 10 65,'0'0'36,"-1"-11"-3,1 11-15,0 0-5,0 5-3,0-5-3,8 15-1,-1-3-1,4 2-1,3 5-1,-2 2 0,6-2-2,0-1 1,-2 1 0,-4-4-1,-1 1 0,-1-4 0,-4-1-2,-6-11-1,10 11-2,-10-11-6,0 0-22,0 0-5,0 0-3,0 0-2,9-17-1</inkml:trace>
</inkml:ink>
</file>

<file path=ppt/ink/ink2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5.9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307 10 58,'-2'-11'38,"2"11"0,0 0-13,-11-3-10,11 3-5,0 0-1,-9 11-3,1-1-1,-1 8-1,-5-3-1,0 6 0,-8 2 0,1 2-1,0 3 0,-6 2-1,3-4 0,-3 0 0,1-4-2,6-1 0,1-1-2,3-7-1,5 3-4,1-14-17,10-2-13,0 0-3,0 0-3,9-11-2</inkml:trace>
</inkml:ink>
</file>

<file path=ppt/ink/ink2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7.75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 55 65,'0'0'34,"-11"0"1,11 0-19,0 0-5,6-7-2,-6 7-2,23-10-2,-8 2 0,5 4 1,-1-3-2,2 2 0,4 1-2,0 1 1,-4-1-1,-2 3-1,-3 0 1,2-1-2,-9 2-1,0 0 0,-9 0-1,9 0-4,-9 0-4,0 0-27,0 0 1,-11 0-4,11 0-1</inkml:trace>
</inkml:ink>
</file>

<file path=ppt/ink/ink2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7.99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20 32,'-10'-14'37,"10"14"-4,0 0-9,-9-6-4,9 6-5,0 5-2,0 6-5,2 3-1,3 2 0,-3 3-2,1 4-2,1-5 1,-2 8-2,-2-7 0,0 1-5,0 3-13,0-7-20,0-8-1,0-8-4,0 0-5</inkml:trace>
</inkml:ink>
</file>

<file path=ppt/ink/ink2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8.88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78 13 54,'0'-13'37,"0"13"-3,0 0-14,0 0-8,0 0-1,-7 2-3,7 9-1,-2 2-3,2 4 1,0 3-2,0 8 1,0 1-2,0 5 1,-3 3-2,1 6 1,-2 0 0,-3-2-1,4-2 1,-6-1-1,0-6 1,-2-1-3,6-7 2,-2-7-1,3-2 0,4-15-2,-5 9-1,5-9-3,0 0-12,5-8-17,1-2-3,-1-7-1,2-5-3</inkml:trace>
</inkml:ink>
</file>

<file path=ppt/ink/ink2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9.22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54 0 93,'0'0'37,"0"0"-4,0 0-21,0 0-3,0 0-1,-7 9-2,6 6-1,-5 5-1,5 5 0,-1 6-1,-3 2 1,-1 6-2,1 1 1,3-3 0,-3 2-1,1-2-1,1-2-1,-1-3 1,3-1 0,-1-5-2,2-4-2,0 1-3,0-14-13,0-1-19,0-8 0,10 0-4,-1-15-5</inkml:trace>
</inkml:ink>
</file>

<file path=ppt/ink/ink2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49.87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67 13 47,'0'0'36,"0"0"-1,0-13-15,0 13-3,0 0-1,0 0-5,0 0-1,0 0-3,-6 7-1,5 9-1,-3 1-1,1 6 0,-3 5-1,1 6-1,1 3 0,1 5 0,-1-2-1,-3-1 0,4 0-1,-1-3 1,-1-6 0,-2-2-1,3-7-1,1-7-1,3-14-1,0 0-5,0 0-22,0 0-7,9-14-3,-1-8-1,-2-1-4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520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84 0 55,'0'0'49,"0"0"-8,0 0-25,0 0-4,0 0-5,0 0-1,0 6 0,0-6-2,-3 14-1,-2-3 0,2 1 0,-2 3-1,1 1-1,-3-3 0,0 5 0,1-3 0,-1-2-1,0-1 0,1-2 0,6-10-1,-14 12-3,14-12-3,0 0-9,-9 0-8,9 0-16,-2-14-22</inkml:trace>
</inkml:ink>
</file>

<file path=ppt/ink/ink2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50.2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30 72 80,'0'-11'38,"7"-2"-4,9 3-15,0-4-8,9 8-2,1-6-2,1 11-2,3-5 0,1 6-1,-2 7-1,-1 8 0,-7-4-1,-3 3 0,-6 2 0,-7 0 0,-5 2 0,-5 1 0,-9-4 1,-4 2-1,-5-4 1,-5 2-2,0-1 1,-2 0-1,-2-3-1,6-2-1,-3-2-3,3-5-6,8 2-29,1-4 1,4-7-4,4-2-4,4-1-2</inkml:trace>
</inkml:ink>
</file>

<file path=ppt/ink/ink2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50.99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22-1 88,'0'0'35,"0"0"-2,0 0-18,0 0-6,0 0-1,0 0 0,0 9-2,0-9 0,-5 17-1,-1-5-1,3 4-1,-1-2-1,2 4 0,-1 0 0,3-2-1,0-1 1,5 3-1,6-6 0,-1-1 0,6-3-1,0-7-1,4 4-2,-6-5-4,10 0-22,-8-11-9,0 3-2,-7-15-2,2 3-3</inkml:trace>
</inkml:ink>
</file>

<file path=ppt/ink/ink2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51.16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16-1 124,'0'0'34,"-14"0"-8,14 0-21,0 0-2,-5 5-8,5-5-26,7 3-2,-7-3-3,12 0-2,-12 0-2</inkml:trace>
</inkml:ink>
</file>

<file path=ppt/ink/ink2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51.65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10 95,'-2'-10'37,"2"10"-5,0 0-15,0 0-5,-6 7-4,6 6-1,0-2-3,0 6 0,0 3-2,0 0 0,0 0 0,4 0-1,-2-2-3,-2-3 0,3-3-4,-3-12-13,0 0-17,0 0-1,0 0-3,0-11-3,0-5 5</inkml:trace>
</inkml:ink>
</file>

<file path=ppt/ink/ink2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51.89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29 72 77,'-13'0'36,"13"0"0,-16-5-15,16 5-8,0 0-1,11-4-3,-2-6-1,12 7-3,0-2-1,9 0-1,0-3 0,4 4-2,1-2-1,-3 1-3,-2 5-5,-9-3-28,5 1 0,-8-2-5,-4 1-3,-3-2-1</inkml:trace>
</inkml:ink>
</file>

<file path=ppt/ink/ink2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52.62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28 28 78,'-12'-13'36,"6"5"0,6 8-14,-10-8-9,10 8-1,0 0-4,0 0-2,0 10-2,5 3 0,2 1-1,0 4-1,4 1 0,3 3 0,-2 1 0,4 4-1,-2 1 1,2-4-1,-3 3 0,-1-4-1,-1 0 1,-4-3-2,3-5 0,-6-7-2,-4-8-4,10 0-12,-10 0-20,9-8 2,-3-5-5,-1-10-2,4 3 1</inkml:trace>
</inkml:ink>
</file>

<file path=ppt/ink/ink2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52.8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301 0 87,'-9'5'38,"-3"0"-2,0 8-14,-6-4-7,6 6-6,-8-3 0,4 7-3,-3-5-1,0 4-3,-4 2 1,0 0-1,1-3-1,1 1 1,2-2-3,-2-5 1,7 4-3,-2-4-3,12 0-20,4-11-12,0 0-1,0-6-5,14-7-2</inkml:trace>
</inkml:ink>
</file>

<file path=ppt/ink/ink2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53.91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63 18 41,'0'-10'35,"0"2"-4,0 8-7,0 0-6,0 0-3,0 0-2,-7 6-4,3 4-1,3 6-2,-1 4-2,0 5 1,0 2-1,2 5 0,0 6-2,0 1 0,-3 3 0,-3 1 0,3 0 0,-1-4-1,1 1 1,-6-3-1,4-6 0,1-3-1,4-5 1,-7-7-2,7 2 0,0-7 0,0-11-1,0 0-3,0 14-4,0-14-14,0 0-15,7-9-1,-3-2-1,-1-7-3</inkml:trace>
</inkml:ink>
</file>

<file path=ppt/ink/ink2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54.28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101-1 108,'0'0'36,"-7"0"-3,7 0-21,-10 9-3,6 6-2,2 6 0,-1 6-2,1 5-1,-1 6 0,-3 5-1,3-1-1,-3 3-1,-2-2 0,2 4 1,1-6-1,-4 5-1,4-9 2,-2 0-2,2-1 0,1-5 1,2-3-1,2-6-2,0-8-2,0-14-5,18 12-29,-18-12 1,18-5-4,-11-9-3,5-3-4</inkml:trace>
</inkml:ink>
</file>

<file path=ppt/ink/ink2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19:57.78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52 18,'0'0'28,"0"0"-2,0 0-3,0 0-5,-2-4-1,2 4-3,0 0-5,0 0-1,0 0-2,6-8 0,-6 8-1,12-10-1,-12 10 0,18-10 1,-11 4-2,7 0 0,0 0 0,2 4 0,-7 2-1,5 0 0,-2 1 0,-6 7-1,1 1 1,0 6-1,-7 0 0,0 3 0,0 4 0,-9-3 0,0 0 0,-2 2-1,-1 0 0,-2-4 0,-2-2 0,2-2 1,0-4-1,5-3 0,-3 2 1,12-8-1,-15 1 0,15-1 0,0 0 1,0 0-1,0 0 0,0 0 1,0 0-1,0 0 1,13 7-1,-4-4 1,1 2-1,3-4 1,4 4 0,-6 1-1,7-4 0,-1-1 0,-1 0-2,2-1-4,1 4-20,-3-4-11,0 0-3,0-6-2,1 1-4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1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 74,'0'0'52,"0"0"-26,0 0-9,5 7-7,-5-7-1,2 16-3,0-5-2,4 5 0,-2-4-1,3 5-1,-1-2 1,4 2-2,-2 1 1,1 0-1,0-2 0,0 0 0,-2 1 0,0 1 0,0-1-1,-2-1 1,1-1-1,1-1 1,-3 1-1,1-3 0,-1-2 0,1-1 0,-5-9 2,6 13-4,-6-13 4,0 0-4,4 8 1,-4-8-2,0 0-11,0 0-6,0 0-7,0-4-22,0 4-24</inkml:trace>
</inkml:ink>
</file>

<file path=ppt/ink/ink2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20:00.41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163 91 4,'7'-5'11,"-7"5"-1,10-8-3,-10 8 0,11-8 0,-11 8 4,12-11-1,1 7 2,-13 4 1,10-11-1,-1 1 1,-2 4-4,-3-2 1,6 6-2,-10 2-3,15-11 0,-15 11-1,7-7 0,-7 7 0,0 0 2,0 0-2,0 0 0,0 0 0,0 0 1,0 0 1,-6 11-3,-8-2 0,0 6 1,-2-1-1,-3 0-1,-1-1 1,-3 5-1,0-2-1,-3 1 1,1-4-1,4 0 0,2-2-1,1 1 0,2-5 0,4 0 1,12-7-2,-7 10 1,7-10 0,0 0 1,1 9 0,-1-9 0,11 6-1,1-2 2,4-2-1,0 2 0,2 0-1,3 2 1,0 2-1,0-4 1,4 2-1,-6 2 0,1-4-1,-10 2 1,5 0 0,-5-2 0,-10-4-1,11 7-1,-11-7-2,7 13-4,-7-5-14,0-8-15,0 9-2,0-9-2,-14 7-2</inkml:trace>
</inkml:ink>
</file>

<file path=ppt/ink/ink2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20:00.77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0 72,'-11'0'33,"11"0"1,0 0-12,0 0-12,0 0-2,0 0-2,15 0 0,-7-1-1,12 1-1,-1 0 0,8 3 0,-4 1-1,5 1-1,-7 0 0,2 2 0,-2-1 0,-3 0-1,0 1-1,-4-2 2,0-1-2,-5 1-1,1-1-1,-10-4-4,18 4-22,-18-4-7,9-1-3,-9 1-4,10-14-3</inkml:trace>
</inkml:ink>
</file>

<file path=ppt/ink/ink2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20:01.41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79-2 101,'0'-10'36,"0"10"-9,0 0-12,0 0-5,-5 13-1,-1 2-2,3 4-3,1 6 1,-2 4-2,3 3 0,-3 7-1,-1 2 0,0-1-1,1 2 0,1 0 1,-5-2-1,3 1 0,2-3 0,-4-5 0,3-3 0,1-5 1,-1-1-3,4-1 0,-2-9 0,2-4 1,0-10-2,0 8-2,0-8-1,0 0-3,0-6-11,0-3-19,0-4 0,0 2-2,0-5-2</inkml:trace>
</inkml:ink>
</file>

<file path=ppt/ink/ink2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20:01.84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39 64 86,'-2'-12'38,"2"12"-3,9-12-14,0-1-8,9 7-4,-2-6-1,3 7-3,0 1-1,4 4-1,-3-2-1,1 4 0,-3 4-1,-1 5 0,-4 0 0,1 1 0,-9 3 0,0-1 0,2 2 0,-5-2 0,-2 3 0,0 1 0,0-2 0,-3 1 0,-8-1 0,6-3 0,-9 1-1,1-1 0,1-4 0,-6 0 1,-5-4-1,2-2-2,-2 4-1,0-7-1,-3 1-3,-1-1-8,10 1-23,-1-1-1,4 0-2,9 0-4,5 0 4</inkml:trace>
</inkml:ink>
</file>

<file path=ppt/ink/ink2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20:02.24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16-1 105,'0'0'39,"0"0"-3,0 0-19,1 11-8,-1-11-2,0 12-1,-3-1-2,1 2-1,0 2-1,2 3 0,-1 0 0,-5-2-1,4 1 1,2 2-2,0-4 1,0-4-1,0 0 0,0-11-1,9 12-2,-9-12-5,18 0-21,-13-6-9,6-5-2,-6-9-3,2-1-3</inkml:trace>
</inkml:ink>
</file>

<file path=ppt/ink/ink2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9:20:02.4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10-1 120,'0'0'36,"-10"0"0,10 0-26,0 0-5,-1 5-3,1-5-1,0 0-4,8 11-25,-8-11-6,0 0-4,7 1-3,-7-1-2</inkml:trace>
</inkml:ink>
</file>

<file path=ppt/ink/ink2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4:55.5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148 8 18,'0'0'27,"0"0"0,0-8-7,0 8-4,0 0-5,0 0-1,0 0-4,0 0-1,0 0 1,0 0-2,0 0-2,0 4 1,0-4-1,0 7 1,0-7-1,-3 11 1,3-11 0,-6 14 1,3-4-2,0-1 0,1 1 1,-1 2-1,-1-2 0,0 2 0,0 2 0,1 0-1,-3 0 2,1 0-2,1 3-1,-4-1 2,3 1-2,1-2 1,-4 0 0,4 1 0,-1 2 0,-1 0 0,3 0 0,-3 1 0,0-2 0,3 2 0,-2-1-1,2-2 1,-3-1-1,3-1 1,0-1-1,0-2 0,-2 0 1,2 0 0,2-4-1,-1 2 0,-1-1 0,2 0 1,1-8-1,-3 10 0,3-10 0,0 8 0,0-8 0,0 0 0,0 10 0,0-10 0,0 0 0,0 0 0,0 0-2,0 0 0,0 5-2,0-5-1,0 0-7,0 0-22,7-7-2,-4-2-3,2 0-1</inkml:trace>
</inkml:ink>
</file>

<file path=ppt/ink/ink2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4:56.2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8-1 27,'-9'1'31,"9"-1"-2,0 0-12,0 0-1,0 0-3,0 0-2,0 0-4,0 0-1,0 0-1,6 6-1,0-4 1,-6-2-1,17 5-2,-6-5 1,1 1 0,2 0-1,1 1 1,2-2 0,-2 0-2,0 0 1,2 0-1,-3 0 0,1 1-1,-5-1 1,3 0-1,-1 0 0,-1 0 0,-4 0 0,2 0 1,-3 0-2,-6 0-1,11 0-2,-11 0-3,0 0-6,0 0-21,3 6-1,-3-6-2,-6 4-2</inkml:trace>
</inkml:ink>
</file>

<file path=ppt/ink/ink2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4:56.8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15-1 20,'0'0'29,"0"0"2,0 0-11,-9 0-3,9 0-3,0 0-4,0 0-1,0 0-2,0 0-2,0 0-2,0 0 0,0 0 0,0 0-2,0 0 0,0 0 0,-6 6 0,6-6 0,0 0 0,0 0 0,0 0 1,0 0-1,0 0 1,0 0 0,0 0 0,0 0 0,4 4 1,-4-4-1,13 0 0,-4 1 0,0 1-1,2 0 1,-2 1-1,3-2 0,0 0 0,-3-1 0,2 1 0,-2-1-1,-1 0 1,-1 0-1,-7 0 0,11-2 0,-11 2-1,11 0 0,-11 0-2,6 0-3,-6 0-11,7 6-17,-7-6-2,0 0-3,0 0-3</inkml:trace>
</inkml:ink>
</file>

<file path=ppt/ink/ink2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4:57.6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4 44,'0'0'34,"0"0"-1,-2-8-12,2 8-6,0 0-5,0 0-4,-9 5-1,9-5 0,-6 6-2,6-6-1,-9 14 2,4-3-2,2-4 1,0 4-1,-3 0 1,4 0-1,-1 0-1,3-2 1,0-1-2,2 1 1,1 0 0,-3-9 0,12 11-1,-3-7 1,-1-2-2,3 0-1,2 0-2,-4-6-9,7 2-21,-3-7-3,1 2-2,-3-6-1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2.69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71 57 3,'0'0'20,"0"0"0,0 0-1,0 0 0,0 0-4,0 0-1,0-6-3,0 6-1,0 0-3,-7-12-1,7 12 0,-10-5-1,10 5 0,-12-1 1,12 1-3,-12 0 2,12 0-2,-10 10 1,10-10-2,-9 13 1,5-5-2,0 0 0,2 0 1,0 2 0,2 1-1,0 0 0,0 2 0,4 1 0,1 3 0,3 0-1,4 3 1,-1 0 0,6 1-1,1-4 1,3 2-1,1-6 2,3-1-2,0-8 1,2-3-1,-2-3 0,-2-8 1,-4-4 0,-3-5-1,-7-2 0,-5-1 1,-3-4-1,-6 0 0,-7 1 0,-3 1 0,-4-1 0,-1 2 0,-2 3 0,0 2 0,2 4 0,4 6 0,2 3 0,5 3 0,9 2 0,-10 5 0,10 3 0,2 1 0,4 3 0,5 1 1,3-3-1,6 1 0,1-4 1,5 0 0,0-1 0,3-5 0,-2 0 0,-1-3 0,-3-2 0,-2-4 0,-6-3-1,-1 1 1,-5 0-1,-3 1-1,1 0-1,-6 1-3,-1 8-7,0 0-10,0 0-12,0 0-27,4-8-18</inkml:trace>
</inkml:ink>
</file>

<file path=ppt/ink/ink2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4:57.8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23-1 108,'-9'0'37,"9"0"-3,-12-1-25,12 1 0,0 0-5,0 0-2,0 0-4,0 0-8,-2 6-24,2-6-3,0 5-2,0-5-4</inkml:trace>
</inkml:ink>
</file>

<file path=ppt/ink/ink2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4:59.6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18 30,'0'0'30,"0"0"-6,0 0-4,-8 3-4,8-3-4,0 0-4,0 0-1,0 0-1,0 0-2,0 0-1,5 0 0,-5 0 0,11 0 2,-5 0-2,4 0 1,-1 0-1,5 0 1,1-4-1,1 4 1,-3-5-1,3 4-1,-3-1 0,0-1-1,-4 0 1,0 2-2,-3-1 1,-6 2 0,12 0-1,-12 0 0,0 0-1,0 0 0,6 0-3,-6 0-5,0 0-10,0 0-16,0 6-1,0-6-3,-1 6-1</inkml:trace>
</inkml:ink>
</file>

<file path=ppt/ink/ink2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00.1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35 65,'-3'8'34,"3"-8"-3,0 0-18,0 0-2,3 0-3,-3 0-2,12-5 0,-4 0-1,5 4-1,1-4 0,1 2 0,2 0 0,0-1-1,0 2-1,-1-1 0,0 1-1,-3-1 1,0 1-1,-3 0-1,-2-1 1,0 3-1,-8 0-2,7-2-2,-7 2-15,0 0-15,9 3-3,-9-3-3,0 0-4</inkml:trace>
</inkml:ink>
</file>

<file path=ppt/ink/ink2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03.3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43 40,'0'0'34,"0"0"-1,0 0-11,0 0-6,0 0-5,0 0-4,0 9-2,0-1 1,0 4-2,0 4-1,3 1 1,2 4-1,0 3 1,-1 0-2,4 0 0,-2-4 0,2 2-1,-5-7 0,4 0 0,-1-6 0,0-1 1,-6-8-1,13 2 0,-13-2 1,13-7 0,-5-2 0,1-4 0,-1-5 0,1-2-1,-2-3 0,3-2 0,-4-2 0,1 2 0,1-2-1,0 5 1,-4 4-1,4 1 0,-4 3 1,-1 4-1,-3 10-1,3-13-2,-3 13-2,0 0-5,10 3-12,-10-3-7,1 15-10,-1-1-2,0 8-2</inkml:trace>
</inkml:ink>
</file>

<file path=ppt/ink/ink2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03.7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0 70,'0'0'34,"0"0"0,-4 6-12,-1 2-11,-1-3-3,0 3-2,1-1-2,2 2 0,0 1-1,2-1-1,1 1 0,0 1-1,4-4 0,1 1-1,-5-8 0,12 10-2,-4-4-3,-8-6-9,13 0-14,-5-2-7,-8 2-3,12-18-3,-7 7 2</inkml:trace>
</inkml:ink>
</file>

<file path=ppt/ink/ink2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03.8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0 99,'-8'2'36,"8"-2"-4,-8 7-20,8-7-10,-3 6-5,3 0-16,0-6-9,0 0-7,5 9-2,-5-9-3</inkml:trace>
</inkml:ink>
</file>

<file path=ppt/ink/ink2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04.5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53-1 86,'0'0'35,"0"0"-2,0 0-20,-5 0-3,1 7-5,-1 3 0,-1 3-1,1 1-3,1 4 1,-2-1-1,1 4 0,2-2 0,0-4 0,2-1-1,-3-1-3,1-4-3,3 1-7,0-10-12,0 0-6,0 0-6,0-5-2,0-4 1</inkml:trace>
</inkml:ink>
</file>

<file path=ppt/ink/ink2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04.8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39 79,'0'0'34,"0"0"0,-8-3-18,8 3-4,0 0-4,5 0-2,-5 0 0,14 0-3,-1-4 1,3 3-1,0-1 0,3-1-1,4 1 0,-2-2 0,0 0-1,1 1-1,-4-1-2,-3 0-3,2 2-7,-8-2-14,2 4-8,-11 0-6,0 0-2,0 0-1</inkml:trace>
</inkml:ink>
</file>

<file path=ppt/ink/ink2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08.8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148 0 32,'0'0'32,"0"0"-7,0 0-4,0 0-7,0 0-3,0 0-3,0 0-3,0 0-1,-3 8 0,3 0 0,-5 1 0,5 4 3,-4 1-1,2 2-1,-2 5 0,-2 4 1,0 3-3,-4 5 0,3 1 0,-5 5-2,2 2-1,1 0 2,-1 1-2,-3-2 0,4-6 1,0-2 0,3-5-1,-2-6 1,2-4 0,3-4 0,-1-6-1,4-7 0,-3 8 0,3-8-2,0 0-2,1-6-7,7-5-23,-4-4-2,1-2-2,3-5-4,-2-5 0</inkml:trace>
</inkml:ink>
</file>

<file path=ppt/ink/ink2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09.2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84 81,'0'0'34,"0"0"-1,-3-8-20,3 8-1,0 0-4,0-7-2,0 7-1,0 0-1,12-9-2,-6 6 0,5-2-1,-1 2 1,6-2 0,3 0 0,0 0 0,2-1-1,-1-1 1,3 2-1,-5 0 0,0 2 0,-2-1-1,-4 3 0,-5-1-1,-7 2-1,13 0-4,-13 0-4,1 10-13,-5-3-7,1 3-8,-7-1-2,3 1-1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3.34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96 135 92,'3'10'49,"-3"-10"-20,0 0-16,0 0-8,0 0-2,-6-14 1,2 4-2,-1-3 0,-1 1-1,-2-1 0,-2-3 0,-1 0-1,-1 3 1,1 2 0,2 0 0,0 3 0,9 8 0,-8-9 1,8 9 0,1 4-1,8 6 1,1-2-1,6 4 1,-1-2-1,3 3 0,1-4-1,4 3 1,-3-2 1,1 0-2,-2-2 1,-2 1-1,-1-2 0,-2 1 0,-4 0 1,-3 1-1,-7-9 0,3 17 0,-3-7 0,-2 1 0,-4 1-1,-1-1 2,2 0-1,0 1-1,0-4 1,5-8 0,0 0 0,0 11 0,0-11 0,5-1 0,-5 1 0,17-16 0,-8 4 1,-1-2-1,2-2 0,-1-3 1,0-3-1,0 0 0,-2 2 0,0-1 0,0 6-1,-5-3-4,-2 18-4,8-14-9,-8 14-8,0 0-17,0 0-32</inkml:trace>
</inkml:ink>
</file>

<file path=ppt/ink/ink2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09.5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39 69,'-6'8'34,"6"-8"1,-6 8-16,6-8-6,0 0-2,0 0-3,12-3-1,-5 1-2,7-1-1,0-1-1,1 0 0,2-2-1,0 0 0,-1 1-1,0 1 1,-3-1-2,0-1 0,-1 3-3,-6-1-3,5 4-9,-11 0-13,7 0-7,-7 0-5,0 0-2,0 10-1</inkml:trace>
</inkml:ink>
</file>

<file path=ppt/ink/ink2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09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2 86,'0'0'36,"0"0"-1,-3-5-20,3 5-4,0 0-2,0 0-3,-6 4-3,6-4 0,-11 12-2,10-4 1,-4 2-1,-1 1 0,2 2 0,-1 0-1,0 0 1,4-2 0,-1 1-1,2-2 0,0-3 0,5 1-1,3-1-2,-2-7-4,7 3-16,-2-3-12,4-8-3,-1-2-1,0-2-3</inkml:trace>
</inkml:ink>
</file>

<file path=ppt/ink/ink2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10.2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6 105,'0'0'39,"-9"-7"-4,9 7-14,0 0-13,0 0-3,0 0-3,-6 0-3,6 0-6,0 0-13,1 12-10,-1-12-7,3 8-4,-3-8-2</inkml:trace>
</inkml:ink>
</file>

<file path=ppt/ink/ink2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11.3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50,'0'0'34,"0"0"-3,0 0-10,0 0-7,0 7-4,0-7-4,0 19 1,0-8-3,0 9 0,1 0 0,4 6 0,-2-3-1,-1 3-2,-1-3 0,5-3 0,-1-4 0,-1-3 1,2-5 0,4-4 0,-1-4 1,-2 0 0,6-7 1,-1-2-1,-3-2 0,5-2 0,-4-4-1,-1-4 0,2 0 0,1 2-1,-4-4 0,3 1 0,-2 2-1,-3 3 0,-2 5 0,-1 2-2,-3 10-1,7-7-5,-1 12-10,-6-5-10,0 17-8,0-6-5,1 4-3,1 0 0</inkml:trace>
</inkml:ink>
</file>

<file path=ppt/ink/ink2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11.6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0 88,'0'0'37,"0"0"-1,0 0-19,0 0-4,0 6-4,0-6-4,-6 11-2,-2-3 0,3 1-1,1 2-1,-2 2 0,1 0 1,2 1-2,2-3 1,1 4-1,0-4 1,1 0-1,2-2-1,-3-9-3,18 11-3,-8-11-13,3 0-14,-4-5-4,4-2-1,-4-6-4</inkml:trace>
</inkml:ink>
</file>

<file path=ppt/ink/ink2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11.8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11 113,'-9'-11'37,"9"11"-2,0 0-25,-6-2-4,6 2-2,0 0-5,-5 7-9,5-7-17,-3 6-6,3-6-6,0 10-2,0-10-2</inkml:trace>
</inkml:ink>
</file>

<file path=ppt/ink/ink2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13.3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42 5,'0'0'25,"0"0"-3,0 0-3,-6-4-3,6 4-1,0 0-4,0 0 0,0 0-1,0 0-3,0 0 1,0 0-3,0 0 0,0 0-1,0 0 0,0 0 0,0 0-1,0 0-1,0 0 0,0 0 0,0 0 0,0 0 0,7 0 1,-7 0 1,16-1-2,-4 0 1,2 1 0,-2-3 0,3 2-1,0-2 0,2 1 0,-3-1 0,1 0-1,-1-1 1,-2 2-2,0 0 2,0 0-1,-4 1-1,1 1 1,0-1-1,-9 1 1,9 0-1,-9 0 0,0 0-1,8 0 1,-8 0-2,0 0-2,0 0-3,0 0-9,0 0-10,0 0-4,0 0-8,0-9-3,0 9 0</inkml:trace>
</inkml:ink>
</file>

<file path=ppt/ink/ink2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13.7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0 101,'0'0'35,"0"0"-7,0 0-15,0 0-4,0 0-1,-2 7-3,2 4-2,0 0-1,-1 5 0,-1 0-1,2 3 1,-3 3 0,2-1-1,-1 1 0,2-3 0,-3 0-2,3-3 1,0-1-2,-1-4-2,1 0-9,0-11-13,0 10-6,0-10-7,0 0-1,6-6-4</inkml:trace>
</inkml:ink>
</file>

<file path=ppt/ink/ink2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32.0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119 0 2,'0'0'11,"0"0"0,0 0-2,0 0 1,0 0-1,0 0-2,0 0-1,0 0-1,0 0-1,0 0 2,0 0-1,0 0 1,0 0-1,0 0 1,0 0 0,0 0-2,0 0-1,0 0 0,0 0-2,0 0 1,0 0-2,0 0 2,0 0-1,0 0 1,0 0 0,0 0 0,0 0 0,0 0-1,0 0 1,0 2-1,0-2 1,0 0-1,-3 8 0,3-8 2,0 0-1,-6 12-1,6-12 1,-10 8 0,10-8 0,-4 10-1,4-10 1,-8 12-1,8-12 0,-7 11 0,7-11 0,-10 13 0,6-5 0,1-1-1,-2-1 1,-1 4 0,0 0 0,0 1-1,1 1 1,1-1-1,-2 4 0,1 0 0,1 1 0,0 0 0,0 1 0,1-2 0,1 4 0,2-4 0,-1 0 0,-1-1 0,2 2 0,-1-2 0,1 3 1,0-3-1,0 1 0,0-1 1,1 3-1,2-3 1,-1-1-1,2 0 2,1-1-2,-2-1 1,2 1 1,-2-1-2,1-3 2,-1-1-2,0 2 2,-1 0-2,1-3 1,-3-6-3,6 13-1,-6-13-7,0 0-17,3 9-6,-3-9-1,0 0-3</inkml:trace>
</inkml:ink>
</file>

<file path=ppt/ink/ink2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32.6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 0 30,'0'0'34,"0"0"-1,0 0-9,0 0-8,0 0-2,0 0-5,0 0-3,0 0-2,0 9-1,0 0-1,0 5 0,-2 4 0,1 5 0,-1 5-1,-1-1 1,0 1-2,0 0 1,0-2 0,-2 1 0,1-3-1,1-2 1,0-8-1,1-1-1,1-3 0,-1-3-1,2 0-5,0-7-11,0 0-15,0 0-4,-4-9 1,4-1-4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99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 0 102,'-6'10'44,"6"-10"-17,0 0-21,4 10-1,-4-10 0,15 5-1,-15-5 0,18 12-1,-9-5 0,0 7 0,0 2-1,0 3 0,1 1 0,0 5-1,1 0 1,-2 2-1,0-2-1,0 0 0,0-3 1,-1-4-1,-3-2 0,-1-1-1,1-5 1,-5-10-3,5 15-3,-5-15-10,0 0-7,-1-6-16,-1-5-25</inkml:trace>
</inkml:ink>
</file>

<file path=ppt/ink/ink2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32.9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32 45,'0'0'34,"0"0"-2,-6-10-17,6 10-2,0 0-3,0 0-2,0 0-3,4-6-1,-4 6 1,11-4-2,-3 1 0,2 1-1,4 0 0,0-1-1,1 1 0,0 2-1,2 0-1,-2 0-3,0 5-8,-5-1-20,0 1-2,-5 2-2,-2 4-4</inkml:trace>
</inkml:ink>
</file>

<file path=ppt/ink/ink2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33.3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 37,'0'0'33,"0"0"0,6 0-15,1 1-3,-7-1-1,15 0-5,-6 0-3,5 0-1,-3-1-2,5 1 0,-1 0-2,0 0 0,0 0 0,1 0-1,-1 0 1,-1 0-1,-1 0-1,-6 0-5,9 2-17,-7-2-10,-3 0-3,-6 0-2,11-6 0</inkml:trace>
</inkml:ink>
</file>

<file path=ppt/ink/ink2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33.8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13 46,'0'0'34,"0"0"-3,-8 0-16,8 0 2,0 0-6,0 0-2,5 0-1,1 0-2,-6 0-1,15-4 0,-5 2 0,2 1-2,-3-4-1,6 4 0,-3 1-1,2 0 0,-2 0 0,-1 0 0,0 2-2,-1-2 0,-2 6-3,-8-6-12,9 4-18,-9-4-3,0 0-2,0 7-5</inkml:trace>
</inkml:ink>
</file>

<file path=ppt/ink/ink2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36.0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54,'0'0'33,"0"0"-5,-4 3-11,6 5-4,0 0-3,4 5-3,0-1-1,3 9 0,-2-4-2,1 5-1,3 0-1,-4-1-1,1-2 0,-2-2 0,0-4-1,-3 0 0,2-5 0,-5-8 0,1 11 1,-1-11-1,0 0 1,8 8 0,-8-8 2,0 0-1,3-7-1,2 1 2,-1-4-1,-1-4 0,3-2 0,2-5-1,0-2 1,1 1-2,-2 0 1,2 2 0,-1 1-1,1 1 1,-3 7-1,-3 0 0,-3 11-2,8-7 0,-8 7-4,0 0-8,0 0-20,0 0-3,5 10-2,-5-1-4</inkml:trace>
</inkml:ink>
</file>

<file path=ppt/ink/ink2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36.4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80,'0'0'35,"0"0"-2,0 0-24,-3 3-1,3-3 1,0 0-4,-4 9-3,4-9 1,-2 13 0,1-7 1,1 2-3,0 2 1,0-2-1,0 1 0,0 3 0,1-5 0,1 2-1,2-3-2,-4-6-3,8 12-20,-8-12-7,9 0-5,-9 0 0,9-13-3</inkml:trace>
</inkml:ink>
</file>

<file path=ppt/ink/ink2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36.5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5 103,'0'0'35,"-6"-7"-2,6 7-24,0 0-5,0 0-2,0 0-4,-3 11-7,3-11-23,0 11-3,0-5-2,0-6-2</inkml:trace>
</inkml:ink>
</file>

<file path=ppt/ink/ink2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42.1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 56,'0'-9'33,"0"9"-5,0 0-10,0 0-2,0 0-6,0 0 0,0 0-4,0 0-1,0 0-2,0 0-2,0 7 0,0 3 0,0 2-1,0 7 1,4 4-1,-1 1 0,0 0 2,-1 2-2,-1-2 0,1 0 0,2-5 0,-2-5 0,-1-4 0,3-1 0,-4-9 1,4 10-1,-4-10 1,0 0 0,11 3 0,-11-3 1,0 0 0,10 0 0,-10 0 0,10-13 0,-3 2 0,-1-3 0,3-5 0,1 1-1,2-3 0,-2-4-1,0 0 1,2 2-1,-2 3 1,-2 1-1,1 8 0,-3-1-1,0 4 0,-6 8-2,0 0-3,0 0-6,8 2-25,-8-2 1,0 18-4,-1-7-2</inkml:trace>
</inkml:ink>
</file>

<file path=ppt/ink/ink2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42.5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0 79,'0'0'35,"0"0"-1,6-4-18,-6 4-7,0 0-2,-5 6-3,1 3-2,2 0 0,-2 0-1,-1 3 1,2 0-1,0 1 0,3 0 0,0-3-1,0-3 1,0 3-2,3-2 1,-3-8-2,11 10-5,-11-10-13,12 0-12,-6-2-4,-1-5-1,2 0-2</inkml:trace>
</inkml:ink>
</file>

<file path=ppt/ink/ink2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42.7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0 102,'0'0'36,"0"0"-1,0 0-24,0 0-4,0 0-4,-3 5-3,3-5-7,0 6-25,0-6-2,2 13-3,-2-13-4,1 6 2</inkml:trace>
</inkml:ink>
</file>

<file path=ppt/ink/ink2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43.2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2 77,'0'0'36,"0"-7"-1,0 7-20,0 0-2,0 0-4,0 0-2,0 0-4,0 0 1,0 0-2,-5 8-1,4 4 0,-5 1 0,4 3-1,-2 4 1,1 2-1,-5 2 0,4-3 0,-1-1-1,-1-3-2,4 0-9,-4-4-22,6-13-2,0 0-2,0 0-3,8-6 1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54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4 254 55,'0'0'57,"0"0"-17,0 0-23,-4-10-5,4 10-3,0-9-3,0 9-1,0-12-2,4 3 0,0-2-1,2-2-1,-1-4 0,2 2 0,-1-4 0,3 0 0,-2-1 0,3 1-1,-4 3 0,1-1 1,-1 1-1,1 4 0,-4 1 0,-3 11 0,7-10-1,-7 10 0,0 0-3,0 0-6,0 7-10,0 2-9,-2 4-22,1 4-21</inkml:trace>
</inkml:ink>
</file>

<file path=ppt/ink/ink2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43.6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45 86,'0'0'36,"0"0"-2,-9-3-20,9 3-2,0 0-5,0 0 0,0 0-4,0 0 0,6-3-1,-6 3 1,12-7-1,-4 4-1,5 0 1,3-1 0,-1 0-1,3-1-1,-1 0 0,4 0 0,-2 3-2,-4 0-3,3 2-10,-6 0-22,0 1 1,-12-1-4,11 3-2</inkml:trace>
</inkml:ink>
</file>

<file path=ppt/ink/ink2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47.4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58 0 26,'0'0'27,"0"0"-4,0 0-5,0 0-3,0 0-3,0 0-2,8 7-2,-8-7 1,0 0-2,7 11-2,-7-11 0,9 11 1,-4-1-3,0 0 0,1 4 0,0 1-2,-2 3 1,2 4 0,-1-1-1,-3 2 1,1 0 1,-3 0-2,0 2 1,0-1 0,0 1-1,-5-1 1,0 1-1,-2 0 0,-1-1-1,-1-1 1,-2-3 0,2 0 1,0-4-1,1-1 0,-1-5-1,3-1 1,-1-1-3,7-8-1,-11 10-2,8-4-5,-3-3-6,3 5-19,3-8-1,-9 11-2,9-11 0</inkml:trace>
</inkml:ink>
</file>

<file path=ppt/ink/ink2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48.2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97 17 24,'2'-9'30,"-2"9"-5,3-8-3,-3 8-3,0 0-5,0 0-2,0 0-4,0 0-3,0 9-1,-3 3-1,0 1-2,-2 9 0,-3 2 2,4 2-2,-2 8 1,-2 0 0,2 2-1,-3-3 0,1 1 0,-1-5 0,0-2 0,3-3-1,1-7 1,-2-1-1,4-5 0,1-3-2,2-8-3,-1 13-8,1-13-18,0 0-3,0 0-1,0 0-3</inkml:trace>
</inkml:ink>
</file>

<file path=ppt/ink/ink2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48.6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93 71,'0'0'33,"6"-13"-7,-6 13-12,7-10-1,1 8-3,-8 2-2,14-8-3,-5 3-1,3-1 0,0 1 0,3 0-2,-1 0 0,4-2-1,1-1 1,-3 3-2,0-1 1,-1 3-1,-3 1-1,-6-1-4,3 3-8,-9 0-20,0 0-2,5 5-2,-5-5-5</inkml:trace>
</inkml:ink>
</file>

<file path=ppt/ink/ink2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48.9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34 72,'-9'10'35,"9"-10"-2,0 0-18,0 0-4,0 0-1,11 0-3,-4-3-2,7 0 0,0-2-2,3 3-1,-1-2 0,1-1-1,1 1 0,-4 0 0,1 4-3,-2-6-2,0 6-15,-2-3-15,-3 2-2,-8 1-3,10-4-3</inkml:trace>
</inkml:ink>
</file>

<file path=ppt/ink/ink2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49.5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12-2 66,'0'0'35,"8"0"-1,-8 0-17,0 0-5,0 0-1,0 0-4,0 0-2,0 9-1,0-9-1,0 10 0,-3-3-1,0 5-1,1-1 1,-1 2-1,0 3 0,2-2 0,-5 1 0,6 0-1,0-2 0,0-3 0,0 0-1,0-10-3,9 9-8,-9-9-22,17 0-1,-7-9-4,2-2-2,2-4 1</inkml:trace>
</inkml:ink>
</file>

<file path=ppt/ink/ink2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5:55.6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7 23,'0'0'18,"0"0"0,0 0-3,5-8 0,-5 8-2,0 0-3,0 0-1,0 0 0,0 0-2,0 0 0,0 0-4,0 0 0,-3 7-2,3-7 0,0 0 0,-5 10-1,5-10 1,0 0 0,0 0 0,0 0 0,0 0 0,0 0 0,0 0-2,0 0-10,0 0-18,0 0-3,0 0-1,0 0-2</inkml:trace>
</inkml:ink>
</file>

<file path=ppt/ink/ink2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28.5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 0 9,'0'0'14,"0"0"-1,0 0-2,0 0 4,0 0-5,0 0 1,0 0-3,0 0 0,0 0 0,0 0-2,-6 0 0,4 6-1,2-6 0,-4 15-1,2-5 1,1 6 0,-1-2-1,1 5-1,-2 1 1,1 1-1,0 2-1,2 4 0,-1 0 0,-1 3-1,1-1 0,-1 1 1,1-2-1,-1-2 1,1-1-2,-2-5 1,3 0-1,-2-6 1,1 2-1,1-7 0,0-1 0,0-8 0,0 10-1,0-10 0,0 0-1,0 0-1,0 0-4,0 0-10,3 0-13,-3 0-4,6-11-3,-3 2 2</inkml:trace>
</inkml:ink>
</file>

<file path=ppt/ink/ink2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29.2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0 5,'0'0'9,"-4"11"1,4-11 0,-4 11 3,4-4 2,-1 2-1,1 0-3,-2 1 1,2 3-4,0-2-1,0 7-1,-1-3-3,1 3 2,-2 7-3,2-4 0,-1 5 0,-1 1 0,1 1-1,-2-1 1,1-2-1,2 4-1,-1-9 1,1 2 1,-2-3-1,2-1 0,0-3-1,0-1 0,0 0 1,0-4-1,0 0 0,0-1-1,2-2-3,-2-7-4,1 10-22,-1-10-1,0 11-3,0-11 1</inkml:trace>
</inkml:ink>
</file>

<file path=ppt/ink/ink2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1.2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157-1 9,'0'0'19,"0"0"0,0 0-2,0 0-2,0 0-2,0 0-2,0 0-2,0 0 0,-6-2-2,6 2-2,-6 2-1,6-2-1,-12 11 1,6 2-1,-5-5 1,2 7-2,-3-2 1,0 4-1,-2 1 0,2 3 0,1-1 0,0 1-1,1 1 0,4 3 0,-2 0-1,3-2 1,2 2 1,2 0-1,1 1 0,0-2 1,1-1-1,4 0 0,1-1 0,2-1 1,1-4-1,1 0 0,1-5 0,0 2 0,-1-7 0,1 0-2,0-1-2,-2-3-9,2-2-20,-2-1-3,-3 0-2,-6 0-3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9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4 202 144,'0'7'30,"0"-7"-10,0 0-17,-4 10-1,4-10 1,0-10-2,0 3 1,5-4-1,-3-1 1,3 0 0,-2-1-1,3-1 0,-1-2 0,1 3 1,-3-3-1,3 3 0,1-4-1,-4 3 1,3 0-1,-4 3 1,2 1-1,-2 0 0,-2 10-1,3-12-1,-3 12-5,0 0-10,0 0-6,10 4-15,-10-4-26</inkml:trace>
</inkml:ink>
</file>

<file path=ppt/ink/ink2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1.6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0 58,'0'0'34,"0"0"-2,0 0-16,0 0-4,0 0-2,0 0-2,-6 10-3,6 7-1,-3-1 0,2 9-1,-3 2 0,3 5 1,-1-1-2,1 0-1,-1-2 0,1-5 0,-1 1 0,2-11-1,0 0-1,-1-8-1,1-6-2,0 0-5,4 3-13,-2-6-11,2-9-4,1-4-2,-2-2 0</inkml:trace>
</inkml:ink>
</file>

<file path=ppt/ink/ink2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1.9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11 66,'-9'-5'33,"9"5"-8,0 0-10,-9-6-3,9 6-4,0 0-2,0 0-1,5 0-2,4 0-1,-2 0 0,6 0 0,0 0-1,1 0 1,0 1-2,-2 1-1,0-1-3,0-1-7,-1 3-20,-5-1-3,-6-2-2,5 13-2</inkml:trace>
</inkml:ink>
</file>

<file path=ppt/ink/ink2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2.2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0 45,'0'0'35,"0"0"-2,-3 10-11,3-10-11,0 0 0,0 0-4,6 0 0,-6 0-3,15 0-1,-6-2 0,4 1 0,-3-2-1,4 3-1,-3-2 1,4 0 0,-1 2-2,-5 0-3,4 2-7,-2-2-23,-3 0-2,1 0-4,-9 0-2</inkml:trace>
</inkml:ink>
</file>

<file path=ppt/ink/ink2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4.1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3-1 2,'0'0'10,"-6"2"1,6-2-1,0 0 0,0 0 1,0 0 1,0 0-1,0 0-1,0 0-1,6 3-1,-6-3-1,12 3 0,-6-2-1,5 2 0,0-3-1,-1 2-1,4-2 1,-2 3-2,1-3 0,-3 1 0,1-1-2,0 0 0,-4 0 0,1 0 0,-8 0-1,10-3-1,-10 3 0,8 0-3,-8 0-9,5 5-16,-5-5-3,0 12-4,0-12 2</inkml:trace>
</inkml:ink>
</file>

<file path=ppt/ink/ink2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5.9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28 33,'-2'-7'25,"2"7"-4,-1-8-5,1 8-2,0 0-3,0 0-3,-2 8-3,2 0 0,2 8-2,-1 0 1,5 9-2,1-5 1,-1 3-1,3-1 0,-2 2-1,3-8 0,-3 0 1,2-4-1,-1-2 0,-8-10 0,14 8 1,-14-8 0,12 0 0,-12 0 2,14-4-2,-5-8 1,-2 0-1,3-3 1,-3-1-1,2-2-1,-1-1 0,0-5 0,-2 3 0,-2 1 0,2 2 0,-4-1-1,1 7 0,0 0 0,-2 3-2,-1 9 0,2-7-4,-2 7-6,0 0-10,8 5-9,-8 1-5,0 5-2,0 0 2</inkml:trace>
</inkml:ink>
</file>

<file path=ppt/ink/ink2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6.3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0 63,'0'0'33,"0"0"-1,-1 10-19,1-10-2,0 0-3,-6 2-2,6-2-1,-6 10-2,4-4-1,1 4-1,1-1 0,0 1 0,0 4 0,0-6-1,0 3 1,1-1-1,4-4-1,-5-6-2,7 6-1,1-4-5,-8-2-12,12-8-10,-4 0-4,-2-6-2,0 0 2</inkml:trace>
</inkml:ink>
</file>

<file path=ppt/ink/ink2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6.5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27 62,'-4'-10'34,"-1"2"-1,-3-1-16,8 9-6,0 0-4,0 0-4,-3 5-8,3-5-17,0 0-9,3 10-5,-3-10-1,13 3 1</inkml:trace>
</inkml:ink>
</file>

<file path=ppt/ink/ink2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8.0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11 25,'-5'-8'27,"5"8"-6,0 0-3,0 0-5,0 0-2,0 5-3,0 3-1,3 1-1,5 4 1,-2-2-2,3 8 0,0-2-1,2 4 0,0 1-2,-1-4 0,-1-1-1,4 0-1,-7-5 1,3-2-1,-9-10 0,9 13 1,-9-13 2,8 1-2,-8-1 1,0 0 0,7-11 0,-1 1-1,-1 0 1,-1-3-1,3-4 1,-1-2-2,-2 1 1,4 0-1,-4-3 0,6 4 1,-6-1-1,1 6 0,2 0 0,-4 3 0,2 2-1,-5 7-1,9-5-5,-9 5-11,0 0-11,6 8-6,-6 0-2,2 5-2</inkml:trace>
</inkml:ink>
</file>

<file path=ppt/ink/ink2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8.3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46 0 67,'-11'12'32,"5"-5"-1,-3 3-21,4 1-1,-3-3-3,7 7-1,-4-2-1,5 2-1,0-2 0,0 3 0,3-5-1,5 3-1,-3-5 0,4 0 0,0-3-2,2-4-2,1 0-14,-2-6-15,1-7-2,3-2-3,-5-7 0</inkml:trace>
</inkml:ink>
</file>

<file path=ppt/ink/ink2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8.5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86,'0'0'32,"-11"7"-2,11-7-25,0 0-3,-6 11-8,6-11-18,0 0-7,0 0-3,7 5-2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8.16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-3 36 72,'0'0'51,"0"0"-21,-8 0-17,8 0-4,0 0-1,0 0-3,0 0 1,9 0-2,-9 0 0,15 0-1,-15 0-1,16 7 1,-7-2-2,1 3 1,3-2 0,0 5-1,2 0 0,2 2 0,5 3 0,-1 0 0,3 1 1,3-1-1,-1 3-1,4-3 1,-3 0-1,-2 0 0,-1-4 1,-3-2-1,-4-2 0,-2-2 0,-6-3 1,-9-3-1,9 2 0,-9-2 0,0 0 0,-8-10 0,0 4 0,-2-3 0,-2-1 0,-1 0 0,-2-3-1,2 1 1,-3-2 0,5-1 0,0 2 0,-1-1-1,5 0 1,1 2 0,2 1 0,3 0 0,0 3 0,0-2 0,1 2 0,0-1 0,-1-2 0,5 2 0,0 1 0,0-1 0,4 1 0,-8 8 0,13-13 0,-13 13 0,15-1 1,-6-1-1,-1 2 0,1 0 0,-9 0 0,14 1 0,-14-1 0,17 6 1,-9-3-1,-8-3 0,16 8 0,-7-4 0,1-2 0,-3 2 0,-7-4 0,14 5-1,-14-5 1,10 5 1,-10-5-1,0 0 0,10 5 0,-10-5 0,0 0 0,8 9 0,-8-9 0,6 8 0,-6-8 0,5 8 0,-5-8 0,4 10 0,-4-10 0,3 9 0,-3-9 0,1 12 1,-1-12-1,1 16 0,0-8 0,-1-8 0,1 18 0,-1-10 0,0 1 1,0 2-1,-2-1 0,-3-3 0,5-7 0,-11 18 0,5-10-2,-2-2-4,3 4-11,-3-4-4,0 0-10,-1 1-28,-3-6-28</inkml:trace>
</inkml:ink>
</file>

<file path=ppt/ink/ink2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8.9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0 72,'0'0'35,"-3"0"-3,-6 0-19,7 3-4,2-3-2,-11 13-2,7-1-1,2 1-2,-1 5 0,2-4-1,-1 3 1,2-2-2,0 2-1,0-6-2,0 1-6,0-12-15,0 9-9,0-9-2,0 0-4,3-4 3</inkml:trace>
</inkml:ink>
</file>

<file path=ppt/ink/ink2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9.1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36 66,'-10'-5'35,"10"5"-2,0 0-14,0 0-8,0 0-1,7 0-3,4 0-2,4-2 0,3 2-1,2-2-2,3 1 1,2-4-3,-3 2 0,3 1-4,-7-4-11,2 3-19,-5 1-2,-4-1-3,0 1-3</inkml:trace>
</inkml:ink>
</file>

<file path=ppt/ink/ink2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1.7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11-3 24,'0'0'20,"-3"-6"0,3 6-1,0 0-6,0 0 0,0 0-2,0 0-3,0 0-3,0 0-1,3 3-1,4 3 1,-1 3-1,5 5-1,0-4 2,-1 10-2,1-4 1,1 5 0,-4 2 0,0 1-1,-4 5-1,1 2 3,-2 2-3,-3-2 1,0 1-1,-3-2 1,-3-2-1,1-1 1,-4-5-1,1-2 0,-2 0 0,-1-5 0,2 1-2,0-6-1,1 3-2,-4-3-7,6-2-14,0-1-8,6-7-4,-5 9-2</inkml:trace>
</inkml:ink>
</file>

<file path=ppt/ink/ink2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3.3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110 1 38,'0'0'31,"0"0"-6,0 5-7,0 8-4,-6-4-5,4 8-3,-5-1-1,2 4 0,-1 5-1,0-2-1,1 3 0,-1 1 0,2 3-1,-2 1 0,-2 0 0,0-1 0,-1-2-1,1-3 0,-1-2-1,3-9 0,0 2-1,3-10-2,3-6-3,0 0-8,0 0-13,5-5-7,4-9 1,-2-3-5</inkml:trace>
</inkml:ink>
</file>

<file path=ppt/ink/ink2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3.6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70 77,'0'0'32,"-10"0"-7,10 0-16,0 0-1,5-8-1,4 6-2,2-3-1,3 0 0,1 0-1,3 0-1,0-2 0,1 0 0,2 0-1,-4 2 0,-2 1-1,-1-1 0,-4 3-2,1-1-2,-2 4-6,-9-1-12,5 10-9,-5-3-4,0 4-4,-8 2 2</inkml:trace>
</inkml:ink>
</file>

<file path=ppt/ink/ink2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3.9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47 67,'-12'8'33,"12"-8"-2,0 0-21,0 0 0,12 0-2,-4-3-2,7 0-1,2-4-1,4-1 0,-3 1-2,4 1 0,-4-1-1,2 1-1,-3 3-2,-4-3-3,-1 6-9,-4 0-11,-8 0-9,11 9-3,-11-1-2</inkml:trace>
</inkml:ink>
</file>

<file path=ppt/ink/ink2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4.3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27-1 65,'0'0'34,"0"0"-3,0 11-18,0-11-4,-7 11-2,2-5-1,-3 6-1,5-4-2,0 4-1,2 1 0,1-3-1,0-1 1,0 3-1,4-5-1,2-1 0,4-1-5,-3-5-12,5 0-9,1-8-8,-3 0-2,1-7-3</inkml:trace>
</inkml:ink>
</file>

<file path=ppt/ink/ink2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4.5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0 87,'-8'0'34,"8"0"-1,-13 0-24,13 0-2,0 0-5,-8 4-9,8-4-18,0 10-7,0-10-4,0 0-2,8 4 4</inkml:trace>
</inkml:ink>
</file>

<file path=ppt/ink/ink2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5.3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 0 56,'0'0'31,"0"0"-7,0 0-7,0 0-5,0 7-3,-3 1-3,3 3-2,-3 4 1,3 3-1,-5 1 1,1 6-1,2 0-1,-1 3 0,-3-2 0,2 5-1,-1-2-1,-3-2 2,2-1-2,2-4 0,-4 0-1,4-8 1,0-1-1,0-6-2,4-7-3,0 0-2,0 7-11,0-7-7,0-7-8,6 1-5,-1-5 1</inkml:trace>
</inkml:ink>
</file>

<file path=ppt/ink/ink2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5.7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 0 76,'0'0'34,"0"0"-3,-11-2-18,8 7-4,-3 5 0,2 1-3,1 4-2,0 2 0,-2 3-1,0 6 1,4 2-2,-1 3 1,-1 1-2,0 2 0,-1-1 0,1 1-1,0-1 0,-2-2 1,2-5-4,-2-5-3,5 1-15,-1-11-13,1-2-2,0-9-4,0 0-2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96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9 285 30,'0'0'13,"0"0"-1,-10 8 2,10-8-2,0 0-1,0 0-3,0 0 4,0 0-1,-1-5-2,1 5 3,0 0-4,0 0 0,0 0-2,0-12-1,0 12-1,5-12-1,1 4 0,-3-3 0,5-3-2,0-3 1,-1-3-1,0 0 0,0-2 0,0-1 0,-1 0 0,0-1 0,0 6 0,-3-1-1,1 5 2,-2 1-2,0 5 1,-2 8-1,2-12 1,-2 12 0,0 0-2,0 0-2,0 0-8,5 8-12,-5-8-14,3 14-25</inkml:trace>
</inkml:ink>
</file>

<file path=ppt/ink/ink2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8.5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196 3 11,'0'0'23,"0"0"0,4-5-1,-4 5-4,0 0 0,0 0-3,0 0-4,0 0-2,0 0-3,0 0-1,-4 0-2,4 0-1,-13 6 0,6-1 0,-5 2 0,-1 1-1,-2 0 1,0 0 0,-3-1 1,1 4-1,0-5 0,2 3 0,0-3 0,2 1-1,3-2 1,2-1-1,8-4-1,-8 3 0,8-3 0,0 0 0,0 0 0,8 6 1,-3-3-1,8 1 1,-2 2-1,3-1 2,1 0-2,0 0 1,-1 3 0,1-1-1,-3-2 1,2-2-1,-2 4 1,-3-4-1,-1 0 0,-8-3 0,12 6-1,-12-6-1,0 0-4,0 0-9,6 7-10,-6-7-11,0 0-2,-6 2-2,6-2 3</inkml:trace>
</inkml:ink>
</file>

<file path=ppt/ink/ink2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8.9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31,'0'0'32,"0"0"-2,0-5-12,0 5-7,0 0-1,5 1-3,-5-1-1,10 5-1,-2-5 0,3 6-1,1-3 1,0 3-1,3-3 1,2 5-2,1-5 0,2 3 0,-2 0-1,1-1-1,-1 2 0,-1-4 0,-5 0-1,3-1-3,-3 4-5,-12-6-13,12 5-9,-12-5-7,0 0-1,0 0-1</inkml:trace>
</inkml:ink>
</file>

<file path=ppt/ink/ink2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1.8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0 570 28,'0'0'29,"0"0"-6,3-5-9,-3 5-3,11-9 1,-4 7-5,-1-5 1,2 2-3,0-5 2,-1 3-2,1-1-2,0-5 0,-2 2 0,1-1-1,1-3 0,0 1-1,1-5 1,-2 1-1,1-1 0,0-1 0,-4-3-1,4 3 2,-4-6-1,4 0-1,-3 1 0,-1-1 0,1 3 1,-1-2-1,-1 0 1,0 3-1,3 2 1,-2 1 0,-3 2 0,1 5 0,1 2 0,-3-1 0,0 4 0,0 7 0,6-8 0,-6 8 0,0 0 0,0 0-1,0 0 1,6 1-1,-3 4 1,3 4-2,-1 4 1,-1-2 1,2 8-1,-1-5 0,1 6 0,-3-4 0,3 0 0,-3-4 1,0 1-1,0-5 0,-3-8 0,8 10 0,-8-10 1,7 0 0,-7 0 1,8-5-1,-3-1 0,1-2 0,-2-4 0,1-3 0,2-3 0,0-1-1,-1 0 0,1-3 0,-2 3 0,2 0 0,-2 2 1,0 8-1,-1 2-1,-4 7 2,0 0-1,6-3 0,-4 8 0,-1 6 1,1 5-1,-2-4 0,6 8 0,-3-2 0,0 0 0,0 2 0,0-4 0,2 0 0,-2-2 1,-2 0 0,2-4-1,-1 0 0,2-2-1,-4-8-3,7 10-11,-7-10-9,0 0-8,0 0-6,4-2-3,2-4 0</inkml:trace>
</inkml:ink>
</file>

<file path=ppt/ink/ink2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4.4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65 36,'0'0'22,"-1"-9"-2,1 9-4,0 0-1,0 0-4,0 0-2,-5-7-2,5 7 0,0 0-2,2 7 0,-2-7-1,6 17 0,-3-1-1,2 1 1,2 2 0,-2 1-1,-2 2-2,6-2 0,-6 3 0,0-7 0,5-2 0,-4-3-1,-1-5 0,-3-6 1,8 8 0,-8-8 0,0 0-1,9 0 2,-9 0-2,6-12 1,-3 5 0,0-5 1,-1-4 0,4-2-1,-3-2 0,2-3 0,-2 0 0,6 0-1,-3 2 1,3-2-1,-3 2 0,3 7 0,-4-1 1,-2 5-2,-3 10 0,11-8-3,-11 8-6,0 0-10,4 5-10,-4 3-6,-1 3-2,-1 3-2</inkml:trace>
</inkml:ink>
</file>

<file path=ppt/ink/ink2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4.8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0 45,'0'0'31,"-7"6"-2,0-5-15,7-1-3,-10 10-2,7-1-2,3-9-2,-9 13-1,9-6 0,0 3-2,0 0 1,0-4-2,0 4 1,6 0-2,-3-4 1,0 2-1,-3-8 2,10 12-2,-3-9 0,-7-3-5,16 1-5,-8-4-17,0-5-6,2 0-2,-4-2-1</inkml:trace>
</inkml:ink>
</file>

<file path=ppt/ink/ink2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5.0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23-2 67,'-12'0'35,"12"0"-3,-9 5-17,9-5-8,-1 8-3,1-8-4,0 11-9,0-11-16,6 7-6,-6-7-4,7-1-1</inkml:trace>
</inkml:ink>
</file>

<file path=ppt/ink/ink2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5.6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18 13,'0'0'27,"0"-8"4,0 8-11,0 0-3,0-10-2,0 10-2,0 0-3,0 0-2,-5 6-1,5 4-2,-4-2 0,-1 10 0,1-4-2,1 3-1,-1-2 0,-2 3-1,6-6 1,0 3-2,-1-7 0,1-8-3,0 11-3,0-11-18,0 0-8,0 0-4,1-10-2,-1 3 2</inkml:trace>
</inkml:ink>
</file>

<file path=ppt/ink/ink2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6.0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38 66,'-4'-2'34,"4"2"-9,0 0-10,0 0-2,0 0-4,0 0-3,9-7-1,-1 6-2,4 1 0,0-3 0,3-1 0,2 1 0,1 0 0,-1-2 0,1 4-2,-1-3 1,-2 3-1,1 0-1,-6-1 0,2 2 0,-5 0-3,2 3-7,-9-3-15,0 0-10,0 0-2,0 0-2,0 0-2</inkml:trace>
</inkml:ink>
</file>

<file path=ppt/ink/ink2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8.2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97 33 12,'6'-7'25,"-4"-3"0,1 1-4,-3 9-1,2-7-2,-2 7-3,0 0-3,0 0-3,0 0-2,-7 12 0,0 2-4,2 3 0,-4 3-1,3 6 0,-5 1-1,7 6 1,-7-3-1,5 4 1,-3-4-1,3 2 0,-5-5 1,8-1-1,0-7-1,-2-3 1,1-3-1,4-3 0,-2-4 1,2-6-2,0 0-1,0 0-1,0 7-4,0-7-6,0 0-16,0-7-6,2-4-2,4-1 0</inkml:trace>
</inkml:ink>
</file>

<file path=ppt/ink/ink2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8.6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20 73,'-6'0'34,"6"0"-5,0 0-20,0 0-2,0 0-1,0 0-2,3 6 0,-3-6 0,16 0-1,-4 0 1,5 0 0,-1-1-1,4-3-1,5 0-1,-3 2 0,0-3 0,-2 0 1,-4 4-2,-2-3-2,-3 4 0,-11 0-5,10 0-17,-10 0-9,-3 11-3,-3-5-2,-4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99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12 9 13,'0'0'25,"0"-11"-1,0 11 2,0 0-2,0 0-4,0 0-4,0 0-4,0 0-3,0 0-3,0 0 0,-8 8-2,8 5-1,0-2-1,0 5 0,0 2 0,0 2-1,0-1 0,1 3 0,0-1-1,2-2 1,-3 0-1,1-1 1,0-6-1,-1 1-1,1-4 0,-1-9-2,0 0-3,0 0-7,-6-1-14,6 1-23,-6-17-18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0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290 192 13,'0'0'25,"0"0"-1,0 0-3,0 0-2,0 0-2,0 0-5,0 0-3,0 0-3,0 0 0,0 0-1,0 0-2,5-5 1,-5 5-1,4-12 0,-4 12 0,7-17-1,-7 17 1,7-18 0,-5 8 0,-1-2-1,3 0 0,-4 0 0,0 0 0,-2-1 0,-1 0 1,-5 1-1,4 0 0,-5 2 0,1 3 0,-3 0 0,1 4-1,-1 1 1,-2 1-1,0 0-1,-1 1 1,-1 5-1,2 2 1,-4 2-1,0-1 0,0 3 1,-1 2-1,0 5 0,1 2 0,1 1 1,1 1-1,0 2 0,2 0 0,4 2 0,1-3 0,3-1 0,5-5 1,0-2-1,4-2 0,5-3 0,0-2 1,4-4-1,1-1 0,0-3 0,1 0 0,0-1 0,1-5 1,-1-1-1,0-1 0,1-2 0,0-1-1,0-1 1,0 0 0,-2-2 0,-1-1 0,2-1 0,-4 1-1,0 1 1,-5 1 0,0 3 1,-6 10-2,7-13 1,-7 13 0,0 0 1,0 0-1,-8 14 0,2-3 0,1 4 0,-1 2 0,1 1 0,0 2 0,1 2 0,0-4 0,3 2 0,-2-1 0,3 0 0,0-2 0,0-2 0,0-3 0,1-2 0,-1-10-2,8 10-4,-8-10-9,13-1-7,-13 1-10,15-16-25,-8 6-18</inkml:trace>
</inkml:ink>
</file>

<file path=ppt/ink/ink2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8.9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28 69,'0'0'33,"0"0"-1,0 0-21,5 4-3,-5-4 1,15-4-3,-3 0 0,2 2-3,0-4 0,3 2-1,-2-1-1,-2 3 0,1 2-5,-3-5-5,3 4-19,-4 1-6,-4 0-3,-6 0-2</inkml:trace>
</inkml:ink>
</file>

<file path=ppt/ink/ink2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9.3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1 66,'0'0'36,"0"0"-2,-6 3-18,6-3-4,-7 4-1,7-4-4,-8 11-2,5-2-1,-2 0-1,1-1-1,2 3 0,1 1-1,-1-1 1,2 2-1,0-5-1,0 2 1,3-4 0,-3-6-1,11 12 0,-11-12-2,15 0-1,-9 0-8,10-4-17,-6-4-7,1-3-3,-3 0-2,1-5 0</inkml:trace>
</inkml:ink>
</file>

<file path=ppt/ink/ink2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9.5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0 104,'0'0'35,"-9"1"-1,0-1-26,9 0-2,-6 9-1,6-9-6,-2 11-9,2-11-19,-3 8-5,3-8-4,0 0-3,7 0 2</inkml:trace>
</inkml:ink>
</file>

<file path=ppt/ink/ink2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18.6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689 113 40,'0'0'25,"0"0"-4,0 0-3,0 0-3,0 0-3,-1 5-3,1-5-2,0 0-1,0 0-1,0 0-1,0 0 0,0-4 0,0 4-1,6-9 0,-4-1 0,-2 10-1,6-14 0,-3 4 0,1-1-1,-1 3 1,-1-1-1,1 0 1,-3 9-2,1-12 2,-1 12-1,0-8 0,0 8 1,0 0-1,-7-9 1,7 9-1,-12-4 1,1 4-1,0 0 0,-5 0 0,-7 0 0,0 0-1,-6 0 1,-5 0-1,-4 2 0,-1 1 0,-4 0 1,-3 3-1,-1-2 0,-3 1 0,1 0 0,2 2 0,2 0 0,7-2-1,11 0 1,1-3 0,11 2-1,5-1 0,10-3 1,0 0-1,16 9 1,5-4 0,3 1 0,7 3 1,7 4-1,-1-3 0,2 4 0,-1 2 0,-4 1 0,-5-4 0,-8 1 0,-1 1 0,-11-3 1,-1 2-1,-8-2 1,-6 4 0,-5-3-1,-9 6 0,-3-2 1,-7 5-1,-5 1 1,-2 3-1,-2-5 1,-1 2-1,5 1 0,1-1 0,5-5 1,7-1-1,3-5-1,10 1 1,1-5-1,8-1 1,0 2 0,10-4-1,3 1 1,7-1-1,5 2 1,0 2 0,12-3 0,-2 0 0,5 0 0,1-1 1,-1 1-1,-1-1 1,-1-4-1,-3 0 1,-3-1-1,0 0 1,-3-2 0,-4-1 0,-2-2 0,-4-2 0,-3 1 1,-4 1-1,-3 0 1,0 2 0,-4-6 0,-5 9 0,7-14 0,-5 5-1,-2-2-1,0 0 1,0-1-1,0-1 0,0 3 0,0-4-2,-2 6-1,-4-2-11,6 10-24,-1-11-2,1 11-3,-8-6-5</inkml:trace>
</inkml:ink>
</file>

<file path=ppt/ink/ink2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5.5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0 18,'0'0'29,"0"0"1,0 0-11,0 0 0,0 0-4,0 0-4,0 0-2,0 0-2,-2 8-1,2-8-2,-3 8 0,3 1-1,-3-2-2,-1 5 1,-1 1 0,2 1 0,0 1-1,1-1 0,2-1 0,0 0-1,0-3 1,0-1 0,3-2-1,-3-7 0,13 6-1,-7-6-1,6-5-4,-4-6-8,5 0-19,-1-5-2,1 0-2,-3-3-2</inkml:trace>
</inkml:ink>
</file>

<file path=ppt/ink/ink2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5.7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19 38,'-11'-7'36,"4"2"0,-2-2-16,9 7-4,-8-1-5,8 1-4,0 0-3,0 0 0,0 0-4,0 0-1,8 4-7,-8-4-22,15 9-3,-6-7-2,0 3-4</inkml:trace>
</inkml:ink>
</file>

<file path=ppt/ink/ink2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6.0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12 78,'0'0'35,"6"2"-1,-6-2-26,13 0 1,-5-3-1,7 2-3,-4 0-2,4-2-1,-1 2 0,0 0-1,-2-1 0,0 2-2,-4 0-1,-8 0-3,13 0-5,-13 0-6,0 0-17,3 9-3,-3-9-3,-6 13 2</inkml:trace>
</inkml:ink>
</file>

<file path=ppt/ink/ink2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6.2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0 28,'-6'4'36,"6"-4"-3,0 0-9,0 0-7,0 0-2,0 0-6,6 4-3,-6-4-1,13 0-1,-5-3-2,3 3-2,1-1-2,-3-1-8,5 0-22,-2 2-2,-1 0-3,-1 0-2</inkml:trace>
</inkml:ink>
</file>

<file path=ppt/ink/ink2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6.5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15-1 95,'0'0'37,"0"0"-5,-11 7-22,11 1-3,-1 1-2,1 1-2,-2 3 1,2 2-3,0 5 0,-1-4-3,1 6-15,0-5-18,0-2-1,0-5-3,0-2-3</inkml:trace>
</inkml:ink>
</file>

<file path=ppt/ink/ink2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8.6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 23 6,'0'0'13,"0"0"0,0 0-1,0 0 0,0 0-3,0 0 2,0 0-2,0 5 0,0 5 0,0-2-1,0 3 1,-5 4-1,4 3-2,-2 0 0,0 7 0,0-5-2,-2 2 0,1-2-1,1 1 0,-2-7-2,0-1 1,2-2-1,2-6 0,1-5 1,0 0-1,0 0 2,0 0-2,0 0 1,1-8-1,2-4 1,2-1-1,0-5 0,-2 2-1,1-4 0,2 1 1,-3 0 0,0 1-1,0 4 1,2 0 0,-3 6-1,-2 8 1,0 0-1,6 2 1,-3 9-1,1 3 0,1 5 0,1-2 0,3 2 0,2-2 0,-4 1 1,6-4 0,-4-2-1,1-4 2,0-3 0,-1-2 0,1-3 0,1-4 0,-3-5 1,2-4-1,-2-3-1,3-6 1,-2-2-1,-2 0 0,3-1-1,-4-1 1,3 2-1,-3 4 0,-2 4-2,1 4-2,3 9-7,-8 3-25,9-1 0,-9 1-5,6 4-3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8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44 23 79,'0'0'47,"9"-11"-23,-9 11-8,13-7-6,-3 4-3,-10 3-2,17-3-1,-17 3 0,17 2-1,-17-2-2,17 16 1,-10-4-1,-3 2 1,-1 2-1,-2-1 0,-1 0 0,0 1 1,-6-5-1,0 4 0,-4-5 0,1 1-1,-1-2 1,-2 0-1,0-2 1,-1-1-1,1-1 0,1 1 0,0-5 0,3 1 1,8-2-1,-14 4 0,14-4 0,-9 0 0,9 0 1,0 0-1,0 0 0,0 0 0,0 0 0,0-6 0,0 6 0,10-4 0,-1 1 1,1 1-1,3 2 0,1 0 0,-3 0 1,2 8-1,0-3 1,0 1-1,-3 3 2,1 2-2,-1-2 1,1 0-1,0 0 1,-1-1-1,0-1-1,1-6-3,8 3-9,-7-4-7,1-4-6,-3-4-18,0-1-32</inkml:trace>
</inkml:ink>
</file>

<file path=ppt/ink/ink2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0.2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0 40,'0'0'31,"0"0"-10,0 0-8,-2 7-1,-2-1-4,1 7-2,-2 3-2,2 2 1,0 2 0,-2 3 0,1 2 0,1-2-1,-2 1 0,-1 1 0,0-4 0,5-1-2,-6-2 0,4-1 0,-1-6-1,2-3 0,1 1-3,1-9-1,0 0-7,0 0-10,0-7-15,1-4-1,2-4-3</inkml:trace>
</inkml:ink>
</file>

<file path=ppt/ink/ink2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0.5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74 56,'0'0'33,"0"0"-2,4-13-15,-4 13-2,8-9-5,3 8-2,-1-4-1,4-1-1,6 0-2,0 0 0,1 0 0,2 3-1,-2 0-1,2-4 1,-3 5-1,-2-2 0,-3 3-1,-2 1 0,-6 0-1,-7 0-4,14 5-7,-14-5-23,0 11-1,-5-3-2,1-3-3</inkml:trace>
</inkml:ink>
</file>

<file path=ppt/ink/ink2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0.8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17 64,'-2'6'35,"2"-6"-1,0 0-22,13 1-3,-6-2 0,8 0 0,-1-3-4,4 3-1,1-1-2,1-1 0,-4 1-2,1-3-2,0 5-4,-5-2-24,-1 1-5,-2 1-1,-2-2-6</inkml:trace>
</inkml:ink>
</file>

<file path=ppt/ink/ink2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3.8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45,'0'0'33,"0"0"0,0 0-19,0 0-1,13 0-3,0 0-3,4 0-2,3 0 0,3 0 0,0 0-1,1 0-1,-4 0-2,0-1 1,-4 1-1,-2 0-2,-2-3-3,1 3-9,-6 0-20,-7 0-3,9-1-2,-9 1-1</inkml:trace>
</inkml:ink>
</file>

<file path=ppt/ink/ink2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4.1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0 84,'-8'2'35,"8"-2"-3,0 14-24,-1-7-2,1 7 1,-2-3-1,2 7-1,-4-3-2,4 3 0,-5-3 1,1 0-2,1-2-2,-2 1-2,2-2-5,-3-2-9,3 0-19,0-4-1,3-6-5,0 8 0</inkml:trace>
</inkml:ink>
</file>

<file path=ppt/ink/ink2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4.69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89 13 39,'3'-8'37,"-3"8"-2,0 0-13,0-6-7,0 6-4,0 0-3,0 0-1,-3 9-2,1 5-2,-2 1 0,2 8-1,-5 3-1,1 6 2,-4 1-2,4 2 1,-4-2 0,2 0-1,-1-3 1,3-3-1,-2-6 0,4-3 0,2-6-1,-1-4-2,3 1-6,0-9-22,0 0-6,-1-6-2,1-2-4,1-3 0</inkml:trace>
</inkml:ink>
</file>

<file path=ppt/ink/ink2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4.98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28 84,'0'0'36,"0"0"-2,7-1-25,-1-1 1,9 2-2,0-2-2,8-1 1,-2-1-4,7 1 0,-4-1-1,1 2-1,-4-2 0,-3 3 0,-3-1-3,-2 2-2,-3 2-12,-10-2-19,2 9-3,-5-3-3,-6 7-3</inkml:trace>
</inkml:ink>
</file>

<file path=ppt/ink/ink2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5.21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12 95,'-7'12'38,"7"-12"-3,0 0-26,9 1-2,5-1-2,-4 0-1,7 0-1,1-3-3,-1-1-2,3 1-7,-6-2-23,2 3-3,-3-1-5,-3-2-1</inkml:trace>
</inkml:ink>
</file>

<file path=ppt/ink/ink2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5.76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-1 103 86,'0'0'36,"0"0"-9,8 0-17,1-2 1,0-3-2,5 0-3,-1-5-2,3 2 0,0-2-1,0 0-1,-3-2 0,-2 4 0,-3-4-1,-4 5 0,-4 0 0,0 7 0,-8-5-1,-2 5 1,-4 0-1,-1 1-1,0 7 1,-1 1 0,4 2 0,1 1 0,2 3 1,5-1-2,2 0 2,2-1 0,2 0-1,5-1 0,4-1 0,3-1-1,3-4 1,-1-1-3,6 0-6,-6-5-27,9-2-1,-8-4-2,9-1-5,-7-6 5</inkml:trace>
</inkml:ink>
</file>

<file path=ppt/ink/ink2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6.01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 0 93,'-9'13'38,"6"-3"-2,-2-3-24,5 5-5,0-1 1,10 3-3,-7-2-1,9 0-2,-3 0 0,5 1 0,-2-2-1,-1-1-3,1-2-1,-6-3-5,6 1-28,-6-6-1,-6 0-3,12-6-4,-9-2 4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803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15 48,'0'0'48,"-8"-9"-10,8 9-16,0 0-8,0 0-3,0 0-4,6-5-1,4 5-1,4 0-2,3 0 0,4 5-1,3-3-1,2 3 1,2-1-1,0 1 0,-3 0 0,0 0-1,-5-1 0,-4 0-3,1 5-7,-5-5-8,-4 2-8,-8-6-16,8 9-27</inkml:trace>
</inkml:ink>
</file>

<file path=ppt/ink/ink2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6.20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157-1 81,'-14'0'40,"6"8"-3,-4-1-19,0 4-9,0 1 0,-2 4-5,-1 2 0,1-2-3,-1 2-3,1-6-3,5 3-21,-3-7-10,12-8-3,-6 3-2,6-3-2</inkml:trace>
</inkml:ink>
</file>

<file path=ppt/ink/ink2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6.56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 9 97,'0'0'38,"8"-9"-2,-8 9-26,0 0-3,0 0-1,0 0-3,2 9 0,-2 3 0,0-1 0,-2 7 0,-3 0 0,1 2-1,-1 2 1,1 0-2,-1-3 1,2 0-1,3-3-1,0 0 0,0-4-1,5 1 1,2-6-2,-1-3 0,5 1-1,-3-5-3,4 0-6,-6 0-26,5-8-1,-4-3-2,-1 0-3</inkml:trace>
</inkml:ink>
</file>

<file path=ppt/ink/ink2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6.7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25 99,'0'0'38,"0"0"-1,0 0-28,14 0-1,-2-2-2,5 1-3,-2-1-5,-1-3-29,2 4-5,-2-3-4,-4 0-2,1-2-3</inkml:trace>
</inkml:ink>
</file>

<file path=ppt/ink/ink2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54.8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 0 57,'0'0'35,"0"0"-2,0 0-19,0 0-2,-4 8-2,4-8-3,-6 9-2,3-3-1,0 7-1,-3-2-1,2 6 0,-1-3 0,0 5-1,2-5 0,2 3 0,-2-4 1,3-2-1,4-2 0,-4-9 0,16 6 0,-6-6 0,-1-2 0,2-3 0,0-3-1,-2-3-3,2 4-8,-8-4-22,3-1-4,-3-1-1,-3 0-4</inkml:trace>
</inkml:ink>
</file>

<file path=ppt/ink/ink2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55.1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38,'0'0'33,"-8"2"-1,8-2-18,0 0-2,-4 7-1,4-7-1,0 0-3,0 12-1,0-12-1,0 0 0,0 0-1,0 0-1,0 0-1,0 0 0,0 0-2,0 0-2,0 0-14,0 0-18,0 0-2,0 0-3,0 0-3</inkml:trace>
</inkml:ink>
</file>

<file path=ppt/ink/ink2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58.8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24 31,'0'0'26,"0"0"-6,0-3-5,0 3-3,0 0-2,0 0-1,9-5-1,-9 5-1,6 0 0,5 0-1,-11 0 0,15 0-1,-7 0-1,2 2 1,3-1-1,-3-1-1,2 0-1,4 0 1,-4 0-1,3 0 0,-1-2-1,-1 1 2,-2-2-2,1 2-1,1-3 1,-3 4 0,-2-1-1,-8 1 1,11-2-1,-11 2 0,0 0-1,6-3-1,-6 3-3,0 0-4,0 0-16,0 6-11,0-6-3,0 0-2,-3 8 4</inkml:trace>
</inkml:ink>
</file>

<file path=ppt/ink/ink2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59.7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19 17,'0'0'17,"0"0"1,-7 4-4,7-4-2,0 0-1,0 0 0,0 0-2,-10 1-1,10-1-1,0 0-1,-6 0-2,6 0-1,0 0 0,-7 1 1,7-1-1,0 0 0,-6 1-1,6-1 1,0 0 0,0 0 0,0 0-1,1 0 0,-1 0 0,12 0-1,-6-1 2,4 1-2,0 0 1,-1-2 0,5 0-1,0-1 0,0 1 1,1 1-1,-2-1 0,0 0 1,-1-1-1,0 1 0,0-1 0,-3 3 0,-1-2 0,-3 2 1,-5 0-1,10-3-1,-10 3 0,0 0 0,0 0 0,0 0-1,0 0-2,0 0-4,0 0-19,0 5-10,0-5-3,0 0-2,0 0 2</inkml:trace>
</inkml:ink>
</file>

<file path=ppt/ink/ink2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01.0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32 189 52,'0'0'33,"-8"2"-8,8-2-6,-8 6-7,8-6-1,-6 11-4,6-5-2,0-6 1,-6 12-2,5-2-1,1-3 0,-3 2-1,3 2 0,0 0 0,3 0 0,3 2-2,-3-3 3,6-1-1,-1 1-1,1-2 1,3-1-1,-3-1 1,2-4-2,-2 1 2,3-3-1,0 0-1,1-2 0,0-3 0,-2 0 0,1-3 0,0 1 0,2-5 0,-5 2 0,2-5 1,-1 2-1,-2-3 1,-2-1-1,-1-2 1,-2-2-1,-2-1 1,-1-3-1,0 2 1,-1 0 0,-2 4 0,-2 0 0,-2 4 0,2-1 0,-4 6 1,1 0-1,-1 3 0,0 1 0,-3 3-1,1-1 0,-3 3 1,4 1-1,-4 2 0,0 4 0,1 2 0,-3 6 1,3-1-1,-1 7 0,2-1 0,1 3-1,2 3-1,3-1-5,6 3-23,1-8-9,4 1-1,2-3-6,3-3 0</inkml:trace>
</inkml:ink>
</file>

<file path=ppt/ink/ink2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9T06:30:18.5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2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9T06:24:49.9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56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279-1 104,'0'0'42,"-10"0"-19,1 6-11,-5 0-3,2 10-3,-6-3 0,2 6-2,-5-1 0,2 3-2,-2-3 1,1 5-1,-1-3-1,1-1 0,1 1-1,3-6 1,1 1-1,2-4 2,3-1-2,0-5-2,10-5-1,0 0-9,0 0-7,0 0-7,2-9-18,0 0-29</inkml:trace>
</inkml:ink>
</file>

<file path=ppt/ink/ink2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3.8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529 104 8,'0'0'10,"0"0"-1,0 0 0,-5 2 1,5-2 3,0 0 0,0 0 0,0 0-1,0 0 0,0 0-1,0 0-2,0 0-2,0 0-2,4-5 0,-4 5-1,3-6 0,-3 6-1,6-11 0,-6 11-2,7-11 1,-4 5 0,0-3-1,-1 1 0,-2 0 0,1 0-1,-1-1 2,0 9-1,-1-13 0,1 13 0,0 0 1,-5-5 0,5 5 0,-9-2 0,9 2 1,-6 0-1,6 0 0,-12 0-1,4 0 2,-1 0-2,-2 0 0,-1 0 0,-3 2-1,-2 1 1,-6-1-1,2 3 1,-3 2-1,-4 1 0,2-2 0,-1 1 0,-2 0 2,-2 0-2,2 1 1,2-2-1,0 1 1,1-3 0,3 0 0,3 2-1,3-2 0,7-3 0,2 2 0,8-3 0,0 0-1,-5 8 1,5-8-1,13 9 1,0-4 0,4 1 0,4 3 0,1 1 1,2 1-1,4 1 0,-6 1 0,1 1 1,-4 1-1,-6-1 0,-4 3 0,-1-5 0,-6 5 1,-2-1-1,-3 1 1,-8-1 0,-1 1-1,-4 5 1,-3-1 0,-3-1-1,-2 3 0,-2-3 0,2 1 0,-2-2 0,3-2 0,0-2-1,6-3 1,2-1-1,6-5 1,9-6-1,-11 12 0,11-12 1,3 11 0,6-6 0,3-1-1,7 0 1,-1 3 0,2-1 0,4 1 0,1-5 0,2 1 0,2-1 0,2-2 1,-1 0-1,2 0 0,2-2 1,1-3 0,3 0-1,-2-1 0,1 0 1,-4 0-1,4-1 0,-5-1 1,-6 2-1,-2 0 0,-7 2 2,-5 1-1,-6-1 0,-6 4 1,0 0-1,-6-9 0,-1 6 0,-2 3-2,-4-4-2,3 4-9,-7 0-25,6 0 2,-1-3-6,1 0-3,1 1 1</inkml:trace>
</inkml:ink>
</file>

<file path=ppt/ink/ink2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4.5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62,'0'0'34,"0"0"-1,0 0-16,0 0-4,0 0-2,0 0-3,0 0-2,0 0-2,-2 10 1,2 1-3,0 0-1,-1 4 1,1-5-2,0 4 1,0-2-1,0 1 1,1-1-1,6-6-1,-1 2 0,0-6-2,3 2-4,-9-4-13,17-5-14,-10-1-3,1-1-1,-2-7-2</inkml:trace>
</inkml:ink>
</file>

<file path=ppt/ink/ink2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4.7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7 88,'-12'-3'36,"12"3"-1,-13-6-22,13 6-4,0 0-3,0 0-2,0 0-3,0 0-2,0 0-4,0 0-4,7 0-23,-7 0-3,12 5-2,-3-2-2</inkml:trace>
</inkml:ink>
</file>

<file path=ppt/ink/ink2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5.1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 50,'0'0'35,"-2"9"0,2-9-12,0 0-12,12 6 0,-6-6-1,8 0-2,-2 0-2,4 0-1,-6-1-2,4 1-1,-2-3-1,-3 1-1,-1 2-3,-8 0-6,9-4-19,-9 4-7,0 0-2,-9 6-2,3-2-2</inkml:trace>
</inkml:ink>
</file>

<file path=ppt/ink/ink2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5.3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55 97,'9'0'36,"2"-4"-4,4-1-21,-1-1-4,1 1-4,2 0-4,-4-3-9,3 4-22,-4-2-2,1 1-3,-2-2-2</inkml:trace>
</inkml:ink>
</file>

<file path=ppt/ink/ink2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5.5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57 1 103,'0'9'36,"0"-9"-9,-11 19-14,-1-6-4,8 1-2,-5 4-3,2-4-3,0 3-5,1-8-22,6 4-9,0-13-3,0 8-2,0-8-3</inkml:trace>
</inkml:ink>
</file>

<file path=ppt/ink/ink2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6.8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49 27,'0'-6'26,"0"6"-5,0 0-1,0 0-3,0 0-3,0 0-1,0 6-3,-5 4-4,4 6 0,-4 3-2,1 7-1,-5-1 1,3 5-3,-2-1 0,2-2 0,0-4-1,0-4 0,3-6 0,1-3 1,2-10-1,0 8 1,0-8-1,0 0 1,3-13 1,0 5-1,0-8 0,2-1-1,-1-5 1,1-1 0,-2 0-1,3-1 1,-3 1-1,2 2 1,-1 7-1,-2 1 1,-2 13 0,7-6 0,-4 11 0,4 9 1,-3 6-1,1 4 1,2 2-1,1 0 0,1 1 0,-1-4 0,1-6 1,3-3-1,-4-8 0,4-6 1,-1-4 0,-1-8-1,4-4 1,0-6-1,-2-7 0,2-3 0,-1-2 0,-2 3-1,1 1 0,-1 2-1,-2 8-4,-6 1-11,0 12-20,-3 7-2,0 0-2,-6 3-5</inkml:trace>
</inkml:ink>
</file>

<file path=ppt/ink/ink2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6.3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16 2,'5'-11'25,"-5"11"0,0 0-7,2-10-1,-2 10-3,0 0-1,0 0-2,0 0-2,0 0 0,0 0-3,0 0-1,0 0-1,0 0-1,0 0 0,-3 4-1,-1 3 2,4 4-2,-3 4 0,0 7 1,0 5-1,0 3 1,-1 1-1,-1 4-1,1 1 0,-5 5 0,3-3 0,3 0 0,-5-4 1,4-1-2,-1-3 2,0-1-2,2-7 1,2-1 0,1-10 0,0 1-1,0-4 0,0-8 0,0 0-1,0 0-5,6-1-7,-1-13-22,-2 2-1,0-6-2,1-2-2</inkml:trace>
</inkml:ink>
</file>

<file path=ppt/ink/ink2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6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98 58,'-5'-13'33,"4"2"-2,1 4-18,0-6-2,1 4-3,4 0 0,4 2-2,0-2 0,7 4-1,-1-2-1,2 5 0,-2-4 0,6 6-1,-4 0-2,-2 5 0,0 1 0,-1 6 0,-2 1 0,-1 3-1,-3 2 2,-4 2-2,1 0 1,-5 0 1,0-1-1,-6-4 0,-3 0 0,-4-3 1,-3-2-2,-1-1 1,-5-2-1,1-4 0,0 1 0,-1-3-2,4 2-1,-2-3-4,11 3-16,0-3-13,9 0-1,-11 0-2,11 0-4</inkml:trace>
</inkml:ink>
</file>

<file path=ppt/ink/ink2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7.3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34,'0'0'32,"0"0"1,0 0-13,0 0-6,0 0-1,0 0-3,0 0-3,-5 9 0,2-3-1,3 5-1,-2-1-1,2 3-2,0 0 0,0-1 0,0 0-1,2-1-1,3-2 1,-1-1-1,-4-8 1,14 9-2,-7-9 0,3 0-5,3 0-14,1-8-13,-3-2-3,1-2-2,-1-4-2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08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 0 20,'0'0'33,"0"0"-5,0 0-9,0 0-5,0 0-4,0 0-3,0 0 0,0 0 0,0 0-1,0 0 0,0 5-1,0-5-1,0 0-1,0 0-1,10 10 1,-10-10-1,13 8 0,-13-8 1,16 10-1,-8-6 1,2 2-2,0-1 1,1 1 0,-2-1-1,3 1 0,-2 0 0,0-1-1,0-1 1,0 1 0,1-1-1,0-1 0,-2 1 0,-1-1 0,-8-3 0,13 6 1,-13-6-1,0 0 0,6 9-1,-6-9-2,0 0-5,0 10-12,0-10-11,0 0-22,0 0-10</inkml:trace>
</inkml:ink>
</file>

<file path=ppt/ink/ink2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7.5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7 64,'-11'-2'37,"5"-1"-2,-1 1-13,7 2-9,-8-1-5,8 1-2,0 0-5,0 0-3,0 0-17,0 0-14,0 0-3,0 0-2,5 3-3</inkml:trace>
</inkml:ink>
</file>

<file path=ppt/ink/ink2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9.5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 30 17,'0'0'21,"6"-11"0,-6 11-3,0 0-2,6-12 0,-6 12-4,0 0 1,0 0-3,0-7-2,0 7-1,0 0-2,0 0-1,-8 4 1,4 4-1,-2 3-1,-5 5-1,-1 1 0,-2 5 0,-1-2 0,-3 6-1,1-4 2,-1 0-3,-1-2 1,4-4-1,1-2 1,1-5-1,7 0-1,-2-4 0,8-5-5,-6 0-8,6 0-20,0-5-2,0 5-1,1-17-3</inkml:trace>
</inkml:ink>
</file>

<file path=ppt/ink/ink2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9.8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74,'0'0'35,"0"0"-1,3 7-23,9 2-3,-5 2 0,9 3-1,-3 0-2,6 5-1,-4 1-1,2-2 0,-2-1-1,-1 2-1,-1-4 0,-2 0-1,-3-3 0,-1-1 0,1 3-7,-8-14-26,12 10-2,-12-10-3,14 3-4,-8-3 1</inkml:trace>
</inkml:ink>
</file>

<file path=ppt/ink/ink2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0.6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137-1 53,'-11'-1'35,"11"1"-1,-9 5-19,1-1-1,4 6-3,-4 1-1,5 5-4,0 4-2,0 1 0,0 6 1,0 6-2,-2 1-1,2 5 1,-3-4-2,-3 2 1,0-2-2,1-2 1,-1-4-1,2-4 1,-1-6-1,5-2 0,-2-5-1,2-2 0,2-2-1,1-8-3,-3 10-8,3-10-23,0 0 0,-3-10-3,3-3-2</inkml:trace>
</inkml:ink>
</file>

<file path=ppt/ink/ink2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0.9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38 66,'-9'-4'35,"9"4"-1,0 0-18,0 0-7,0 0-1,9 0-2,6 0-1,-1 0-1,9-1-1,-3-2 0,3 1 1,0-2-3,-2 2 1,2-3-1,-3 2-1,-4-2 1,0 2-2,-6 2-2,-4-4-7,4 5-24,-10 0-3,0 0-2,-8 6-1</inkml:trace>
</inkml:ink>
</file>

<file path=ppt/ink/ink2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1.2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53 87,'-9'7'37,"9"-7"-2,-6 5-21,6-5-6,6 0 0,9-7-2,3 1-3,2 1 0,5-2-1,1 1-1,-2-1 0,-1-1-1,-3 5 0,-2-1-4,-6-1-9,0 2-22,-3 0-1,-1 2-4,-8 1-4</inkml:trace>
</inkml:ink>
</file>

<file path=ppt/ink/ink2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1.7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89,'0'0'37,"0"0"-2,0 0-23,0 0-4,0 0-2,0 0-1,0 7-2,0-7-1,-4 13-1,2-3-1,-1 1 1,2-1-1,-1 5 1,2-5-1,0 3 0,0-2 0,2-3 0,-2-8-1,10 11-3,-10-11-18,17 0-14,-6-5-1,1-3-4,-1-5-1</inkml:trace>
</inkml:ink>
</file>

<file path=ppt/ink/ink2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1.9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10-1 99,'0'0'36,"0"0"-4,-10 0-23,10 0-6,0 0-5,0 5-29,0-5-4,0 0-2,0 8-4</inkml:trace>
</inkml:ink>
</file>

<file path=ppt/ink/ink2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3.6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24,'0'0'30,"0"0"-8,0 0-4,0 0-3,0 0-2,0 0-3,0 0-3,0 0 1,0 0-3,0 0 0,0 0-1,6-2 0,-6 2-1,17-5 2,-7 2-2,6 0-1,-1-1 1,2 2-1,1-2 0,0 2-1,0-1 0,2 3 0,-6 0-1,1 0 0,-1 0 0,-5 0-2,-1 3-4,-8-3-23,9 1-7,-9-1 0,0 0-4,0-5 1</inkml:trace>
</inkml:ink>
</file>

<file path=ppt/ink/ink2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3.9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58-1 74,'0'0'38,"-9"-2"-2,9 2-14,0 0-13,-5 4-2,5 5 0,-6 3-3,6 4-1,-4 6-1,1 0 0,0 2 0,-3 3-1,0 1-3,2-4-3,2 3-29,-5-7-1,7-5-5,-3-5-4,3-10 2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80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7 10,'0'0'28,"0"0"-4,0 0-1,0 0-4,0 0-2,0 0-6,0 0-1,0 0-2,0 0-1,0 0-1,0 0-1,0 0-2,0-6 1,0 6-1,0 0 0,10 0-1,-10 0 0,13 0-1,-13 0 1,14 3 0,-14-3-1,15 10 0,-5-4 1,-3-1-2,-7-5 2,16 13-2,-16-13 1,18 8 1,-18-8-2,16 9 1,-8-8 0,1 1 0,-1 1-1,2-1 0,-2 1 1,0-1-1,-8-2 0,14 5-1,-14-5 2,12 4-1,-12-4-1,7 3 0,-7-3-2,0 0-3,10 0-11,-10 0-10,0 0-21,0 0-14</inkml:trace>
</inkml:ink>
</file>

<file path=ppt/ink/ink2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4.94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95 17 25,'0'-7'28,"0"7"-5,0 0-5,0-11 0,0 11-2,0 0-6,0 0 0,0 0-2,0 0-1,0 0 0,0 0-3,0 0 0,0 6 0,-3 0-1,0 6 0,-1 3 0,-2 6-2,2 5 1,-4 5 0,2 6-2,0-1 2,-2 1-2,2 0 1,-3-1 0,5-2 0,-6-9 0,6-2 0,-1-6-1,1-5 1,-1-2-1,5-10 0,0 7-1,0-7-1,0 0-2,0-7-7,0-1-22,0-1-3,0 0-3,0-5-3</inkml:trace>
</inkml:ink>
</file>

<file path=ppt/ink/ink2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5.51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32 52,'0'0'33,"0"0"-7,0 0-12,0 0-2,0 0-1,0 0-4,0 0-1,3-7-2,-3 7 1,12-5-1,-1 5-1,-3-2 0,7 2 0,3-1 0,3-1-1,1 0 1,4 1-1,-3-2-1,3 0 1,-2 1-1,0 0 0,-5 0 0,-3 1 0,0 1-1,-4 0 0,-5 0 1,-7 0-1,10 1 0,-10-1 0,0 0 0,0 0 0,0 0 0,9 0-1,-9 0-4,0 0-23,0 0-7,0 0-4,0 0-1,0 0-5</inkml:trace>
</inkml:ink>
</file>

<file path=ppt/ink/ink2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6.42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-1 122 20,'0'0'32,"0"0"1,0 0-13,0 0-3,9 0-3,-2-5-4,7 3-1,0-7-2,4 3 1,-3-1-3,2-1-1,0-2-1,-2 1 0,-3 0 0,-1 0 1,-6 1-3,-2 0 1,-3 0-1,-3-1 0,-7 4-1,1 1 1,-1 0-1,-3 3 0,0 1 0,2 3-1,-3 5 1,2 4-1,0-2 1,3 6-1,0-4 1,4 4-1,2-1 1,3-2 0,5 2 1,5-4-1,1 0 0,6-3 1,-1 1 0,4-2-1,-5 1 0,2-5-1,0-1-2,-5-2-9,3 0-22,-5-1-2,5-3-3,-1-5-3</inkml:trace>
</inkml:ink>
</file>

<file path=ppt/ink/ink2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6.69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29 0 101,'-9'8'37,"-2"3"-1,3-2-24,7 1-5,1-2-1,4 2-1,4-2-2,4 2-1,3-4 0,2 4-1,0-6 0,-2 0-2,0 1-1,-1-4-3,-2 4-7,-12-5-25,12 0 0,-12 0-4,5-9-1</inkml:trace>
</inkml:ink>
</file>

<file path=ppt/ink/ink2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6.90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159-2 77,'-9'0'36,"4"0"0,-7 3-22,7 7-2,-7-6-3,3 10-1,-3-2-3,0 1-2,-5 5 0,3-4-2,-1 3-1,0-6-3,2 3-3,4-7-22,9-7-7,0 0-3,0 0-4,15-10 1</inkml:trace>
</inkml:ink>
</file>

<file path=ppt/ink/ink2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7.23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0 95,'0'0'37,"0"0"-2,5 6-22,-5 3-6,0 2 0,0 4-2,0 0 0,0 3-3,-2 1 0,-4 0 0,6 1-2,-1-4 1,-1 1 0,2-5-1,0 1 0,0-3-1,0 0 0,3-4-1,-3-6-3,12 9-14,-12-9-17,14 0-2,-8-7-2,3 1-4</inkml:trace>
</inkml:ink>
</file>

<file path=ppt/ink/ink2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7.45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32 108,'0'0'39,"0"0"-3,0 0-24,4 0-5,10 0-3,0 0-2,5-2-1,4 1-2,-1-4-6,6 1-29,-6 1 0,2-1-4,-4-2-3,0-1-1</inkml:trace>
</inkml:ink>
</file>

<file path=ppt/ink/ink2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8.5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23 0,'0'0'15,"0"0"2,0 0 0,5-5 0,-5 5 0,0 0-1,12-1-1,-12 1 0,10 0-4,0-2 0,2 2-3,-5 0-2,12-2 1,-6 1-2,7 0-2,-3-3 0,0 2-1,-2 1-1,0 0 0,-6 1-1,2-3 0,-6 3-1,-5 0-1,9 2-8,-9-2-24,0 0-1,-9 9-1,9-9-5</inkml:trace>
</inkml:ink>
</file>

<file path=ppt/ink/ink2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8.8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53 74,'0'0'35,"0"0"-10,0 0-9,3 0-4,12 0-2,-1-6-2,4 2-2,1-2 0,5 0-3,-3 2-1,2-3 0,-3 4-1,-2-1-1,-1 1-2,-5 1-3,5 2-23,-8-1-6,-3-1-4,-6 2-2,11-5-1</inkml:trace>
</inkml:ink>
</file>

<file path=ppt/ink/ink2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9.5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23 133 45,'0'0'35,"0"0"-1,0 0-16,-8 5-4,8 3-4,0-8-1,-3 12-1,2-2-2,1 2-1,0 2-2,0 1 1,3 0-2,4 1-1,1-3 1,1 0-1,-1-3 1,6 0-1,-2-3 0,1-3 0,1-4 0,1 0 0,-1 0 0,3-6 0,-2-4-1,2-3 0,0 0 1,-2-6-1,0 1 0,-6-4 0,2-1 0,-6-3 0,-5 1 1,0 0-1,-5 2 0,-6 4 1,-4-1 0,0 7 0,-3 1-1,-2 4 1,0 6 0,-1 2 0,2 2-1,3 6 1,-1 4-1,3 0 1,2 3 0,3 2-2,0 2-1,-2-2-3,6 4-22,-1-2-9,5-5-3,-5-2-4,6-4-2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4.81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219 0 13,'0'0'25,"0"0"-1,0 0 2,0 0-4,-6 9-3,6-9-4,-6 10-3,6-10-4,-9 15-1,4-7-1,0 4-2,1 0 0,-1 3-1,-3 2 0,4 0-1,-4 1 0,2 2-1,0 1 0,0-1-1,1 0 1,-3-1 0,3 1-1,1 1 0,-2-1 1,1-1-1,0 0 1,0-2 0,-2 3-1,3-2 1,-1-2 0,-1 2 0,1-1 0,0 0-1,-1-1 0,1 0 1,-2 2-1,-1-1 0,1 0 0,-1-2 0,3-3 0,-2 1 1,0-3-1,3-3 0,4-7 0,-7 9-1,7-9 0,0 0-1,0 0-5,0 0-9,0 0-9,2-9-15,3-1-21</inkml:trace>
</inkml:ink>
</file>

<file path=ppt/ink/ink2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9T06:30:18.5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2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9T06:54:17.2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2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28.54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41 0 9,'0'0'14,"0"0"-1,0 0-2,0 0 4,0 0-5,0 0 1,0 0-3,0 0 0,0 0 0,0 0-2,-6 0 0,5 6-1,1-6 0,-4 15-1,2-5 1,1 6 0,-1-2-1,1 5-1,-2 1 1,2 1-1,-1 2-1,2 4 0,-1 0 0,-1 3-1,1-1 0,-1 1 1,1-2-1,-1-2 1,1-1-2,-2-5 1,3 0-1,-1-6 1,-1 2-1,2-7 0,0-1 0,0-8 0,0 10-1,0-10 0,0 0-1,0 0-1,0 0-4,0 0-10,3 0-13,-3 0-4,6-11-3,-3 2 2</inkml:trace>
</inkml:ink>
</file>

<file path=ppt/ink/ink2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29.20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26 0 5,'0'0'9,"-4"11"1,4-11 0,-3 11 3,3-4 2,-2 2-1,2 0-3,-1 1 1,1 3-4,0-2-1,0 7-1,-2-3-3,2 3 2,-1 7-3,1-4 0,-2 5 0,1 1 0,-1 1-1,0-1 1,0-2-1,2 4-1,-1-9 1,1 2 1,-2-3-1,2-1 0,0-3-1,0-1 0,0 0 1,0-4-1,0 0 0,0-1-1,2-2-3,-2-7-4,1 10-22,-1-10-1,0 11-3,0-11 1</inkml:trace>
</inkml:ink>
</file>

<file path=ppt/ink/ink2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1.24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157-1 9,'0'0'19,"0"0"0,0 0-2,0 0-2,0 0-2,0 0-2,0 0-2,0 0 0,-6-2-2,6 2-2,-7 2-1,7-2-1,-12 11 1,6 2-1,-4-5 1,1 7-2,-4-2 1,1 4-1,-1 1 0,0 3 0,3-1 0,-1 1-1,1 1 0,3 3 0,0 0-1,2-2 1,2 2 1,2 0-1,1 1 0,0-2 1,1-1-1,4 0 0,1-1 0,1-1 1,3-4-1,0 0 0,1-5 0,-1 2 0,1-7 0,0 0-2,-1-1-2,-1-3-9,2-2-20,-2-1-3,-3 0-2,-6 0-3</inkml:trace>
</inkml:ink>
</file>

<file path=ppt/ink/ink2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1.67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27 0 58,'0'0'34,"0"0"-2,0 0-16,0 0-4,0 0-2,0 0-2,-6 10-3,6 7-1,-3-1 0,1 9-1,-1 2 0,1 5 1,1-1-2,-1 0-1,1-2 0,-1-5 0,1 1 0,1-11-1,0 0-1,-2-8-1,2-6-2,0 0-5,5 3-13,-4-6-11,4-9-4,0-4-2,-2-2 0</inkml:trace>
</inkml:ink>
</file>

<file path=ppt/ink/ink2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1.95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 11 66,'-9'-5'33,"9"5"-8,0 0-10,-9-6-3,9 6-4,0 0-2,0 0-1,5 0-2,4 0-1,-2 0 0,6 0 0,0 0-1,1 0 1,0 1-2,-2 1-1,0-1-3,0-1-7,-1 3-20,-5-1-3,-6-2-2,5 13-2</inkml:trace>
</inkml:ink>
</file>

<file path=ppt/ink/ink2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2.27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 0 45,'0'0'35,"0"0"-2,-3 10-11,3-10-11,0 0 0,0 0-4,6 0 0,-6 0-3,15 0-1,-6-2 0,4 1 0,-3-2-1,4 3-1,-3-2 1,4 0 0,-1 2-2,-5 0-3,5 2-7,-4-2-23,-2 0-2,1 0-4,-9 0-2</inkml:trace>
</inkml:ink>
</file>

<file path=ppt/ink/ink2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4.15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6-1 2,'0'0'10,"-6"2"1,6-2-1,0 0 0,0 0 1,0 0 1,0 0-1,0 0-1,0 0-1,6 3-1,-6-3-1,12 3 0,-5-2-1,3 2 0,1-3-1,-1 2-1,4-2 1,-2 3-2,0-3 0,-1 1 0,-1-1-2,1 0 0,-4 0 0,1 0 0,-8 0-1,11-3-1,-11 3 0,7 0-3,-7 0-9,5 5-16,-5-5-3,0 12-4,0-12 2</inkml:trace>
</inkml:ink>
</file>

<file path=ppt/ink/ink2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5.99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 28 33,'-2'-7'25,"2"7"-4,-1-8-5,1 8-2,0 0-3,0 0-3,-2 8-3,2 0 0,2 8-2,-1 0 1,5 9-2,1-5 1,-1 3-1,3-1 0,-2 2-1,3-8 0,-3 0 1,2-4-1,-1-2 0,-8-10 0,14 8 1,-14-8 0,12 0 0,-12 0 2,14-4-2,-5-8 1,-2 0-1,3-3 1,-3-1-1,2-2-1,-1-1 0,0-5 0,-2 3 0,-2 1 0,2 2 0,-4-1-1,1 7 0,0 0 0,-2 3-2,-1 9 0,2-7-4,-2 7-6,0 0-10,8 5-9,-8 1-5,0 5-2,0 0 2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5.58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46 27 18,'0'0'51,"0"0"-2,0 0-25,0 0-7,0 0-7,0 0-1,4-8-4,-4 8-1,14-10-1,-4 8 0,0-3 0,3 4-2,-2 0 0,2 1 0,0 0 0,-1 1-1,-2 1 2,2 4-2,-3-2 1,0 0 0,-9-4-1,15 15 1,-8-7-1,-7-8 1,11 16-1,-5-7 0,-2 2 1,-1 0-1,0-2 0,-1 4 1,-1-2-1,0 3 1,-1-3 0,0 4-1,0-3 0,0 1 1,-3 1-1,-1-3 0,-1 0 0,0 1 1,0-2-1,-2-1 1,7-9-1,-11 15 0,11-15 1,-14 16 0,6-11 0,8-5-1,-16 12 1,7-8-1,-1 1 1,-2-3-1,-1 2 1,1-3-1,-2 1 0,0-2 1,1 2-1,-2-2 0,1 1 0,3-1 0,1 0 0,10 0 0,-13 0-1,13 0-1,0 0-7,-1-9-9,1 9-5,7-14-15,2 5-26</inkml:trace>
</inkml:ink>
</file>

<file path=ppt/ink/ink2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6.34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17 0 63,'0'0'33,"0"0"-1,-1 10-19,1-10-2,0 0-3,-6 2-2,6-2-1,-6 10-2,4-4-1,1 4-1,1-1 0,0 1 0,0 4 0,0-6-1,0 3 1,1-1-1,4-4-1,-5-6-2,7 6-1,1-4-5,-8-2-12,12-8-10,-5 0-4,-1-6-2,0 0 2</inkml:trace>
</inkml:ink>
</file>

<file path=ppt/ink/ink2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6.50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17 25 62,'-5'-9'34,"1"1"-1,-4-1-16,8 9-6,0 0-4,0 0-4,-3 5-8,3-5-17,0 0-9,3 10-5,-3-10-1,12 3 1</inkml:trace>
</inkml:ink>
</file>

<file path=ppt/ink/ink2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8.07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 11 25,'-5'-8'27,"5"8"-6,0 0-3,0 0-5,0 0-2,0 5-3,0 3-1,3 1-1,5 4 1,-2-2-2,3 8 0,0-2-1,2 4 0,0 1-2,0-4 0,-2-1-1,3 0-1,-6-5 1,3-2-1,-9-10 0,10 13 1,-10-13 2,7 1-2,-7-1 1,0 0 0,8-11 0,-2 1-1,-1 0 1,-1-3-1,2-4 1,0-2-2,-1 1 1,3 0-1,-4-3 0,6 4 1,-6-1-1,1 6 0,2 0 0,-4 3 0,2 2-1,-5 7-1,9-5-5,-9 5-11,0 0-11,6 8-6,-6 0-2,2 5-2</inkml:trace>
</inkml:ink>
</file>

<file path=ppt/ink/ink2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8.37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44 0 67,'-11'12'32,"5"-5"-1,-3 3-21,4 1-1,-3-3-3,7 7-1,-4-2-1,5 2-1,0-2 0,0 3 0,3-5-1,5 3-1,-3-5 0,4 0 0,0-3-2,2-4-2,1 0-14,-2-6-15,1-7-2,3-2-3,-5-7 0</inkml:trace>
</inkml:ink>
</file>

<file path=ppt/ink/ink2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8.55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27 0 86,'0'0'32,"-9"7"-2,9-7-25,0 0-3,-6 11-8,6-11-18,0 0-7,0 0-3,7 5-2</inkml:trace>
</inkml:ink>
</file>

<file path=ppt/ink/ink2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8.95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41 0 72,'0'0'35,"-3"0"-3,-7 0-19,9 3-4,1-3-2,-12 13-2,8-1-1,2 1-2,-1 5 0,1-4-1,1 3 1,1-2-2,0 2-1,0-6-2,0 1-6,0-12-15,0 9-9,0-9-2,0 0-4,3-4 3</inkml:trace>
</inkml:ink>
</file>

<file path=ppt/ink/ink2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39.19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14 36 66,'-11'-5'35,"11"5"-2,0 0-14,0 0-8,0 0-1,7 0-3,4 0-2,4-2 0,4 2-1,1-2-2,2 1 1,3-4-3,-2 2 0,1 1-4,-6-4-11,2 3-19,-5 1-2,-4-1-3,0 1-3</inkml:trace>
</inkml:ink>
</file>

<file path=ppt/ink/ink2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1.73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12-3 24,'0'0'20,"-3"-6"0,3 6-1,0 0-6,0 0 0,0 0-2,0 0-3,0 0-3,0 0-1,3 3-1,4 3 1,-1 3-1,5 5-1,0-4 2,0 10-2,-1-4 1,3 5 0,-6 2 0,1 1-1,-3 5-1,-1 2 3,-1 2-3,-3-2 1,0 1-1,-3-2 1,-3-2-1,2-1 1,-6-5-1,3-2 0,-4 0 0,0-5 0,2 1-2,0-6-1,1 3-2,-4-3-7,6-2-14,0-1-8,6-7-4,-5 9-2</inkml:trace>
</inkml:ink>
</file>

<file path=ppt/ink/ink2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3.36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110 1 38,'0'0'31,"0"0"-6,0 5-7,0 8-4,-6-4-5,4 8-3,-6-1-1,4 4 0,-2 5-1,0-2-1,1 3 0,-1 1 0,1 3-1,-1 1 0,-1 0 0,-1-1 0,-1-2-1,1-3 0,-1-2-1,3-9 0,0 2-1,3-10-2,3-6-3,0 0-8,0 0-13,5-5-7,4-9 1,-2-3-5</inkml:trace>
</inkml:ink>
</file>

<file path=ppt/ink/ink2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3.69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 70 77,'0'0'32,"-9"0"-7,9 0-16,0 0-1,4-8-1,5 6-2,2-3-1,3 0 0,1 0-1,4 0-1,-1-2 0,1 0 0,2 0-1,-4 2 0,-1 1-1,-3-1 0,-2 3-2,0-1-2,-2 4-6,-9-1-12,5 10-9,-5-3-4,0 4-4,-8 2 2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4:51.37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-1737-2628 25,'0'0'23,"0"0"-6,0 0-6,0 0 1,0 0-6,-5-8 2,5 8 0,-9-11 0,9 11 0,-10-12-2,10 12 3,-9-7-1,9 7-1,-10 0 0,10 0 0,-8 3-1,8-3 0,-6 15-1,6-15-1,-7 18 0,3-9-1,4 5-1,-2-2 1,2 4-1,-1-1-1,4 0 0,1 1 0,1 1 0,1 1 0,3-2 0,0 4 0,3-1 0,1-2-1,1 0 0,4-2 1,0-1-1,3-2 1,1-2-2,-2-6 2,1 0-2,-1-4 1,-3 0 0,-4-6 0,-2-4 1,-5-3-1,-2-2 0,-4-2 0,0-4 0,-10 0 1,-2-2-1,0-3 0,-5 0 0,0 2 0,-3-3 0,1 1-1,0 0 1,-2 5 0,2 1 0,2 3 0,1 7 0,5 0 0,0 5 1,11 5-1,-12-2 0,12 2 0,0 4 1,0-4-1,6 12 0,-6-12 0,15 15 0,-2-11 0,1 3 1,3 1-1,3-5 0,3 1 0,1 1 0,1-5 0,0 0 0,-3 0 0,-1-4 1,-3-6-1,-1-2 0,-7 0 0,2-3 0,-8 3 0,-3-3-2,4 4-2,-5-2-12,-1 4-6,1 9-12,0 0-31,-12-11-11</inkml:trace>
  <inkml:trace contextRef="#ctx0" brushRef="#br0" timeOffset="941.7241">-1579-2937 28,'0'0'48,"0"0"-22,0 0 0,0 0-12,-11 0-4,11 0-1,-5-14-1,5 14-1,-7-16-1,6 8-1,-4-3-2,5 2 1,0-1-2,0 10 0,6-10 0,-6 10-2,16-8 2,-6 9-2,0 0 1,4 5-1,-4 1 1,1 0-1,0 2 0,0-1 0,-11-8 0,12 12-1,-12-12 1,9 5 0,-9-5 0,0 0 1,9-6-1,-9 6 1,12-9-1,-12 9 0,12-13 1,-4 9 0,-8 4 0,16-6 0,-7 6 0,0 0 0,0 2 0,-1 5 0,-1 4 0,0 2 0,-4 3-1,1 1 0,-3 2 1,-1-2-2,0 0 0,-5-1-1,2-1-10,-6-7-8,-2-3-10,-2-5-24,-3 0-24</inkml:trace>
  <inkml:trace contextRef="#ctx0" brushRef="#br0" timeOffset="1551.4417">-1865-3018 48,'0'0'52,"0"0"-12,0 0-24,0 0-4,0 0-6,0 0-2,5 8-1,-5-8 0,13 5-2,-5-3 1,1 2 0,3 0-1,-2-1 0,1 3 0,0-2 0,-1-2-1,-1 1-2,-9-3-3,11 0-13,-11 0-12,0 0-18,0 0-17</inkml:trace>
  <inkml:trace contextRef="#ctx0" brushRef="#br0" timeOffset="1835.3007">-1890-2932 79,'-6'8'53,"6"-8"-25,0 0-16,-5-10-1,4-4-6,1 0 0,0-6-1,3-1-1,-1-6-1,2 0 0,-3 0-1,1 2 0,1 4-1,-1-2-2,3 9-5,-3 0-13,2 4-8,-4 10-23,8-9-19</inkml:trace>
  <inkml:trace contextRef="#ctx0" brushRef="#br0" timeOffset="3040.1234">-1748-3327 48,'-9'0'46,"9"0"-11,0 0-14,0 0-6,0 0-5,-6-9-4,6 9 1,0 0-3,0 0 0,6-13 0,-6 13-1,16-8-1,-5 4 0,2-4-1,3 0 1,1-4-1,1 4-1,0-3 1,4 1-1,-1-2 1,1-1-1,-3 2 0,3 3 0,-4-1 1,-2 1-1,-5 1 0,1 2 0,-4 1 1,-8 4-1,10-4 0,-10 4-2,0 0-1,0 0-7,0 0-11,-6-4-9,6 4-27,-9 0-20</inkml:trace>
  <inkml:trace contextRef="#ctx0" brushRef="#br0" timeOffset="3883.765">-1715-3586 74,'0'0'38,"1"9"-13,-1-9-11,0 0-5,6 7-4,-6-7-2,0 0-1,8 10 1,-8-10-1,0 0 1,9 6 0,-9-6 1,12 15 0,-3-5-1,-1 2 0,5 2-1,-3 2 1,5 3-1,1 0-1,1 1-1,-2-1 1,3 0 0,-1 0-1,0 1 1,-2-2-1,1 1 0,-3-3 0,0-5 0,-3 1-1,-10-12-2,13 14-7,-13-14-11,0 0-12,-4-8-26,-6-5-17</inkml:trace>
  <inkml:trace contextRef="#ctx0" brushRef="#br0" timeOffset="4468.5857">-1585-3758 90,'0'0'50,"0"0"-24,-6 3-17,6-3-1,-3-7-3,3 7-2,-4-18 0,4 7-1,-1-3 0,1-1-1,0-1 0,0-3 0,0-3 0,0 4 0,-1-3-1,0 0 0,0 3 1,-1 1-1,1 0 1,0 7-1,1 3 0,0 7 0,0-10-2,0 10 0,0 0-5,0 0-12,0 0-11,8 10-25,-8-10-20</inkml:trace>
  <inkml:trace contextRef="#ctx0" brushRef="#br0" timeOffset="4853.2802">-1481-3757 88,'0'0'52,"0"0"-22,-7-5-21,7 5-2,-5-22-1,1 8-4,2-3 0,1 0 0,-1 1 0,2 1-1,-2 1 0,2 0 0,-1-1 0,0 1 0,0-1 0,2 3-1,-2 0 0,1 0 0,-1 4 0,-1-3-3,2 11-4,0-9-13,0 9-11,0 0-24,0 0-22</inkml:trace>
  <inkml:trace contextRef="#ctx0" brushRef="#br0" timeOffset="5481.3555">-1808-4378 100,'-9'-1'49,"9"1"-20,0 0-19,0 0-3,0 0-2,0 0-2,6 0 0,-6 0-1,17 0 0,-7 4 0,6 1-1,2 0 1,0 3-1,6 4 0,3 1 0,5-1 0,0 2-1,0-1 1,-1 0-1,1-3 2,-1 0-2,-6-4 1,-4-3-1,-5 2 0,-2-5 0,-6 1-1,-8-1-3,0 0-6,0 0-10,0-6-7,-8 3-20,0-4-32</inkml:trace>
  <inkml:trace contextRef="#ctx0" brushRef="#br0" timeOffset="6021.9688">-1582-4356 83,'0'0'52,"-9"7"-18,9-7-20,-9-7-9,9 7 1,-8-19-3,5 4-1,-2-1-1,4-2 1,-5 1-1,4 0 0,1 3 0,-2 1 0,3-2 0,0 7-1,4-3 1,-4 11-1,14-7 1,-3 4 0,1 2 0,3 2 0,0 3-1,3 1 1,1 1-1,0 4 1,-2 1 0,-1 1-1,-2-1 0,-1 1 1,-3 2-1,-3 1 0,-3 1 1,0 1-1,-2 0 0,-1 1 1,-1 1-1,0-2 0,0 0 0,-2-2 0,1-2-1,-2-2 0,3 0-5,0-11-12,0 0-5,0 0-17,-10-3-29</inkml:trace>
  <inkml:trace contextRef="#ctx0" brushRef="#br0" timeOffset="55722.1764">-1808-4849 33,'0'0'32,"0"0"-5,0 0-7,0 0-6,0 0-6,0 0-2,-4 0-1,4 0 0,0 0 0,-3-12-2,3 12 1,0-15 0,0 5-1,0-1-1,0-3 0,0 2 0,0-3-1,3 2 0,-2-2 0,1 1-1,-1 2 0,4 0 0,-2 3 0,3 1 1,-6 8-1,9-10 0,-9 10 0,9 0 0,-9 0 1,9 11-1,-7-1 0,2 2 0,-2 0 0,0 5 0,2-3 1,-2 1-1,-1-1 0,1-1 0,1-3 0,-1 0 0,0-1 1,-2-9-1,1 12 0,-1-12 0,0 0 1,0 0-1,0 0 0,0 0 0,0 0 0,8 0 0,-8 0 0,4-9 0,-4 9 0,5-9 0,-5 9 0,13-12 0,-4 7 1,0 0-1,-1 1 0,0 2 0,1-1 0,-9 3 1,16-2 0,-16 2-1,12 2 0,-12-2 1,14 10-1,-14-10 1,9 13-1,-9-13-1,6 12-1,-6-12-1,2 8-3,-2-8-6,0 0-18,0 0-21,-9 10-9</inkml:trace>
  <inkml:trace contextRef="#ctx0" brushRef="#br0" timeOffset="57705.5636">-1666-4849 0,'0'0'3,"0"0"-3,0-10 2,0 10-2,0 0 3,3-9-1,-3 9 6,0 0-1,0 0 1,0 0-1,8-3 1,-8 3-3,0 0 2,9-1-5,-9 1 1,0 0-1,8-3 0,-8 3 1,0 0-1,0 0 5,0 0 0,0 0-3,0 0 4,6-8-2,-6 8 2,0 0-3,0 0-1,0 0-1,0 0 0,0 0-1,0 0-1,8 0 1,-8 0-1,0 0 1,0 0-2,7-7 0,-7 7 1,0 0-1,0 0 0,3-8 0,-3 8-3,0 0-3,0 0-9,14 0-25,-14 0-6</inkml:trace>
</inkml:ink>
</file>

<file path=ppt/ink/ink2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3.99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 47 67,'-12'8'33,"12"-8"-2,0 0-21,0 0 0,12 0-2,-4-3-2,7 0-1,2-4-1,4-1 0,-3 1-2,4 1 0,-4-1-1,2 1-1,-3 3-2,-4-3-3,0 6-9,-6 0-11,-7 0-9,11 9-3,-11-1-2</inkml:trace>
</inkml:ink>
</file>

<file path=ppt/ink/ink2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4.33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29-1 65,'0'0'34,"0"0"-3,0 11-18,0-11-4,-7 11-2,2-5-1,-2 6-1,3-4-2,1 4-1,2 1 0,1-3-1,0-1 1,0 3-1,4-5-1,3-1 0,2-1-5,-2-5-12,6 0-9,-1-8-8,-2 0-2,1-7-3</inkml:trace>
</inkml:ink>
</file>

<file path=ppt/ink/ink2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4.53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33 0 87,'-8'0'34,"8"0"-1,-13 0-24,13 0-2,0 0-5,-8 4-9,8-4-18,0 10-7,0-10-4,0 0-2,8 4 4</inkml:trace>
</inkml:ink>
</file>

<file path=ppt/ink/ink2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5.3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71 0 56,'0'0'31,"0"0"-7,0 0-7,0 0-5,0 7-3,-3 1-3,3 3-2,-3 3 1,3 5-1,-5 0 1,1 5-1,2 1-1,-1 3 0,-3-2 0,2 5-1,0-2-1,-4-3 2,2 1-2,2-6 0,-4 2-1,4-10 1,1 0-1,-2-6-2,5-7-3,0 0-2,0 8-11,0-8-7,0-8-8,6 3-5,-1-7 1</inkml:trace>
</inkml:ink>
</file>

<file path=ppt/ink/ink2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5.73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75 0 76,'0'0'34,"0"0"-3,-11-2-18,8 7-4,-3 5 0,1 1-3,2 4-2,0 2 0,-1 3-1,-1 6 1,4 2-2,-1 3 1,-1 1-2,0 2 0,-2-1 0,2 1-1,0-1 0,-1-2 1,1-5-4,-2-5-3,5 1-15,-1-11-13,1-2-2,0-9-4,0 0-2</inkml:trace>
</inkml:ink>
</file>

<file path=ppt/ink/ink2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8.52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183 3 11,'0'0'23,"0"0"0,5-5-1,-5 5-4,0 0 0,0 0-3,0 0-4,0 0-2,0 0-3,0 0-1,-5 0-2,5 0-1,-12 6 0,5-1 0,-5 2 0,0 1-1,-2 0 1,-1 0 0,-3-1 1,2 4-1,0-5 0,1 2 0,0-1 0,4 0-1,0-3 1,4 0-1,7-4-1,-8 4 0,8-4 0,0 0 0,0 0 0,8 6 1,-4-4-1,10 2 1,-4 2-1,3 0 2,2-1-2,0 0 1,-2 2 0,2 1-1,-4-4 1,3 0-1,-3 2 1,-2-3-1,-1 0 0,-8-3 0,11 6-1,-11-6-1,0 0-4,0 0-9,6 7-10,-6-7-11,0 0-2,-6 2-2,6-2 3</inkml:trace>
</inkml:ink>
</file>

<file path=ppt/ink/ink2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48.95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 5 31,'0'0'32,"0"0"-2,0-5-12,0 5-7,0 0-1,5 1-3,-5-1-1,10 5-1,-2-5 0,2 6-1,2-4 1,1 5-1,2-4 1,1 5-2,2-5 0,2 3 0,-2 0-1,0-1-1,1 2 0,-3-4 0,-4 0-1,3-1-3,-2 4-5,-13-6-13,12 5-9,-12-5-7,0 0-1,0 0-1</inkml:trace>
</inkml:ink>
</file>

<file path=ppt/ink/ink2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1.82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0 570 28,'0'0'29,"0"0"-6,3-5-9,-3 5-3,11-9 1,-3 7-5,-2-5 1,1 2-3,1-5 2,-1 3-2,1-1-2,0-5 0,-2 2 0,1-1-1,1-3 0,0 1-1,1-5 1,-2 1-1,1-1 0,0-1 0,-4-3-1,4 3 2,-4-6-1,4 0-1,-3 1 0,-1-1 0,1 3 1,-1-2-1,-1 0 1,0 3-1,4 2 1,-4 1 0,-2 2 0,1 5 0,1 2 0,-3-1 0,0 4 0,0 7 0,6-8 0,-6 8 0,0 0 0,0 0-1,0 0 1,6 1-1,-3 4 1,3 4-2,-1 4 1,-1-2 1,2 8-1,-1-5 0,1 6 0,-3-4 0,3 0 0,-3-4 1,0 1-1,0-5 0,-3-8 0,8 10 0,-8-10 1,7 0 0,-7 0 1,8-5-1,-3-1 0,1-2 0,-2-4 0,1-3 0,3-3 0,-2-1-1,0 0 0,1-3 0,-2 3 0,3 0 0,-4 2 1,1 8-1,-1 2-1,-4 7 2,0 0-1,6-3 0,-4 8 0,-1 6 1,1 5-1,-2-4 0,6 8 0,-3-2 0,0 0 0,0 2 0,0-4 0,2 0 0,-2-2 1,-2 0 0,2-4-1,-1 0 0,3-2-1,-5-8-3,6 10-11,-6-10-9,0 0-8,0 0-6,4-2-3,2-4 0</inkml:trace>
</inkml:ink>
</file>

<file path=ppt/ink/ink2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4.47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 65 36,'0'0'22,"-2"-9"-2,2 9-4,0 0-1,0 0-4,0 0-2,-4-7-2,4 7 0,0 0-2,1 7 0,-1-7-1,6 17 0,-3-1-1,2 1 1,3 2 0,-4 1-1,-1 2-2,7-2 0,-8 3 0,1-7 0,5-2 0,-4-3-1,-1-5 0,-3-6 1,8 8 0,-8-8 0,0 0-1,9 0 2,-9 0-2,6-12 1,-3 5 0,1-5 1,-3-4 0,5-2-1,-3-2 0,2-3 0,-2 0 0,6 0-1,-2 2 1,1-2-1,-2 2 0,3 7 0,-4-1 1,-2 5-2,-3 10 0,11-8-3,-11 8-6,0 0-10,4 5-10,-4 3-6,-1 3-2,-1 3-2</inkml:trace>
</inkml:ink>
</file>

<file path=ppt/ink/ink2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4.88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37 0 45,'0'0'31,"-7"6"-2,1-5-15,6-1-3,-11 10-2,8-1-2,3-9-2,-9 13-1,9-6 0,0 3-2,0 0 1,0-4-2,0 4 1,6 0-2,-3-4 1,0 2-1,-3-8 2,11 12-2,-5-9 0,-6-3-5,16 1-5,-8-4-17,-1-5-6,4 0-2,-5-2-1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23.00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82 252 13,'-6'0'25,"6"0"-6,-5-5-2,5 5-3,-6-12-4,6 12-4,-4-16 0,2 7-2,1-2 0,-2-2-1,2-1 0,-2-2-1,2 0 1,-3-5-1,1 3-1,1-1 1,-3 2-1,-1 0-1,1 1 2,-1 4-1,2 0 2,4 12 1,-10-9 0,10 9-1,0 0 2,-4 12 0,4-1-1,0 0 0,1 4-1,3-2-1,0 2 0,1-3-1,-1 1 1,3-2-2,0-2 0,2 3 0,-1-5 0,1 2 0,1-2 0,0 2 0,-1-1 0,1 0 0,-2 0 0,-1 1 0,-2 0 0,-1-2 0,0 2 1,-2 0-1,0 0 0,-2-9 0,0 14 0,0-14 0,0 10 0,0-10 0,0 8 0,0-8 0,0 0 0,-6 6 0,6-6 0,0 0 0,-10 7 0,10-7 0,0 0 1,-5 10-1,5-10 0,-1 11-1,1-11 2,0 11 0,0-11 0,-4 8 1,4-8 0,0 0 0,0 0-1,0 0 1,0 0 0,0 0-1,0 0 0,0 0-1,0 0 0,0 0 0,3-5 1,-3 5-1,10-14 0,-3 5 1,-1-1-1,3-3 0,-3-1 0,4-1-2,-2-2-2,4 0-8,-2 3-9,-2 0-11,2 1-22,-6 1-12</inkml:trace>
</inkml:ink>
</file>

<file path=ppt/ink/ink2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5.09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16-4 67,'-11'0'35,"11"0"-3,-9 6-17,9-6-8,-1 7-3,1-7-4,0 10-9,0-10-16,6 7-6,-6-7-4,7-1-1</inkml:trace>
</inkml:ink>
</file>

<file path=ppt/ink/ink2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5.69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37 18 13,'0'0'27,"0"-8"4,0 8-11,0 0-3,0-10-2,0 10-2,0 0-3,0 0-2,-5 6-1,5 4-2,-4-1 0,-1 8 0,1-3-2,1 4-1,0-4 0,-3 4-1,6-5 1,0 2-2,-2-7 0,2-8-3,0 11-3,0-11-18,0 0-8,0 0-4,2-10-2,-2 3 2</inkml:trace>
</inkml:ink>
</file>

<file path=ppt/ink/ink2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6.02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 38 66,'-4'-2'34,"4"2"-9,0 0-10,0 0-2,0 0-4,0 0-3,9-7-1,-1 6-2,4 1 0,0-3 0,3-1 0,2 1 0,1 0 0,-1-2 0,1 4-2,-1-3 1,-2 3-1,1 0-1,-6-1 0,3 2 0,-7 0-3,3 3-7,-9-3-15,0 0-10,0 0-2,0 0-2,0 0-2</inkml:trace>
</inkml:ink>
</file>

<file path=ppt/ink/ink2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8.26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102 33 12,'6'-7'25,"-4"-3"0,1 1-4,-3 9-1,1-7-2,-1 7-3,0 0-3,0 0-3,0 0-2,-6 12 0,-2 2-4,3 3 0,-4 3-1,3 7 0,-5-1-1,6 7 1,-6-2-1,5 3 1,-3-4-1,2 2 0,-4-5 1,8-1-1,0-7-1,-1-3 1,-1-3-1,5-3 0,-2-4 1,2-6-2,0 0-1,0 0-1,0 7-4,0-7-6,0 0-16,0-7-6,2-4-2,4-1 0</inkml:trace>
</inkml:ink>
</file>

<file path=ppt/ink/ink2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8.61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 20 73,'-6'0'34,"6"0"-5,0 0-20,0 0-2,0 0-1,0 0-2,3 6 0,-3-6 0,16 0-1,-4 0 1,5 0 0,-1-1-1,4-3-1,5 0-1,-3 2 0,0-3 0,-2 0 1,-4 4-2,-2-3-2,-3 4 0,-11 0-5,10 0-17,-10 0-9,-3 11-3,-3-5-2,-4 0 0</inkml:trace>
</inkml:ink>
</file>

<file path=ppt/ink/ink2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8.91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 28 69,'0'0'33,"0"0"-1,0 0-21,5 4-3,-5-4 1,15-4-3,-3 0 0,2 2-3,0-4 0,3 2-1,-2-1-1,-1 3 0,-1 2-5,-2-5-5,3 4-19,-4 1-6,-4 0-3,-6 0-2</inkml:trace>
</inkml:ink>
</file>

<file path=ppt/ink/ink2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9.37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43 1 66,'0'0'36,"0"0"-2,-7 3-18,7-3-4,-7 4-1,7-4-4,-8 11-2,5-2-1,-2 0-1,0-1-1,4 3 0,-1 1-1,1-1 1,1 2-1,0-5-1,0 2 1,3-4 0,-3-6-1,11 12 0,-11-12-2,15 0-1,-8 0-8,8-4-17,-4-4-7,0-3-3,-3 0-2,1-5 0</inkml:trace>
</inkml:ink>
</file>

<file path=ppt/ink/ink2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6:59.57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25 0 104,'0'0'35,"-9"1"-1,0-1-26,9 0-2,-6 9-1,6-9-6,-1 11-9,1-11-19,-3 8-5,3-8-4,0 0-3,6 0 2</inkml:trace>
</inkml:ink>
</file>

<file path=ppt/ink/ink2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18.66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689 113 40,'0'0'25,"0"0"-4,0 0-3,0 0-3,0 0-3,-1 5-3,1-5-2,0 0-1,0 0-1,0 0-1,0 0 0,0-4 0,0 4-1,6-9 0,-4-1 0,-2 10-1,6-14 0,-3 4 0,1-1-1,-1 3 1,-1-1-1,1 0 1,-3 9-2,1-12 2,-1 12-1,0-8 0,0 8 1,0 0-1,-7-9 1,7 9-1,-12-4 1,1 4-1,0 0 0,-5 0 0,-7 0 0,0 0-1,-6 0 1,-5 0-1,-4 2 0,-1 1 0,-4 0 1,-3 3-1,-1-2 0,-3 1 0,1 0 0,2 2 0,2 0 0,7-2-1,11 0 1,1-3 0,11 2-1,5-1 0,10-3 1,0 0-1,16 9 1,5-4 0,3 1 0,7 3 1,7 4-1,-1-3 0,2 4 0,-1 2 0,-4 1 0,-5-4 0,-8 1 0,-1 1 0,-11-3 1,-1 2-1,-8-2 1,-6 4 0,-5-3-1,-9 6 0,-3-2 1,-7 5-1,-5 1 1,-2 3-1,-2-5 1,-1 2-1,5 1 0,1-1 0,5-5 1,7-1-1,3-5-1,10 1 1,1-5-1,8-1 1,0 2 0,10-4-1,3 1 1,7-1-1,5 2 1,0 2 0,12-3 0,-2 0 0,5 0 0,1-1 1,-1 1-1,-1-1 1,-1-4-1,-3 0 1,-3-1-1,0 0 1,-3-2 0,-4-1 0,-2-2 0,-4-2 0,-3 1 1,-4 1-1,-3 0 1,0 2 0,-4-6 0,-5 9 0,7-14 0,-5 5-1,-2-2-1,0 0 1,0-1-1,0-1 0,0 3 0,0-4-2,-2 6-1,-4-2-11,6 10-24,-1-11-2,1 11-3,-8-6-5</inkml:trace>
</inkml:ink>
</file>

<file path=ppt/ink/ink2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5.54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25 0 18,'0'0'29,"0"0"1,0 0-11,0 0 0,0 0-4,0 0-4,0 0-2,0 0-2,-2 8-1,2-8-2,-3 8 0,3 1-1,-3-2-2,-1 5 1,-1 1 0,2 1 0,0 1-1,1-1 0,2-1 0,0 0-1,0-3 1,0-1 0,3-2-1,-3-7 0,13 6-1,-7-6-1,6-5-4,-4-6-8,5 0-19,-1-5-2,1 0-2,-3-3-2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0.34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11 68 28,'-11'1'57,"11"-1"-8,0 0-34,0 0-5,-3-5-2,3 5-2,0 0-2,7-11 0,1 9 0,1-2-1,4 1-1,2 0 1,0-3-1,2 2-1,3-2 0,-1 0 1,3-1-1,-4 4-1,0-2 0,-2 1 1,0 4-2,-4 0 0,-1 0-2,-1 0-10,-10 0-12,10 0-17,-10 0-24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44.11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99 39 18,'0'0'20,"0"0"-1,7-12-2,-7 12-1,0 0-2,10-11 0,-10 11-4,0 0-3,14-8 0,-14 8-3,10-5 1,-10 5-3,15-3 1,-9 3 0,3 0-1,-1 1 1,-8-1-1,15 5 1,-15-5-1,13 10 0,-13-10 0,9 11 0,-9-11 0,4 12 0,-4-12 1,3 11-2,-3-11 0,1 12 1,-1-12 0,0 12-1,0-12 0,-1 12 1,-3-3-1,4-9 0,-11 15 0,3-7 1,1 1-1,-3-2-1,1 2 2,0 0-2,-1-2 1,-1 1-1,2 0 2,0-2-2,0 1 0,-1 0 1,1 0-1,0 0 1,-2 1-1,1-1 1,1 0-1,-1-2 0,1 2 0,1-3 1,0 1-1,8-5 1,-13 9-1,13-9 0,-10 5 0,10-5 0,0 0 0,0 0 1,0 0-1,0 0 0,0 0 0,0 0 0,6-2 0,-6 2 0,12-4 1,-12 4-2,11-2 2,-11 2-1,10-1 0,-10 1-1,11 0 1,-11 0 1,13 4-1,-13-4 0,9 7 1,-9-7-1,10 13 1,-10-13 0,14 8 0,-5-4-1,0 0 0,1 0 1,1-2-1,2 1-2,-4-3-8,2 1-9,0 1-4,-2-1-17,-9-1-28</inkml:trace>
</inkml:ink>
</file>

<file path=ppt/ink/ink2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5.75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35 19 38,'-11'-7'36,"4"2"0,-2-2-16,9 7-4,-8-1-5,8 1-4,0 0-3,0 0 0,0 0-4,0 0-1,8 4-7,-8-4-22,15 9-3,-6-7-2,0 3-4</inkml:trace>
</inkml:ink>
</file>

<file path=ppt/ink/ink2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6.07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12 78,'0'0'35,"6"2"-1,-6-2-26,13 0 1,-5-3-1,7 2-3,-4 0-2,4-2-1,-1 2 0,0 0-1,-2-1 0,0 2-2,-4 0-1,-8 0-3,13 0-5,-13 0-6,0 0-17,3 9-3,-3-9-3,-6 13 2</inkml:trace>
</inkml:ink>
</file>

<file path=ppt/ink/ink2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6.26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 0 28,'-6'4'36,"6"-4"-3,0 0-9,0 0-7,0 0-2,0 0-6,6 4-3,-6-4-1,13 0-1,-5-3-2,3 3-2,1-1-2,-3-1-8,5 0-22,-2 2-2,-1 0-3,-1 0-2</inkml:trace>
</inkml:ink>
</file>

<file path=ppt/ink/ink2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6.51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15-1 95,'0'0'37,"0"0"-5,-11 7-22,11 1-3,-1 1-2,1 1-2,-2 3 1,2 2-3,0 5 0,-1-4-3,1 6-15,0-5-18,0-2-1,0-5-3,0-2-3</inkml:trace>
</inkml:ink>
</file>

<file path=ppt/ink/ink2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38.69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40 23 6,'0'0'13,"0"0"0,0 0-1,0 0 0,0 0-3,0 0 2,0 0-2,0 5 0,0 5 0,0-2-1,0 3 1,-5 4-1,4 3-2,-2 0 0,0 7 0,0-5-2,-2 2 0,1-2-1,1 1 0,-2-7-2,0-1 1,2-2-1,2-6 0,1-5 1,0 0-1,0 0 2,0 0-2,0 0 1,1-8-1,2-4 1,2-1-1,0-5 0,-2 2-1,1-4 0,2 1 1,-3 0 0,0 1-1,0 4 1,2 0 0,-3 6-1,-2 8 1,0 0-1,6 2 1,-3 9-1,1 3 0,1 5 0,1-2 0,3 2 0,2-2 0,-4 1 1,6-4 0,-4-2-1,1-4 2,0-3 0,-1-2 0,1-3 0,1-4 0,-3-5 1,2-4-1,-2-3-1,3-6 1,-2-2-1,-2 0 0,3-1-1,-4-1 1,3 2-1,-3 4 0,-2 4-2,1 4-2,3 9-7,-8 3-25,9-1 0,-9 1-5,6 4-3</inkml:trace>
</inkml:ink>
</file>

<file path=ppt/ink/ink2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0.28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67 0 40,'0'0'31,"0"0"-10,0 0-8,-2 7-1,-2-1-4,1 7-2,-2 3-2,2 2 1,0 2 0,-2 3 0,1 2 0,1-2-1,-2 1 0,-1 1 0,0-4 0,5-1-2,-6-2 0,4-1 0,-1-6-1,2-3 0,1 1-3,1-9-1,0 0-7,0 0-10,0-7-15,1-4-1,2-4-3</inkml:trace>
</inkml:ink>
</file>

<file path=ppt/ink/ink2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0.58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74 56,'0'0'33,"0"0"-2,4-13-15,-4 13-2,8-9-5,3 8-2,-1-4-1,4-1-1,6 0-2,0 0 0,1 0 0,2 3-1,-2 0-1,2-4 1,-3 5-1,-2-2 0,-3 3-1,-2 1 0,-6 0-1,-7 0-4,14 5-7,-14-5-23,0 11-1,-5-3-2,1-3-3</inkml:trace>
</inkml:ink>
</file>

<file path=ppt/ink/ink2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0.85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17 64,'-2'6'35,"2"-6"-1,0 0-22,13 1-3,-6-2 0,8 0 0,-1-3-4,4 3-1,1-1-2,1-1 0,-4 1-2,1-3-2,0 5-4,-5-2-24,-1 1-5,-2 1-1,-2-2-6</inkml:trace>
</inkml:ink>
</file>

<file path=ppt/ink/ink2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3.86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5 45,'0'0'33,"0"0"0,0 0-19,0 0-1,13 0-3,0 0-3,4 0-2,3 0 0,3 0 0,0 0-1,1 0-1,-4 0-2,0-1 1,-4 1-1,-2 0-2,-2-3-3,1 3-9,-6 0-20,-7 0-3,9-1-2,-9 1-1</inkml:trace>
</inkml:ink>
</file>

<file path=ppt/ink/ink2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4.14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47 0 84,'-8'2'35,"8"-2"-3,0 14-24,-1-7-2,1 7 1,-2-3-1,2 7-1,-4-3-2,4 3 0,-5-3 1,1 0-2,1-2-2,-2 1-2,2-2-5,-3-2-9,3 0-19,0-4-1,3-6-5,0 8 0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8.0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48,'0'0'52,"0"0"-8,0 0-23,0 0-8,0 8-3,0-8-4,7 13-1,-1-4-1,3 3-1,2 3-1,3-1 0,2 3-1,4 0 0,-3 0 0,2-1 0,-2 1-1,-1-3 1,-2-1-1,-4-3 0,3-6 0,-7 0 0,-6-4-3,10 0-2,-10 0-10,3-6-7,-3-1-10,-5-2-23,-3-5-18</inkml:trace>
</inkml:ink>
</file>

<file path=ppt/ink/ink2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4.69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89 13 39,'3'-8'37,"-3"8"-2,0 0-13,0-6-7,0 6-4,0 0-3,0 0-1,-3 9-2,1 5-2,-2 1 0,2 8-1,-5 3-1,1 6 2,-4 1-2,4 2 1,-4-2 0,2 0-1,-1-3 1,3-3-1,-2-6 0,4-3 0,2-6-1,-1-4-2,3 1-6,0-9-22,0 0-6,-1-6-2,1-2-4,1-3 0</inkml:trace>
</inkml:ink>
</file>

<file path=ppt/ink/ink2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4.98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 28 84,'0'0'36,"0"0"-2,7-1-25,-1-1 1,9 2-2,0-2-2,8-1 1,-2-1-4,7 1 0,-4-1-1,1 2-1,-4-2 0,-3 3 0,-3-1-3,-2 2-2,-3 2-12,-10-2-19,2 9-3,-5-3-3,-6 7-3</inkml:trace>
</inkml:ink>
</file>

<file path=ppt/ink/ink2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5.21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 12 95,'-7'12'38,"7"-12"-3,0 0-26,9 1-2,5-1-2,-4 0-1,7 0-1,1-3-3,-1-1-2,3 1-7,-6-2-23,2 3-3,-3-1-5,-3-2-1</inkml:trace>
</inkml:ink>
</file>

<file path=ppt/ink/ink2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5.76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-1 103 86,'0'0'36,"0"0"-9,8 0-17,1-2 1,0-3-2,5 0-3,-1-5-2,3 2 0,0-2-1,0 0-1,-3-2 0,-2 4 0,-3-4-1,-4 5 0,-4 0 0,0 7 0,-8-5-1,-2 5 1,-4 0-1,-1 1-1,0 7 1,-1 1 0,4 2 0,1 1 0,2 3 1,5-1-2,2 0 2,2-1 0,2 0-1,5-1 0,4-1 0,3-1-1,3-4 1,-1-1-3,6 0-6,-6-5-27,9-2-1,-8-4-2,9-1-5,-7-6 5</inkml:trace>
</inkml:ink>
</file>

<file path=ppt/ink/ink2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6.01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17 0 93,'-9'13'38,"6"-3"-2,-2-3-24,5 5-5,0-1 1,10 3-3,-7-2-1,9 0-2,-3 0 0,5 1 0,-2-2-1,-1-1-3,1-2-1,-6-3-5,6 1-28,-6-6-1,-6 0-3,12-6-4,-9-2 4</inkml:trace>
</inkml:ink>
</file>

<file path=ppt/ink/ink2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6.20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157-1 81,'-14'0'40,"6"8"-3,-4-1-19,0 4-9,0 1 0,-2 4-5,-1 2 0,1-2-3,-1 2-3,1-6-3,5 3-21,-3-7-10,12-8-3,-6 3-2,6-3-2</inkml:trace>
</inkml:ink>
</file>

<file path=ppt/ink/ink2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6.56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18 9 97,'0'0'38,"8"-9"-2,-8 9-26,0 0-3,0 0-1,0 0-3,2 9 0,-2 3 0,0-1 0,-2 7 0,-3 0 0,1 2-1,-1 2 1,1 0-2,-1-3 1,2 0-1,3-3-1,0 0 0,0-4-1,5 1 1,2-6-2,-1-3 0,5 1-1,-3-5-3,4 0-6,-6 0-26,5-8-1,-4-3-2,-1 0-3</inkml:trace>
</inkml:ink>
</file>

<file path=ppt/ink/ink2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46.78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 25 99,'0'0'38,"0"0"-1,0 0-28,14 0-1,-2-2-2,5 1-3,-2-1-5,-1-3-29,2 4-5,-2-3-4,-4 0-2,1-2-3</inkml:trace>
</inkml:ink>
</file>

<file path=ppt/ink/ink2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54.80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44 0 57,'0'0'35,"0"0"-2,0 0-19,0 0-2,-4 8-2,4-8-3,-6 9-2,3-3-1,0 7-1,-3-2-1,2 6 0,-1-3 0,0 5-1,2-5 0,2 3 0,-2-4 1,3-2-1,4-2 0,-4-9 0,16 6 0,-6-6 0,-1-2 0,2-3 0,0-3-1,-2-3-3,2 4-8,-8-4-22,3-1-4,-3-1-1,-3 0-4</inkml:trace>
</inkml:ink>
</file>

<file path=ppt/ink/ink2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55.18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0 38,'0'0'33,"-8"2"-1,8-2-18,0 0-2,-4 7-1,4-7-1,0 0-3,0 12-1,0-12-1,0 0 0,0 0-1,0 0-1,0 0-1,0 0 0,0 0-2,0 0-2,0 0-14,0 0-18,0 0-2,0 0-3,0 0-3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8.3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6 110,'4'-7'41,"-4"7"-14,0 0-16,0 0-3,0 0 0,0 0-4,-4 1-1,-3 9 1,3 5-2,-7 3-1,0 7 0,0 4 1,-3 1-2,0 3 1,-2 1-1,4-3-1,-1-3 1,4-5-3,1-6-1,2-10-5,6-7-11,0 0-4,-1-13-17,1-3-27</inkml:trace>
</inkml:ink>
</file>

<file path=ppt/ink/ink2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58.83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24 31,'0'0'26,"0"0"-6,0-3-5,0 3-3,0 0-2,0 0-1,9-5-1,-9 5-1,6 0 0,5 0-1,-11 0 0,15 0-1,-7 0-1,2 2 1,3-1-1,-3-1-1,2 0-1,4 0 1,-4 0-1,3 0 0,-1-2-1,-1 1 2,-2-2-2,1 2-1,1-3 1,-3 4 0,-2-1-1,-8 1 1,11-2-1,-11 2 0,0 0-1,6-3-1,-6 3-3,0 0-4,0 0-16,0 6-11,0-6-3,0 0-2,-3 8 4</inkml:trace>
</inkml:ink>
</file>

<file path=ppt/ink/ink2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29:59.79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36 19 17,'0'0'17,"0"0"1,-7 4-4,7-4-2,0 0-1,0 0 0,0 0-2,-10 1-1,10-1-1,0 0-1,-6 0-2,6 0-1,0 0 0,-7 1 1,7-1-1,0 0 0,-6 1-1,6-1 1,0 0 0,0 0 0,0 0-1,1 0 0,-1 0 0,12 0-1,-6-1 2,4 1-2,0 0 1,-1-2 0,5 0-1,0-1 0,0 1 1,1 1-1,-2-1 0,0 0 1,-1-1-1,0 1 0,0-1 0,-3 3 0,-1-2 0,-3 2 1,-5 0-1,10-3-1,-10 3 0,0 0 0,0 0 0,0 0-1,0 0-2,0 0-4,0 0-19,0 5-10,0-5-3,0 0-2,0 0 2</inkml:trace>
</inkml:ink>
</file>

<file path=ppt/ink/ink2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01.01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32 189 52,'0'0'33,"-8"2"-8,8-2-6,-8 6-7,8-6-1,-6 11-4,6-5-2,0-6 1,-6 12-2,5-2-1,1-3 0,-3 2-1,3 2 0,0 0 0,3 0 0,3 2-2,-3-3 3,6-1-1,-1 1-1,1-2 1,3-1-1,-3-1 1,2-4-2,-2 1 2,3-3-1,0 0-1,1-2 0,0-3 0,-2 0 0,1-3 0,0 1 0,2-5 0,-5 2 0,2-5 1,-1 2-1,-2-3 1,-2-1-1,-1-2 1,-2-2-1,-2-1 1,-1-3-1,0 2 1,-1 0 0,-2 4 0,-2 0 0,-2 4 0,2-1 0,-4 6 1,1 0-1,-1 3 0,0 1 0,-3 3-1,1-1 0,-3 3 1,4 1-1,-4 2 0,0 4 0,1 2 0,-3 6 1,3-1-1,-1 7 0,2-1 0,1 3-1,2 3-1,3-1-5,6 3-23,1-8-9,4 1-1,2-3-6,3-3 0</inkml:trace>
</inkml:ink>
</file>

<file path=ppt/ink/ink2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9T06:24:49.90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3.86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529 104 8,'0'0'10,"0"0"-1,0 0 0,-5 2 1,5-2 3,0 0 0,0 0 0,0 0-1,0 0 0,0 0-1,0 0-2,0 0-2,0 0-2,4-5 0,-4 5-1,3-6 0,-3 6-1,6-11 0,-6 11-2,7-11 1,-4 5 0,0-3-1,-1 1 0,-2 0 0,1 0-1,-1-1 2,0 9-1,-1-13 0,1 13 0,0 0 1,-5-5 0,5 5 0,-9-2 0,9 2 1,-6 0-1,6 0 0,-12 0-1,4 0 2,-1 0-2,-2 0 0,-1 0 0,-3 2-1,-2 1 1,-6-1-1,2 3 1,-3 2-1,-4 1 0,2-2 0,-1 1 0,-2 0 2,-2 0-2,2 1 1,2-2-1,0 1 1,1-3 0,3 0 0,3 2-1,3-2 0,7-3 0,2 2 0,8-3 0,0 0-1,-5 8 1,5-8-1,13 9 1,0-4 0,4 1 0,4 3 0,1 1 1,2 1-1,4 1 0,-6 1 0,1 1 1,-4 1-1,-6-1 0,-4 3 0,-1-5 0,-6 5 1,-2-1-1,-3 1 1,-8-1 0,-1 1-1,-4 5 1,-3-1 0,-3-1-1,-2 3 0,-2-3 0,2 1 0,-2-2 0,3-2 0,0-2-1,6-3 1,2-1-1,6-5 1,9-6-1,-11 12 0,11-12 1,3 11 0,6-6 0,3-1-1,7 0 1,-1 3 0,2-1 0,4 1 0,1-5 0,2 1 0,2-1 0,2-2 1,-1 0-1,2 0 0,2-2 1,1-3 0,3 0-1,-2-1 0,1 0 1,-4 0-1,4-1 0,-5-1 1,-6 2-1,-2 0 0,-7 2 2,-5 1-1,-6-1 0,-6 4 1,0 0-1,-6-9 0,-1 6 0,-2 3-2,-4-4-2,3 4-9,-7 0-25,6 0 2,-1-3-6,1 0-3,1 1 1</inkml:trace>
</inkml:ink>
</file>

<file path=ppt/ink/ink2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4.52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 0 62,'0'0'34,"0"0"-1,0 0-16,0 0-4,0 0-2,0 0-3,0 0-2,0 0-2,-2 10 1,2 1-3,0 0-1,-1 4 1,1-5-2,0 4 1,0-2-1,0 1 1,1-1-1,6-6-1,-1 2 0,0-6-2,3 2-4,-9-4-13,17-5-14,-10-1-3,1-1-1,-2-7-2</inkml:trace>
</inkml:ink>
</file>

<file path=ppt/ink/ink2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4.78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7 88,'-12'-3'36,"12"3"-1,-13-6-22,13 6-4,0 0-3,0 0-2,0 0-3,0 0-2,0 0-4,0 0-4,7 0-23,-7 0-3,12 5-2,-3-2-2</inkml:trace>
</inkml:ink>
</file>

<file path=ppt/ink/ink2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5.12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 50,'0'0'35,"-2"9"0,2-9-12,0 0-12,12 6 0,-6-6-1,8 0-2,-2 0-2,4 0-1,-6-1-2,4 1-1,-2-3-1,-3 1-1,-1 2-3,-8 0-6,9-4-19,-9 4-7,0 0-2,-9 6-2,3-2-2</inkml:trace>
</inkml:ink>
</file>

<file path=ppt/ink/ink2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5.30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55 97,'9'0'36,"2"-4"-4,4-1-21,-1-1-4,1 1-4,2 0-4,-4-3-9,3 4-22,-4-2-2,1 1-3,-2-2-2</inkml:trace>
</inkml:ink>
</file>

<file path=ppt/ink/ink2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5.50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57 1 103,'0'9'36,"0"-9"-9,-11 19-14,-1-6-4,8 1-2,-5 4-3,2-4-3,0 3-5,1-8-22,6 4-9,0-13-3,0 8-2,0-8-3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9.0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0 112,'0'0'39,"0"0"-16,0 0-11,0 0-2,0 0-5,0 0-1,6 10-1,-6 0-1,0 0 0,0 1-1,1 2-1,2-2 2,-1 2-2,-2-4 0,0-1 0,2 1-2,-2-9-2,0 10-3,0-10-5,0 0-10,-8-4-12,8 4-24,-8-11-10</inkml:trace>
</inkml:ink>
</file>

<file path=ppt/ink/ink2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16.85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61 49 27,'0'-6'26,"0"6"-5,0 0-1,0 0-3,0 0-3,0 0-1,0 6-3,-5 4-4,4 6 0,-4 3-2,1 7-1,-5-1 1,3 5-3,-2-1 0,2-2 0,0-4-1,0-4 0,3-6 0,1-3 1,2-10-1,0 8 1,0-8-1,0 0 1,3-13 1,0 5-1,0-8 0,2-1-1,-1-5 1,1-1 0,-2 0-1,3-1 1,-3 1-1,2 2 1,-1 7-1,-2 1 1,-2 13 0,7-6 0,-4 11 0,4 9 1,-3 6-1,1 4 1,2 2-1,1 0 0,1 1 0,-1-4 0,1-6 1,3-3-1,-4-8 0,4-6 1,-1-4 0,-1-8-1,4-4 1,0-6-1,-2-7 0,2-3 0,-1-2 0,-2 3-1,1 1 0,-1 2-1,-2 8-4,-6 1-11,0 12-20,-3 7-2,0 0-2,-6 3-5</inkml:trace>
</inkml:ink>
</file>

<file path=ppt/ink/ink2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6.35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69 16 2,'5'-11'25,"-5"11"0,0 0-7,2-10-1,-2 10-3,0 0-1,0 0-2,0 0-2,0 0 0,0 0-3,0 0-1,0 0-1,0 0-1,0 0 0,-3 4-1,-1 3 2,4 4-2,-3 4 0,0 7 1,0 5-1,0 3 1,-1 1-1,-1 4-1,1 1 0,-5 5 0,3-3 0,3 0 0,-5-4 1,4-1-2,-1-3 2,0-1-2,2-7 1,2-1 0,1-10 0,0 1-1,0-4 0,0-8 0,0 0-1,0 0-5,6-1-7,-1-13-22,-2 2-1,0-6-2,1-2-2</inkml:trace>
</inkml:ink>
</file>

<file path=ppt/ink/ink2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6.80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 98 58,'-5'-13'33,"4"2"-2,1 4-18,0-6-2,1 4-3,4 0 0,4 2-2,0-2 0,7 4-1,-1-2-1,2 5 0,-2-4 0,6 6-1,-4 0-2,-2 5 0,0 1 0,-1 6 0,-2 1 0,-1 3-1,-3 2 2,-4 2-2,1 0 1,-5 0 1,0-1-1,-6-4 0,-3 0 0,-4-3 1,-3-2-2,-1-1 1,-5-2-1,1-4 0,0 1 0,-1-3-2,4 2-1,-2-3-4,11 3-16,0-3-13,9 0-1,-11 0-2,11 0-4</inkml:trace>
</inkml:ink>
</file>

<file path=ppt/ink/ink2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7.34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12-1 34,'0'0'32,"0"0"1,0 0-13,0 0-6,0 0-1,0 0-3,0 0-3,-5 9 0,2-3-1,3 5-1,-2-1-1,2 3-2,0 0 0,0-1 0,0 0-1,2-1-1,3-2 1,-1-1-1,-4-8 1,14 9-2,-7-9 0,3 0-5,3 0-14,1-8-13,-3-2-3,1-2-2,-1-4-2</inkml:trace>
</inkml:ink>
</file>

<file path=ppt/ink/ink2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7.54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31 7 64,'-11'-2'37,"5"-1"-2,-1 1-13,7 2-9,-8-1-5,8 1-2,0 0-5,0 0-3,0 0-17,0 0-14,0 0-3,0 0-2,5 3-3</inkml:trace>
</inkml:ink>
</file>

<file path=ppt/ink/ink2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9.57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192 30 17,'0'0'21,"6"-11"0,-6 11-3,0 0-2,6-12 0,-6 12-4,0 0 1,0 0-3,0-7-2,0 7-1,0 0-2,0 0-1,-8 4 1,4 4-1,-2 3-1,-5 5-1,-1 1 0,-2 5 0,-1-2 0,-3 6-1,1-4 2,-1 0-3,-1-2 1,4-4-1,1-2 1,1-5-1,7 0-1,-2-4 0,8-5-5,-6 0-8,6 0-20,0-5-2,0 5-1,1-17-3</inkml:trace>
</inkml:ink>
</file>

<file path=ppt/ink/ink2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29.87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1 74,'0'0'35,"0"0"-1,3 7-23,9 2-3,-5 2 0,9 3-1,-3 0-2,6 5-1,-4 1-1,2-2 0,-2-1-1,-1 2-1,-1-4 0,-2 0-1,-3-3 0,-1-1 0,1 3-7,-8-14-26,12 10-2,-12-10-3,14 3-4,-8-3 1</inkml:trace>
</inkml:ink>
</file>

<file path=ppt/ink/ink2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0.60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137-1 53,'-11'-1'35,"11"1"-1,-9 5-19,1-1-1,4 6-3,-4 1-1,5 5-4,0 4-2,0 1 0,0 6 1,0 6-2,-2 1-1,2 5 1,-3-4-2,-3 2 1,0-2-2,1-2 1,-1-4-1,2-4 1,-1-6-1,5-2 0,-2-5-1,2-2 0,2-2-1,1-8-3,-3 10-8,3-10-23,0 0 0,-3-10-3,3-3-2</inkml:trace>
</inkml:ink>
</file>

<file path=ppt/ink/ink2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0.94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 38 66,'-9'-4'35,"9"4"-1,0 0-18,0 0-7,0 0-1,9 0-2,6 0-1,-1 0-1,9-1-1,-3-2 0,3 1 1,0-2-3,-2 2 1,2-3-1,-3 2-1,-4-2 1,0 2-2,-6 2-2,-4-4-7,4 5-24,-10 0-3,0 0-2,-8 6-1</inkml:trace>
</inkml:ink>
</file>

<file path=ppt/ink/ink2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1.22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 53 87,'-9'7'37,"9"-7"-2,-6 5-21,6-5-6,6 0 0,9-7-2,3 1-3,2 1 0,5-2-1,1 1-1,-2-1 0,-1-1-1,-3 5 0,-2-1-4,-6-1-9,0 2-22,-3 0-1,-1 2-4,-8 1-4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9.4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50 72,'-11'-3'54,"11"3"-20,-9-1-16,9 1-6,0 0-3,0-10-3,8 9-1,-8 1-1,17-12-1,-5 9-1,4-1 1,1-1-2,2 3 0,3-1-1,-5 1 0,3-1 0,-3 2-2,0 1-4,-6 0-7,3 0-7,-7 1-8,-7-1-23,10 8-23</inkml:trace>
</inkml:ink>
</file>

<file path=ppt/ink/ink2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1.72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0 89,'0'0'37,"0"0"-2,0 0-23,0 0-4,0 0-2,0 0-1,0 7-2,0-7-1,-4 13-1,2-3-1,-1 1 1,2-1-1,-1 5 1,2-5-1,0 3 0,0-2 0,2-3 0,-2-8-1,10 11-3,-10-11-18,17 0-14,-6-5-1,1-3-4,-1-5-1</inkml:trace>
</inkml:ink>
</file>

<file path=ppt/ink/ink2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1.91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10-1 99,'0'0'36,"0"0"-4,-10 0-23,10 0-6,0 0-5,0 5-29,0-5-4,0 0-2,0 8-4</inkml:trace>
</inkml:ink>
</file>

<file path=ppt/ink/ink2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3.66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29 24,'0'0'30,"0"0"-8,0 0-4,0 0-3,0 0-2,0 0-3,0 0-3,0 0 1,0 0-3,0 0 0,0 0-1,6-2 0,-6 2-1,17-5 2,-7 2-2,6 0-1,-1-1 1,2 2-1,1-2 0,0 2-1,0-1 0,2 3 0,-6 0-1,1 0 0,-1 0 0,-5 0-2,-1 3-4,-8-3-23,9 1-7,-9-1 0,0 0-4,0-5 1</inkml:trace>
</inkml:ink>
</file>

<file path=ppt/ink/ink2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3.95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58-1 74,'0'0'38,"-9"-2"-2,9 2-14,0 0-13,-5 4-2,5 5 0,-6 3-3,6 4-1,-4 6-1,1 0 0,0 2 0,-3 3-1,0 1-3,2-4-3,2 3-29,-5-7-1,7-5-5,-3-5-4,3-10 2</inkml:trace>
</inkml:ink>
</file>

<file path=ppt/ink/ink2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4.94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95 17 25,'0'-7'28,"0"7"-5,0 0-5,0-11 0,0 11-2,0 0-6,0 0 0,0 0-2,0 0-1,0 0 0,0 0-3,0 0 0,0 6 0,-3 0-1,0 6 0,-1 3 0,-2 6-2,2 5 1,-4 5 0,2 6-2,0-1 2,-2 1-2,2 0 1,-3-1 0,5-2 0,-6-9 0,6-2 0,-1-6-1,1-5 1,-1-2-1,5-10 0,0 7-1,0-7-1,0 0-2,0-7-7,0-1-22,0-1-3,0 0-3,0-5-3</inkml:trace>
</inkml:ink>
</file>

<file path=ppt/ink/ink2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5.51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32 52,'0'0'33,"0"0"-7,0 0-12,0 0-2,0 0-1,0 0-4,0 0-1,3-7-2,-3 7 1,12-5-1,-1 5-1,-3-2 0,7 2 0,3-1 0,3-1-1,1 0 1,4 1-1,-3-2-1,3 0 1,-2 1-1,0 0 0,-5 0 0,-3 1 0,0 1-1,-4 0 0,-5 0 1,-7 0-1,10 1 0,-10-1 0,0 0 0,0 0 0,0 0 0,9 0-1,-9 0-4,0 0-23,0 0-7,0 0-4,0 0-1,0 0-5</inkml:trace>
</inkml:ink>
</file>

<file path=ppt/ink/ink2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6.42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-1 122 20,'0'0'32,"0"0"1,0 0-13,0 0-3,9 0-3,-2-5-4,7 3-1,0-7-2,4 3 1,-3-1-3,2-1-1,0-2-1,-2 1 0,-3 0 0,-1 0 1,-6 1-3,-2 0 1,-3 0-1,-3-1 0,-7 4-1,1 1 1,-1 0-1,-3 3 0,0 1 0,2 3-1,-3 5 1,2 4-1,0-2 1,3 6-1,0-4 1,4 4-1,2-1 1,3-2 0,5 2 1,5-4-1,1 0 0,6-3 1,-1 1 0,4-2-1,-5 1 0,2-5-1,0-1-2,-5-2-9,3 0-22,-5-1-2,5-3-3,-1-5-3</inkml:trace>
</inkml:ink>
</file>

<file path=ppt/ink/ink2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6.69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29 0 101,'-9'8'37,"-2"3"-1,3-2-24,7 1-5,1-2-1,4 2-1,4-2-2,4 2-1,3-4 0,2 4-1,0-6 0,-2 0-2,0 1-1,-1-4-3,-2 4-7,-12-5-25,12 0 0,-12 0-4,5-9-1</inkml:trace>
</inkml:ink>
</file>

<file path=ppt/ink/ink2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6.90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159-2 77,'-9'0'36,"4"0"0,-7 3-22,7 7-2,-7-6-3,3 10-1,-3-2-3,0 1-2,-5 5 0,3-4-2,-1 3-1,0-6-3,2 3-3,4-7-22,9-7-7,0 0-3,0 0-4,15-10 1</inkml:trace>
</inkml:ink>
</file>

<file path=ppt/ink/ink2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7.23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 0 95,'0'0'37,"0"0"-2,5 6-22,-5 3-6,0 2 0,0 4-2,0 0 0,0 3-3,-2 1 0,-4 0 0,6 1-2,-1-4 1,-1 1 0,2-5-1,0 1 0,0-3-1,0 0 0,3-4-1,-3-6-3,12 9-14,-12-9-17,14 0-2,-8-7-2,3 1-4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9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7 162 114,'0'0'39,"0"0"-14,0 0-15,0 0-2,0 7-2,0-7-2,-2 9-1,0 0-1,2 3-1,-3 0 1,3 5-1,-1 1 0,1 3-1,0 2 1,0 1-1,0-2 1,4-2-1,4 1 0,0-1 0,1-3 0,5-2 0,-1-5 0,6-3 0,-1-1 0,1-6 0,1 0 0,-1-8 0,3-3 1,-3-4-1,-2-2 0,1-3 0,-4-5 0,0 0 1,-3-4-1,-6 0 0,-3-2 0,-2 0 2,-3-2-2,-12-1 1,-2 2-1,-4 2 1,-4 4 0,1 4-1,-1 7 1,2 4 0,-1 3-1,6 10 1,1 8-1,3 4 0,0 9-2,4 4-1,2 5-8,4 0-7,-1 1-6,3-1-12,2-3-29</inkml:trace>
</inkml:ink>
</file>

<file path=ppt/ink/ink2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7.45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32 108,'0'0'39,"0"0"-3,0 0-24,4 0-5,10 0-3,0 0-2,5-2-1,4 1-2,-1-4-6,6 1-29,-6 1 0,2-1-4,-4-2-3,0-1-1</inkml:trace>
</inkml:ink>
</file>

<file path=ppt/ink/ink2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8.54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23 0,'0'0'15,"0"0"2,0 0 0,5-5 0,-5 5 0,0 0-1,12-1-1,-12 1 0,10 0-4,0-2 0,2 2-3,-5 0-2,12-2 1,-6 1-2,7 0-2,-3-3 0,0 2-1,-2 1-1,0 0 0,-6 1-1,2-3 0,-6 3-1,-5 0-1,9 2-8,-9-2-24,0 0-1,-9 9-1,9-9-5</inkml:trace>
</inkml:ink>
</file>

<file path=ppt/ink/ink2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8.84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53 74,'0'0'35,"0"0"-10,0 0-9,3 0-4,12 0-2,-1-6-2,4 2-2,1-2 0,5 0-3,-3 2-1,2-3 0,-3 4-1,-2-1-1,-1 1-2,-5 1-3,5 2-23,-8-1-6,-3-1-4,-6 2-2,11-5-1</inkml:trace>
</inkml:ink>
</file>

<file path=ppt/ink/ink2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30:39.56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23 133 45,'0'0'35,"0"0"-1,0 0-16,-8 5-4,8 3-4,0-8-1,-3 12-1,2-2-2,1 2-1,0 2-2,0 1 1,3 0-2,4 1-1,1-3 1,1 0-1,-1-3 1,6 0-1,-2-3 0,1-3 0,1-4 0,1 0 0,-1 0 0,3-6 0,-2-4-1,2-3 0,0 0 1,-2-6-1,0 1 0,-6-4 0,2-1 0,-6-3 0,-5 1 1,0 0-1,-5 2 0,-6 4 1,-4-1 0,0 7 0,-3 1-1,-2 4 1,0 6 0,-1 2 0,2 2-1,3 6 1,-1 4-1,3 0 1,2 3 0,3 2-2,0 2-1,-2-2-3,6 4-22,-1-2-9,5-5-3,-5-2-4,6-4-2</inkml:trace>
</inkml:ink>
</file>

<file path=ppt/ink/ink2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0:37.79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26,'0'0'30,"0"0"-8,0 0-5,-2 7-1,2-2-5,5 9-2,-2 0-3,5 8 1,1 0 0,3 7-2,-1-1 0,1 3-1,-1-3 1,1 1-3,-3-1 1,0-1-1,-3-3-1,3-7 0,-6-4 0,2-1 1,-5-12 0,9 7-1,-9-7 1,8-9 0,-4-4 1,1-5-2,-1-4 1,3-6-1,-1 3-1,0-3 1,1-4-1,2 3 0,1 2-1,0 3 2,-2 4-2,1 5 0,-3 2 0,0 3-4,-6 10 1,0 0-5,11-4-20,-11 4-8,0 11-1,0 0-3</inkml:trace>
</inkml:ink>
</file>

<file path=ppt/ink/ink2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0:38.35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34 12 59,'0'0'36,"-5"-12"-7,5 12-12,-6 0-4,5 7-4,1-7-2,-8 16-2,4-3-1,2 4-1,-1-2 0,0 3-1,1-1 0,2 0 0,0-1-1,5-1-1,-2-3 1,2 1-2,-1-6 0,-4-7-3,14 10-2,-14-10-13,12-5-14,-6-5-5,0-2-1,0-6-2</inkml:trace>
</inkml:ink>
</file>

<file path=ppt/ink/ink2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0:38.53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17 6 87,'0'0'35,"-14"-4"-1,14 4-26,-7-3-4,7 3-2,0 0-14,0 0-20,0 0-3,3 4-2,-3-4-4</inkml:trace>
</inkml:ink>
</file>

<file path=ppt/ink/ink2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0:45.99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37 0 50,'0'0'33,"0"0"-11,0 0-3,0 0-6,0 7-4,0-7-3,-4 17-2,2-6-1,1 4 1,-2 0-2,-1 4 1,1-2 0,0 1-1,0 0-1,2-3 0,-2-1-1,-2-5-1,4-1 0,1-8-5,-2 8-5,2-8-21,-3-5-4,3-2 0,0-3-3</inkml:trace>
</inkml:ink>
</file>

<file path=ppt/ink/ink2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0:46.32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80 27,'-6'-7'36,"6"7"-3,0 0-11,-7-6-8,7 6-2,0 0-3,1-6-2,-1 6-3,9-6-1,-9 6 1,16-6-1,-6 2-1,4 2 1,1-3-1,3 3 0,1-3 0,1-2-1,-2 2-1,0 0 1,-1 1-1,-2 0-1,-1 3-2,-3-3-6,2 3-24,-7 1-3,2 0-2,-8 0-3</inkml:trace>
</inkml:ink>
</file>

<file path=ppt/ink/ink2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0:47.20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80 0 44,'0'0'32,"0"0"-8,0 0-5,0 0-5,-5 4-3,5 9-4,-3 0-2,1 7-2,-1 3 0,2 5 1,-2 3 0,-2 2-1,1-1 0,-1 3-1,-3-2 0,4-1-1,-5-4 0,3-4 0,1-2 0,-3-4-1,5-3 0,0-4-1,3-11 0,-3 6-4,3-6-5,0 0-23,3-9-4,0-5 0,0-2-4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0.2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0 149,'0'11'28,"0"1"-9,1 0-13,7 3-1,1-4-1,4 5-2,-2-3 1,4 2-2,1-1 0,-1-1 0,-1-1 0,-1 1 1,-1-1-2,-4-4-2,0 1 0,-8-9-5,5 12-10,-5-12-6,0 0-13,-2 5-30</inkml:trace>
</inkml:ink>
</file>

<file path=ppt/ink/ink2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0:47.62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29 14 50,'-12'3'35,"12"-3"-2,-9 1-22,9-1-2,0 0 0,-8-4-3,8 4-1,0 0-1,0 0-1,0 0-1,0 0 1,8 0-2,-8 0 1,10 0-1,-1 0 1,2 0 0,1-2 0,2 0 0,1 1-1,0-3 1,1 3-1,0-3-1,-2 4 1,-2 0-1,1 0 0,-6 0 0,1 0-1,-8 0-2,6 2-2,-2 5-11,-4-7-17,-1 15-4,-4-7-3,-1 3 0</inkml:trace>
</inkml:ink>
</file>

<file path=ppt/ink/ink2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0:47.95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 38 39,'-7'3'34,"7"-3"-2,0 0-18,0 0-3,4 0-1,-4 0 0,14 0-3,-5-4-1,5 3 1,0-3-4,1 0 0,-1 1-1,1 0 0,-3-4-2,-1 2-1,1 3-5,-12 2-12,12-8-15,-12 8-4,14 0-2,-14 0-1</inkml:trace>
</inkml:ink>
</file>

<file path=ppt/ink/ink2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0:48.36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0 80,'0'0'37,"0"0"-6,0 0-22,0 0 0,0 0-1,-4 7-4,4-7-1,0 10 0,0-2-1,-4 4 0,4 3 1,-1 5-1,-1 0-1,2 1-1,0-3 1,0 3-1,0-4 0,2-4 0,3-2-1,-5-11-2,10 9-5,-10-9-16,14-6-12,-3-4-2,-4-4-4,2-4 1</inkml:trace>
</inkml:ink>
</file>

<file path=ppt/ink/ink2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0:48.57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27 9 99,'-7'-3'36,"-1"0"-3,8 3-25,-12-2-3,12 2-3,0 0-3,0 0-5,0 0-26,0 0-5,0 0-1,0 0-5</inkml:trace>
</inkml:ink>
</file>

<file path=ppt/ink/ink2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3:21.11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230 15 20,'6'-11'20,"-6"11"2,9-7-4,-9 7-1,0 0-3,0 0-1,0 0-1,0 0-2,0 0-2,0 0-2,-6 3-1,6-3 0,-11 12-2,2-4-1,-6-1 1,3 5-1,-7-1-1,1 1 1,-2 1-1,-3-1 0,4 1 0,-1-2 0,0 1 0,3-1-1,6-3 1,1-2-1,2 0 0,8-6 0,-7 8 0,7-8 2,0 0-2,4 6 1,5-3-1,3-2 2,1 2-1,3-2 0,6 3-1,-2-3 2,-1 2-2,3 2 1,-2-4-1,-4 3 1,-2-3-1,-2 4 0,-4-4 0,0 4 0,-8-5-1,7 6-1,-7-6-2,2 7-4,4 0-10,-6-7-16,0 10-3,0-10-2,-6 6-3</inkml:trace>
</inkml:ink>
</file>

<file path=ppt/ink/ink2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3:21.56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34,'0'0'31,"0"0"-9,0 0-5,0 0-2,0 0-3,0 6-4,0-6 0,0 0-1,6 4-1,-6-4-1,11 6 1,-2-1-1,-3-3-1,7 1-1,0 1 0,1 2 0,4-1 1,1 0-2,0-3-1,3 3 1,-2-4-1,-2 3 0,-1-3-1,-2 2 1,-3-2-2,-4 1-2,2 4-12,-10-6-19,6 5-4,-6-5-2,0 0-4</inkml:trace>
</inkml:ink>
</file>

<file path=ppt/ink/ink2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3:47.08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71-3 2,'0'0'17,"0"0"-2,0 0 0,3-8-1,-3 8-3,0 0 1,0 0-2,0 0-1,0 0-1,0 0-1,0 9-1,-2-1-1,1 4-2,-1 4-1,1 1 0,-4 1 0,3 5 1,-2-1-2,2 2 0,-4-2-1,3 4 1,-3-2 0,-2-2-1,2 0 0,2-2 1,-4-5-1,4-1 0,-1-5 0,2-2 0,3-7 0,-2 8 1,2-8 0,0 0-1,0-7 1,2-1 0,1-1 0,2-5 0,-1 0-1,4-5 0,-1 3 1,3-5-1,-1 1 0,4 0 0,1-3 0,0 2 0,3-1 1,-1 4-1,1-2 1,-3 7 0,0-3 0,-1 6 0,-4 4 0,1 2-1,-10 4 1,12-2-1,-12 2 2,7 11-2,0 0 1,-4 6 1,1 1-1,-2 6 1,1 1 0,0 3-1,-3-1-1,0 0 1,0-6-1,-5-1 1,2-3-1,0-6 0,0-3 1,3-8 0,-5 12 0,5-12 0,0 0 0,0 0-1,-3-13 1,3 4 0,2-1-1,3-6 0,-1 0 0,2-4 0,3-2 0,5-2 0,1 4-1,1-3 1,-1 0 1,0 7-1,0-3 0,1 8 0,-4 0 0,0 6 1,-1 4-1,-4 1 0,1 6 1,-4 5-1,-1 1 0,-1 3 1,1-2-1,-1 5 1,-2-3-1,0 4 1,0-5-1,0 2 1,-2-4-1,2 4 1,-3-5-1,3-1 2,-2 1-2,1-5 0,1-6 0,-2 9 0,2-9 0,-1 10 1,1-10-1,0 0-1,-2 7-2,2-7 0,0 0-5,-1 6-20,1-6-8,0 0-1,0 0-3</inkml:trace>
</inkml:ink>
</file>

<file path=ppt/ink/ink2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3:47.37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35-1 94,'0'0'34,"0"0"-7,-3 11-23,-1-5 0,1 5 0,-2 2 0,2-2-1,0 2-1,1-1-1,-1-1 0,2 1 0,1-5-2,0-7-1,0 11-4,0-11-13,0 0-14,0 0-2,-6-8-3,4 3 0</inkml:trace>
</inkml:ink>
</file>

<file path=ppt/ink/ink2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3:47.5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27 70,'0'-8'35,"0"8"-2,0-13-22,0 13-4,0 0 0,0-6-4,0 6-2,0 0-4,0 3-9,0-3-20,1 14-2,1-4-3,-1-2 0</inkml:trace>
</inkml:ink>
</file>

<file path=ppt/ink/ink2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3:48.15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 56 77,'8'2'36,"-8"-2"-3,0 0-25,0 0-2,0 0-1,0 0 2,0 0-3,1 10-1,-1-4 0,0 7 0,0-3-1,-1 8 0,-1-3 0,-1 4 0,-1-4-2,-1 2 1,2-6-1,2-1 0,-4-1 0,5-9 0,0 0 0,0 0 0,0 0 0,9-6 0,-3-5 1,2-1-1,1-4 0,3-1 0,0-4 0,4-2 0,-3 4 0,4-2 0,-2 1 0,1 6 0,-1 0 0,-1 4-1,-4 6 1,-1 3 1,0 1-2,-2 2 2,-7-2-2,12 14 1,-8-1 0,-1-1 0,4 3 0,-4-2 1,-2 4-1,-1-1 1,0 3 0,0 3 0,-3-4-1,-5 3 1,2 0 0,2-4 0,-5 3-2,4-7-2,3 2-6,-4-8-25,6-7-2,0 7-4,0-7-2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0.7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1 158,'0'0'26,"0"0"-7,0 0-12,0 0-2,3 10-2,0-2 1,5 4-3,1 2 0,5 4 0,-3-1-1,3 5 0,-3-2 0,3-2 0,-1 3 1,-4-3-1,0-4 0,-2-3 0,0-1-1,-7-10-1,15 11-6,-15-11-8,4-1-6,-4 1-10,0-9-28,0-2-17</inkml:trace>
</inkml:ink>
</file>

<file path=ppt/ink/ink2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4:18.93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87 5 33,'3'-7'24,"-3"7"-4,0 0-3,0 0-2,0 0-3,0 0-2,0 0-3,0 0-1,0 0-1,0 0-2,0 0 0,0 5 0,0-1 0,-2 5 0,2 4 0,-3-1 0,2 5 0,-4-1 0,1 5-2,1-3 2,-5 3-1,3 1-1,-1 2 0,-3-3 0,3 3-1,-2 0 1,2 0 0,-1-2-1,2-1 0,1 1 0,0-1 0,1-5 1,3 1-1,0-5 0,0 0 0,0-3 0,5-3 1,1 1-1,-6-7 0,11 11 0,-11-11 0,13 4 0,-6-1 0,3-3 0,-2 2 2,3-2-1,1 0-1,0 0 1,2 0 0,-2-2 0,3-1-1,0 1 1,-2-5-1,-1 2 1,-5 2-1,4-2 1,-6 2-2,-5 3-2,10-10-5,-10 10-13,8-8-13,-8 8-2,0-10-3,0 10-2</inkml:trace>
</inkml:ink>
</file>

<file path=ppt/ink/ink2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4:19.55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 21 13,'0'0'30,"0"0"0,0 0-10,0 0-2,0 0-4,0 0-2,0 0-3,0 0-2,0 0-3,0 0 0,0 0-2,0 0 1,0 0-2,0 0 2,8 0-2,-8 0 1,14-1 0,-4 1 1,1 0-2,3-1 2,-2-1-2,3 0 1,0 1 0,2-1-1,0 0 0,1 0 1,-1-2-1,-2 3 0,-3-2-1,-1 3-1,0 0-6,-11 0-21,7 0-6,-7 0-2,0 0-5,0 0 0</inkml:trace>
</inkml:ink>
</file>

<file path=ppt/ink/ink2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4:34.91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84 47 7,'4'-12'17,"-4"12"-1,3-11 2,-3 6-2,0 5-2,3-12-1,-3 12-2,0 0-1,6-7 0,-6 7-3,0 0 1,-6 5-2,3 5 0,-1 0-1,1 3 1,-5 3-3,4 5 1,-4-1-1,3 8-1,1-1 0,-2 5 0,1 1-1,2 5 0,-2-2 0,1 1 1,-2 0-2,3-3 1,-3-2 0,1 0-1,1-7 1,2-2 0,-3-5 0,5-3-1,0-4 1,0-3-1,0-8 0,7 9 1,-7-9-1,10 1 0,-2-1 1,-2 0-1,2 0 0,-1-3 0,2 0 0,0-1 0,2 0 0,0 0 0,1-2 1,-1 2-1,2-1 0,1-1 0,0 1 0,-2-3-2,2 5-4,-7-7-22,2 4-8,-1-6-3,-3 0-3,-1-1 1</inkml:trace>
</inkml:ink>
</file>

<file path=ppt/ink/ink2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4:35.4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 35 17,'-9'1'26,"9"-1"-13,0 0 1,0 0-1,0 0-1,-2-3 1,8 3-2,-6 0 1,16-8-3,-7 2 1,3 6-2,0-5-2,4 5 0,-3-2-2,2-2-1,-2 3-1,0-1-1,0 1 0,2-1 0,-3 2-4,-3-1-10,2 1-20,-2 1-3,-3 2-3,-6-3-2</inkml:trace>
</inkml:ink>
</file>

<file path=ppt/ink/ink2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7:34.70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63 37 23,'8'-6'18,"-8"6"3,1-8-4,-1 8-2,2-9 0,-2 3-4,0 6-1,3-8-2,-3 8 0,0 0-2,0 0 0,0 0-1,0 0-1,0 0 0,1 5 0,-1 4-1,0 4-1,-3-2 0,2 7-1,-2 1 1,-3 1 0,3 3-1,-3 0 0,-1 0 1,1 1-1,-1 0 1,1 2-1,0-3 0,-1-1-1,3 1 1,-1-1-1,1-6 1,2-1-1,1-2 0,1-1 0,0-5 0,0 1 1,0-8-1,7 8 1,-7-8-1,11 0 1,-2 0-1,3-2 1,-1-3-1,0-3 0,2 2-2,0-2-2,0 3-8,-8-2-17,6 0-7,-7 3-3,1-5-3,-5 1 4</inkml:trace>
</inkml:ink>
</file>

<file path=ppt/ink/ink2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7:35.06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20 5 78,'-8'-1'36,"0"1"-2,8 0-24,-6 0-1,6 0-1,0 0-2,3 1-2,-3-1 0,19 0 1,-7 0-2,3 4 0,2-4 0,0 0 0,-2 0-1,2-4-1,-4 4 0,-2 0 0,1-1-1,-3-2-1,-1 3-3,-8 0-2,14 0-15,-14 0-15,10 1-3,-10-1-2,5 9-3</inkml:trace>
</inkml:ink>
</file>

<file path=ppt/ink/ink2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7:35.44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35 0 84,'4'9'36,"-4"-9"-1,0 0-22,0 9 0,0-9-3,2 18-3,-1-9-3,4 3 0,-4 3-1,1 2-1,-2 1-1,0 2-5,0 3-12,-9-5-20,-2 3-1,-4-9-4,0 1-3</inkml:trace>
</inkml:ink>
</file>

<file path=ppt/ink/ink2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7:36.14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26 0 39,'0'0'37,"0"0"-2,0 0-12,0 0-5,0 5-5,0 4-4,-5 1-3,5 7-1,-1 1-2,1 8 1,-5 3-2,5 3 0,-1 2 0,-1 1 0,-1 1-1,0-6 0,0-2 0,2-6 0,-1-4-1,2-3 0,0-5-2,0-10-4,0 0-9,0 0-18,0-5-4,0-11-2,0-4-3</inkml:trace>
</inkml:ink>
</file>

<file path=ppt/ink/ink2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7:36.48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4 39 93,'0'0'36,"-6"1"-3,6-1-23,0 0-3,0 0-1,3 4 1,8-4-3,4 0 0,2-4 0,4 2-1,2-5 0,0 0-1,2 0 0,-4 1-2,-1 1 1,-5 4 0,-1-3-1,-4 2-1,-2 2-1,-8 0-2,11 5-5,-11-5-21,-3 16-7,-7-3-3,1 2-3,-3 4 1</inkml:trace>
</inkml:ink>
</file>

<file path=ppt/ink/ink2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7:36.75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16 43 92,'-6'4'38,"6"-4"-3,-10 1-19,10-1-9,0 0 1,7-1-4,0-5 0,8 2-2,2-4-1,5 5 0,-1-3 0,3-1-1,-2 2 0,-3 0-3,3 5-5,-12-2-18,4 2-10,-5 3-3,-3 2-2,-6-5-3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1.0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195 0 157,'0'0'27,"0"0"-8,6 8-12,-6-8-2,-5 19-1,-3-6-1,4 5-1,-9 5-1,-1 1 0,-1 5-1,-3 1 0,1 2-1,-3-2-1,0 3-6,-4-9-8,9-4-6,-1-2-10,5-10-28,11-8-17</inkml:trace>
</inkml:ink>
</file>

<file path=ppt/ink/ink2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7:37.20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13-1 83,'0'0'36,"0"0"-1,-1 11-21,1-11-4,-5 15-2,2-7-1,3 0-3,-2 6 0,1-5-1,1 4-2,0 0 1,0-5-1,0 5-1,1-3 1,2-1-1,4-1-1,-7-8-1,10 11-4,-10-11-14,14-6-15,-5-8-1,0 1-4,0-10-3</inkml:trace>
</inkml:ink>
</file>

<file path=ppt/ink/ink2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6:57:37.421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25 0 121,'0'0'37,"-12"2"1,12-2-31,-11 4-1,11-4-2,0 0-2,-1 9-2,1-9-2,0 0-5,8 4-18,-8-4-11,4 0-2,-4 0-5,5-4-1</inkml:trace>
</inkml:ink>
</file>

<file path=ppt/ink/ink2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38.6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14 1,'0'-7'14,"0"7"1,0 0 2,0 0 3,0 0 0,0-10 0,0 10-3,0 0-1,0 0-2,0 0-4,0 0-1,0 0-3,0 0-1,0 5-2,0 6 1,0 3-3,0 5 1,0 4 0,0 5-1,-1 2 0,-1 1-1,-1-1 1,2-2-1,-2-4 1,1-1-1,-1-8 1,2-3-1,1-12 1,0 0-1,1-6 1,4-7 0,2-4-1,-1-4 1,5-5-1,-3-2 0,2 3 0,3 0 0,-4 4-1,0 0 1,3 2 0,-4 5-1,2 1 1,-2 3 0,0 5 0,-8 5 0,10-4 0,-10 4 0,12 6 0,-5 4 1,-3 2-1,1 2 1,-2 5-1,3-3 1,-5 4 0,2-3 0,-3-2 0,0 2 0,0-7-1,0-1 0,0-9 1,0 11-1,0-11 0,0 0 0,0 0 1,3-11-1,-1 1 0,3-3 1,-1-3-2,-1-1 1,5 0 0,-2 0 0,3 3-1,0-1 1,0 6 0,0-2 0,-1 5 0,0 2 0,-1 3 0,-7 1 1,13 0-1,-13 0 0,9 9 0,-3-1 0,0-1 1,-2 6 0,-1 1 0,2 1 0,-3 2 0,1-1 1,-3 2 0,0-1-1,-3-2 1,3-1-2,-2-4 1,-3 1 0,5-11-1,-1 13-1,1-13 0,0 0-1,-2 6-2,2-6-4,0 0-8,0 0-22,0 0 0,3-7-3,-3 7-2</inkml:trace>
</inkml:ink>
</file>

<file path=ppt/ink/ink2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38.9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1-1 79,'0'0'35,"0"0"0,0 0-19,5 7-3,-5-7-4,0 18-1,0-9-3,1 3-2,-1 1 1,2-1-3,-2-2 0,1-4-3,-1 1-2,0-7-10,0 0-21,5-4-1,-2-4-4,-3-5-1</inkml:trace>
</inkml:ink>
</file>

<file path=ppt/ink/ink2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39.1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6 112,'0'-7'37,"0"7"-1,0 0-26,0 0-2,0 0-4,0 0-3,-3 7-4,3-7-7,1 11-26,1-4 0,5 1-2,-2-1-4,6-1 1</inkml:trace>
</inkml:ink>
</file>

<file path=ppt/ink/ink2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39.5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39 108,'0'0'37,"3"9"-2,-3-4-26,0 9 1,-1-3-4,-1 4-2,2 1-1,0 4 0,-1-6-2,1 2 1,0-5-1,0-4 0,0-7-1,3 8 0,-3-8 1,12-5-1,-6-4 1,3-1-1,2-6 0,-1 0 1,3-4-2,0-1 1,1 4 0,0-4-1,-4 5 1,3 2-1,-1 3 1,-5 4 0,1 6 0,0 1 0,-1 3 1,-1 9 0,1-1 0,-3 7 1,1-1-1,1 1 0,-3 1 1,1-2-1,-1 1 0,-1-4-2,3 0-1,-4-6-8,4 3-28,-5-11-1,0 10-3,0-10-4,0-5-2</inkml:trace>
</inkml:ink>
</file>

<file path=ppt/ink/ink2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2.1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128 86 27,'6'0'25,"-6"0"-1,0 0-5,12 0 0,-12 0-2,11-2-4,-11 2-1,9-9-4,-3 2 0,1 2-2,-2-2-1,3 3-1,-4-5 1,-4 9-2,6-12 0,-6 12 0,-3-10-1,3 10 1,-12-13-2,0 8 0,-2 2 0,-1 3 0,-2 0-2,-1 0 1,0 6 0,-2 3 0,3 2 0,2 4 0,1 0-1,3 4 1,2-3 1,5 5-1,2 0 1,2-5 0,6 4 0,5-7-1,3 4 1,4-6 0,2-2 0,3 0 0,-2-4-1,5-1 0,-2-3 1,1-1-1,-3-1 0,0-3-3,1-1-5,-8-6-23,3-2-6,-3-1-1,-1-4-4,-3 0-2</inkml:trace>
</inkml:ink>
</file>

<file path=ppt/ink/ink2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2.4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99,'0'5'35,"0"1"-2,0 8-22,0-4-4,0 8 0,0-1-4,0 3 0,5-3-2,-4 1 0,2-3-2,-3-2-2,5 0-7,-5-6-23,0-7-1,0 0-4,0 0-3,0 0 2</inkml:trace>
</inkml:ink>
</file>

<file path=ppt/ink/ink2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2.7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41 103,'-8'-5'37,"8"5"-2,0 0-23,0 0-2,9-4-4,3 4-2,-1-1 0,4 1-1,5-1-1,-2-1 0,2 1-1,-2-3 0,4-2-1,-5 2-1,1 1-6,-6-3-23,2 5-6,-5-2-3,2 3-3,-11 0-3</inkml:trace>
</inkml:ink>
</file>

<file path=ppt/ink/ink2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3.0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0 111,'0'0'37,"0"0"-2,4 8-24,-4 0-4,8 2-1,-2 3-2,5 2 0,-1 1-1,4 1-1,0 1 0,1-1-1,0 0 1,-1-1-1,-2-2-1,-3-1 0,3-2-1,-6-2-1,2 0-5,-8-9-14,0 0-17,0 0-1,8 0-2,-8 0-4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1.3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23 141,'7'7'32,"-7"-7"-11,18 7-13,-9-7-3,7 1 0,-1-1-1,4 0-2,1 0 0,4-1 0,-6-2-1,1-1-1,0 2 0,-7-1-1,2 1-4,-6-2-9,-8 4-6,8-10-7,-8 10-25,-3-9-22</inkml:trace>
</inkml:ink>
</file>

<file path=ppt/ink/ink2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3.3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229 0 117,'0'0'38,"0"0"-1,0 0-27,-6 0-2,6 0-3,-12 8-2,4 2 0,-3 1-2,-2 4 0,-3 3 1,-2 3 0,0-1-2,0 0 2,-2 5-1,0-4-1,3-3-2,6 2-2,-4-10-13,6 4-22,0-7 1,9-7-5,-8 1-3</inkml:trace>
</inkml:ink>
</file>

<file path=ppt/ink/ink2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5.8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80 47,'0'0'32,"9"0"-8,-9 0-4,12 0-4,-8-7-1,9 4-4,-9-3-1,7-1-3,-5-3-1,2 4 0,-7-2-2,2-1 0,-3 1-1,0 8-1,-9-10 1,-2 8-2,-1-1 0,-3 3 0,0 2 0,1 4-1,2 1 0,1 1-1,2 5 0,6-4 1,3 5 0,1-2-1,9 3 1,3 0 0,0 1 1,5 1-1,2 2 0,-4-5 0,3 6 1,-1-7-1,-4 3 1,-2-5 0,-6 0 0,-1 0 1,-5-3 0,-7 1-1,0-3 1,-7 0 0,-3-5 0,2 3-2,-2-4 1,-1 0-2,4 0 0,1-3-3,5 2-6,2-5-20,6 6-7,6-11-4,9 5-1,7-1-3</inkml:trace>
</inkml:ink>
</file>

<file path=ppt/ink/ink2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6.0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1 112,'6'12'40,"-6"-12"-4,-3 11-22,3-11-6,-11 7-3,11-7-3,-6 3-4,6-3-3,0 0-16,0-4-15,3-5-3,3 2-2,2-7-1</inkml:trace>
</inkml:ink>
</file>

<file path=ppt/ink/ink2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6.4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30-3 115,'1'-5'39,"-1"5"-4,0 0-24,0 0-3,0 7-3,-1 8 0,-4 5-3,4 7 0,-2 2 0,0 4 0,0 2-1,-2 1 1,2-3-1,0-2 0,0-1-1,3-9 1,0 0-1,0-4 1,6-4 0,2 0 0,-1-1-1,4-7 0,3 0 0,-1-3-1,4 1-1,-3-3-3,3 0-7,-8-5-27,1-1 0,-7-3-2,-1-4-2,-5 1-3</inkml:trace>
</inkml:ink>
</file>

<file path=ppt/ink/ink2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6.6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7 124,'-7'-5'38,"7"5"0,-10-2-29,10 2-4,10 0-1,2 0-1,3 0-2,3 2-1,5 3-2,5-3-3,4 6-14,-2-2-19,-2 3 0,-6 1-3,0-2-4</inkml:trace>
</inkml:ink>
</file>

<file path=ppt/ink/ink2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6.8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0 114,'8'13'39,"-8"-13"-1,0 0-21,0 0-12,0 6-2,0-6-1,0 0-4,0 0-6,0 0-29,0 0 0,0 0-3,0-5-2,1-6-2</inkml:trace>
</inkml:ink>
</file>

<file path=ppt/ink/ink2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7.1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0 124,'0'0'38,"0"0"-1,0 5-26,0-5-7,0 0-5,0 0-8,0 0-27,3 12 0,-3-12-4,3 9-3,-3-2 0</inkml:trace>
</inkml:ink>
</file>

<file path=ppt/ink/ink2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7.2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0-1 122,'-1'8'39,"1"-8"-2,0 0-28,0 0-4,0 0-7,0 8-27,0-8-8,0 0-2,0 0-4,0 0-2</inkml:trace>
</inkml:ink>
</file>

<file path=ppt/ink/ink2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06.86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19,'0'0'35,"0"0"-2,3 6-11,5 3-3,-5-1-6,6 9-2,-2-3-3,6 5-2,-1 1 0,3 1-2,0 1-1,2 2 1,0-4-2,1 1 0,-1 0 0,0-4 1,-2-2-2,-3-2-1,0-1 1,-3-3-1,-1-2 0,-8-7-1,9 13-4,-9-13-4,0 0-25,0 0-4,0-8-2,-3-3-2</inkml:trace>
</inkml:ink>
</file>

<file path=ppt/ink/ink2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07.20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182 7 64,'0'0'37,"0"0"-2,-2-7-21,2 7-4,-6 1-3,5 6 0,-8 1-2,4 7-1,-7 0-1,0 5-1,-2 3 2,0 5-2,2-4 0,-3 2-1,1-2 0,-1 0-1,3-4 0,1-4-1,2 0-1,0-6-2,3 0-4,-1-5-9,7-5-19,-1 7-3,1-7-2,5 0-1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335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-1 62 25,'2'-9'35,"0"0"-12,-2 9-6,6-12-3,-6 12-7,6-12-2,-6 12-2,4-10 0,-4 10 0,0 0 3,6-10-1,-6 10 0,0 0 1,0 0-1,0 0 0,0 0-1,0 0 0,0 0-1,0 0 0,0 9 0,0-9-1,0 16 0,0-5 0,0 6 0,0-4-1,1 3 1,-1-1-1,0 0 0,0-2 0,1-1 0,-2-1 0,2-3-1,-1-8 0,0 9-2,0-9-2,0 0-4,0 0-11,4-4-14,-4-7-25,0 11-13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1.6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0 172,'-5'12'23,"1"1"-5,-1 1-13,0 1-1,-1 2-2,3 0-1,0 0-2,-3-2-6,1 1-10,3-3-5,-1-1-8,3-12-28,-9 7-24</inkml:trace>
</inkml:ink>
</file>

<file path=ppt/ink/ink2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07.58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 0 65,'0'0'38,"0"0"-1,0 0-16,0 0-11,0 0-3,0 0-1,0 9-2,0-9-1,0 14-1,0-2-1,0-1 0,0 4 1,0-3-2,-2 0 0,2 3-2,0-6-4,0 7-12,0-9-18,0-7-3,0 8-1,0-8-3</inkml:trace>
</inkml:ink>
</file>

<file path=ppt/ink/ink2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09.6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62-1 37,'0'0'30,"0"0"-8,0 0-3,0 0-3,-9 5-4,9 5-2,-6 2-4,5 4 0,-7 5-1,6 5 0,-5 2 0,7 5-1,-5 2-2,1 3 0,1-1-1,0 3 0,1-1 0,-1-8 0,0-1-1,0-6 0,1-8 0,1-2 0,1-6-1,0-8 0,0 7-3,0-7-2,0-3-14,1-5-15,1-4-3,-2-4-2,3-4 1</inkml:trace>
</inkml:ink>
</file>

<file path=ppt/ink/ink2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09.92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18 60,'0'0'34,"0"0"-2,0 0-14,-8-6-9,8 6-1,11 0-2,3 0 0,-1 0-1,9 0-1,-3 0 0,9 0-1,-4-1 1,2-1-3,-3-1 0,-3 2 0,-5-2-1,-1 1-2,-5 2-4,-9 0-3,8 0-20,-8 0-7,0 9-1,-10-1-6</inkml:trace>
</inkml:ink>
</file>

<file path=ppt/ink/ink2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0.21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25 79,'0'0'36,"0"0"-5,0 0-21,0 0 0,10 0-3,-1-4-1,5 4-2,1-2 0,2-1-2,0 1 1,3-2-2,-2 0 0,-1 2-2,0 0-1,-7-1-5,6 3-13,-7 0-14,0 1-4,-9-1-4,9 6 0</inkml:trace>
</inkml:ink>
</file>

<file path=ppt/ink/ink2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0.51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8-1 92,'0'0'37,"7"9"-3,-7-9-25,0 9-3,-3-2 0,3 7-2,-1-1 0,-1 4-2,2 1 0,-1 1 0,-1 5-2,2-6 0,-1 2-3,-2-5-7,3 0-25,0-3-2,-2-3-3,2-9-2</inkml:trace>
</inkml:ink>
</file>

<file path=ppt/ink/ink2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1.13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54 56,'0'0'35,"3"0"-1,-3 0-20,9-5-3,-9 5-3,12-6-1,-1 2-1,1 4-3,0-1 0,4 1-1,-1 0-1,-3-1 0,6 0 0,-4-1-1,1 2-1,-3-6-3,4 5-12,-4-7-17,-1 2-3,-4-1-3,-4 1-2</inkml:trace>
</inkml:ink>
</file>

<file path=ppt/ink/ink2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1.41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25-1 86,'0'0'36,"-7"10"-1,-3-2-27,9 2 0,-1 2-3,-1 6 0,2 1-2,1 1 0,0 2-1,0 0-4,1-4-3,-1-2-21,5-3-10,-4-3-2,-1-10-3,0 0-2</inkml:trace>
</inkml:ink>
</file>

<file path=ppt/ink/ink2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4.8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8 53,'0'0'40,"0"0"-3,0 0-16,0 0-7,0 0-2,0 0-5,0-8 0,0 8-4,0 0-2,0 0-2,0 0-4,9 0-5,-9 0-25,12 0-2,-4 0-3,-1 0-1</inkml:trace>
</inkml:ink>
</file>

<file path=ppt/ink/ink2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4.98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65,'0'0'37,"0"0"-4,0 0-19,0 0-8,0 0-3,8 3-7,-8-3-20,0 0-11,9 0-1,-9 0-2</inkml:trace>
</inkml:ink>
</file>

<file path=ppt/ink/ink2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5.11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47,'0'0'37,"0"0"-6,7 0-18,-7 0-20,0 0-19,6 0-3,-6 0-6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46:32.3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5.32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78,'0'0'40,"0"0"-5,6 7-18,-6-7-10,0 0-2,0 0-4,0 0-5,8 8-20,-8-8-12,7 0-2,-7 0-3,5-5 1</inkml:trace>
</inkml:ink>
</file>

<file path=ppt/ink/ink2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5.73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38 59,'0'0'36,"0"0"-1,0 0-18,3 1-7,-3-1-1,20-1-1,-8-4-2,3 5-2,3-4-1,1 2-1,1-1 1,-1 0-2,-2 0 0,-3 0-1,0 3-3,-7-4-5,4 3-25,-11 1-4,0 0-2,3-10-2</inkml:trace>
</inkml:ink>
</file>

<file path=ppt/ink/ink2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5.9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0 86,'0'0'37,"0"0"-2,-7 0-25,7 0-2,0 12-3,0-3-2,0 5 0,0-3-1,0 7-2,-2-6-2,2 6-8,-1-6-24,1 2-2,0-8-4,0-6-1</inkml:trace>
</inkml:ink>
</file>

<file path=ppt/ink/ink2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6.29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0 100,'0'0'37,"3"9"-1,3 2-29,-3-2-1,6 9 1,-1-3-2,4 6-2,0 2-1,4-1 0,-4 1-1,3 0 1,0-3-2,-2-3 0,-1 0-2,-2-8-2,1 5-10,-3-9-23,-4-2-1,-4-3-4,13-5-2</inkml:trace>
</inkml:ink>
</file>

<file path=ppt/ink/ink2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6.54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143 0 97,'-8'8'39,"-1"6"-2,-3 2-28,5 5-2,-7 2 1,2 7-3,-1-2-1,3 0-2,-2-1-2,-1-5-2,6 0-6,-5-4-29,5-7-1,1-4-2,6-7-4</inkml:trace>
</inkml:ink>
</file>

<file path=ppt/ink/ink2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6.99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 0 95,'3'11'37,"-3"0"-3,0-2-26,0 7-2,-3-1 0,1 0 0,-1 3-3,0-6 0,0 0-1,3-4 0,0-8-1,0 8 1,0-8-2,8-1 2,-2-4-1,3-1-1,0-4 1,2-1-1,1 1 1,-1-1-1,-1 2 0,3 3 0,-3 2 0,-2 1 1,1 3-1,-1 5 1,-1 3 0,-1 2 0,-1 4 0,3 0 0,-5 1-1,1-4-2,1 4-6,-5-8-27,3 2-4,-3-9-4,0 0-2,3-5 1</inkml:trace>
</inkml:ink>
</file>

<file path=ppt/ink/ink2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9.0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29 11 44,'7'-12'35,"-7"12"-3,0 0-12,0 0-5,8 8-4,-8 1-2,4 11-4,-1-1 0,-1 8-2,-2 3 1,0 3-2,0 4 0,-5 0-1,-1-2 0,-3 0 2,3-3-2,0-4 0,-2-5-1,4-2 0,-1-8 0,1-5-1,4 1-3,0-9-1,0 0-12,0 0-18,1-7-3,2-4-2,0-3-2</inkml:trace>
</inkml:ink>
</file>

<file path=ppt/ink/ink2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9.35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50 86,'0'-12'37,"0"12"-2,3-7-19,-3 7-8,17-7 1,-5 2-2,3 0-2,3 1-1,5 0-1,-1 2-2,4-1 1,-5 3-1,3-1-1,-4 1-2,-3 0-2,-2 1-3,-15-1-20,11 9-9,-11-1-3,-2 0-4,-10 3-1</inkml:trace>
</inkml:ink>
</file>

<file path=ppt/ink/ink2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9.5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29 94,'0'0'38,"8"1"-3,4-2-26,5 1-2,0-5-1,2 1-1,4-2-3,-1 0-3,-3 3-3,0-2-9,-3 4-22,-5 1-3,-2 0-2,-9 0-4</inkml:trace>
</inkml:ink>
</file>

<file path=ppt/ink/ink2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20.04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 0 99,'0'0'37,"3"14"0,-3-14-29,0 17-2,-3-4 0,1 4-2,-4 3-2,6-3 0,-3 2-1,2-3 0,-1-3 0,2-4-1,0-9 1,0 9-1,0-9 0,9-4 0,-1-2 1,-1-2-1,6-2-1,-3-4 1,4 2 0,-3-1 0,1 2 0,0 4 0,-1 0 0,-2 4 1,0 3 0,-3 5 0,0 2 0,-4 4 1,-1 6-1,-1-3 0,0 4 0,0-4-1,-3 3 0,-3-4-4,5 2-6,-6-6-28,7-9 0,0 0-3,0 0-4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3.8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112 46 94,'0'0'38,"0"0"-13,8-2-9,-8 2-5,0 0-3,0 0-3,2 8-1,-2-8 0,1 14-2,-1-5 0,0 3-1,0-1 0,2 3 0,-2-2 0,0-2 0,0 1-1,0-3 1,0-8-1,0 10 0,0-10-2,0 0 1,0 0-1,0 0 0,0-10 0,-3 2-1,0-4 0,-7 0 2,4 0-1,-6-4 2,-3 1 0,-2 2 1,2 2 0,1 1 0,1 1 1,5 4 0,-1 0 0,9 5 0,0 0 1,0 0-1,0 0 1,9-6-1,1 2 0,5 4 1,1-2-1,7 1-1,-4 0 0,1-1-1,2 1-1,-5-2-1,2 3-4,-7-1-9,3 1-5,-8-3-10,4 3-23,-1-2-24</inkml:trace>
</inkml:ink>
</file>

<file path=ppt/ink/ink2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20.35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14 101,'0'0'38,"0"0"-1,7-8-28,6 8 0,2-4-3,6 3-2,1 1-1,2-1-1,-3 1-1,-2 0-1,3 1-3,-12-1-3,5 5-16,-15-5-16,11 0-1,-11 0-3,-5-1-1</inkml:trace>
</inkml:ink>
</file>

<file path=ppt/ink/ink2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20.5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 0 94,'0'0'40,"0"0"-3,-9 7-24,9 5-3,-3-2-3,1 10-1,1-2-2,-1 1-3,-1 3-2,0-3-3,3 1-19,-1-5-14,1-4-3,0-11-3,0 0-3</inkml:trace>
</inkml:ink>
</file>

<file path=ppt/ink/ink2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21.36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237 52 93,'0'-14'40,"0"5"-2,0 1-26,-8-3-2,8 11-2,-16-9-3,5 9 0,-3 0-2,0 3-1,-1 3-1,0 6 0,-3 0 0,-1 7-1,1-2 0,4 6 0,-3 3 1,2 4-2,0 3 2,5 2-1,0 0 0,5-1 1,1-3-1,4 0 0,4-4 1,2-5-1,5-2-1,0-6 1,7-1 0,-3-5 0,3-1-1,-2-4 1,3-2-1,-1-1 1,-1-4 0,-2-2-1,-1 0 1,-4-1-1,-2-4 1,-5-1 0,-3-3 0,0 3 0,-8-2 1,-2 1-1,2 3 0,-3 3 1,1 0-1,2 2 1,8 5-1,-11-1 1,11 1 0,0 0-1,0 0 1,13 1 0,-4-1 0,3 1-1,2-1 1,4 0-1,2 0-1,-2 0-2,2 2-10,-1-3-25,0-2-2,-3-6-4,0 1-3</inkml:trace>
</inkml:ink>
</file>

<file path=ppt/ink/ink2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23.93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3 129 93,'0'0'38,"0"0"-2,0 0-23,-1 4-4,1 9-1,-3-5-4,3 9 0,0-3-2,0 6 0,3-3 0,1 2 0,4-1-1,0-5 1,2 0-1,-2-4 1,7-3-1,0-2 0,2-4 0,-2 0 0,7-7 0,-6-5-1,1-1 1,0-3 0,-5-3-1,-1-4 0,-2-4 1,-6 1-1,-3-2 1,0 4-1,-5-2 1,-4 1 0,0 5 0,-5 5-1,-1 1 1,2 7 0,-3 5 0,1 2-1,-2 5 0,0 5 0,2 3 1,0 3-2,1 6-1,2-1-5,8 8-18,-1-6-15,3 2-2,2-4-4,2 1-2</inkml:trace>
</inkml:ink>
</file>

<file path=ppt/ink/ink2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49:56.98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26 0,'0'0'5,"0"0"-1,0-7 1,0 7 1,0 0 2,0-8 2,0 8 2,0 0 2,0 0 0,0-8 0,0 8-2,0 0-1,0 0 0,0 0-2,0 0-1,0 0-2,0 0 0,-6-3-2,6 3 0,0 0-1,0 8-1,0-8 2,2 12-2,-2-12 0,9 12-1,-6-5 1,3 2 0,2-2-1,-1 1 0,2 2 0,-1-2 0,3-1 0,-1 0 0,0 2 1,2-3 0,0-2-2,-1 3 1,2-2 0,0 1-1,2-1 0,0-3 1,0 1-1,-1-1 0,1-1 0,0 0 0,1-1 0,-3 0 1,-3 0-1,3 0 0,-2-2 0,-3 2 1,1-2-1,-9 2 0,12-3 0,-12 3 1,0 0-1,0 0 0,0 0 1,0 0-1,0 0 0,0 0 0,0 0 0,0 0 0,-8-2 0,8 2-1,-7 0 1,7 0 0,-11 4 0,11-4 1,-14 3-2,8-2 2,-3 1-1,0 2 0,-2-1 0,1 0 0,-6 1 0,9-2 0,-7 2 0,3-1 1,-1 0-1,1-1 0,-1 3 0,2-1 0,0 0 1,1 2-1,-1-1 0,1-1 0,-1 0 0,1 3 0,0 0 0,-3 1 1,6-3-1,-5 5 0,3 0 0,1-3 0,-1 4 0,1 0 0,1-1 0,-4 0 0,7 2 0,-1-4 0,1 0 1,-3 2-1,6-1 0,0-9 0,-2 9-1,2-9 2,0 11-1,0-11 0,0 7 0,0-7 0,0 0 0,0 0-1,0 0-2,0 0-4,5 0-22,-5 0-5,3-7-3,-3 7-4,4-12 2</inkml:trace>
</inkml:ink>
</file>

<file path=ppt/ink/ink2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49:58.16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0 219 5,'0'0'20,"0"0"-5,0 0 1,0 0-5,0 0 1,0 0-4,0 0 2,4-5-2,-4 5 0,0 0 0,5-9-1,-5 9-2,9-10 0,-9 10 0,5-10-2,-1 2-1,-4 8 1,9-13-1,-9 13 0,12-14 1,-5 8-1,0-2 0,1 3 0,1-2 0,-1-3 0,2 2 1,2 2-2,-2 0 1,2-3-2,3 2 1,-1 0 0,-1 1 0,1-2 0,1 2-1,-4-1 2,4 1-1,-1 0 0,-3 0 0,1 1 1,-4 0-1,2 2 0,-4-1 0,3 1 0,-2 2-1,-7 1 2,10-2-2,-10 2 0,6-3-2,-6 3 0,0 0-3,0 0-14,0 0-14,0 0-2,0 0-2,0 0-3</inkml:trace>
</inkml:ink>
</file>

<file path=ppt/ink/ink2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5:25.3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193 9 40,'0'0'33,"0"0"-5,1-10-5,-1 10-4,0 0-6,0 0-3,-5 3-2,2 8-2,-4 1-2,-1 7 0,-4 4-1,1 6-1,-3 5 0,2 6 0,-3-2-1,1 4 1,3-1 0,-1-1-1,1-1 1,1-3-1,2-4 0,0 0-1,2-6 2,2-2-2,-3-1 1,4-5-1,0-3 0,0 1 1,2-6-1,-1-3 1,-1 2-1,3-9 0,-3 7 0,3-7-1,-1 8-1,1-8-5,0 0-27,0 0-1,0 0-2,0 0-2,4-7-4</inkml:trace>
</inkml:ink>
</file>

<file path=ppt/ink/ink2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5:26.3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9 39,'0'0'32,"0"0"-2,0 0-8,-4-9-5,4 9-3,0 0-5,0 0 0,-3 7-3,3 2-2,0 1-1,3 6 0,1 4 0,5 1-1,-1 3-1,3 3 1,-2 1-1,5 0-1,-4 0 1,1-1 0,0-1 0,0-2-1,-2 1 1,0-3 0,0 1 1,-1-3-2,1 1 1,-3 0 0,3 0 0,-3 1-1,0-5 0,-1 0 0,0-2 0,-2-1 0,1-1 0,-1-3 0,-3-10 1,3 12-1,-3-12 0,2 7 1,-2-7-2,0 0 0,0 0-5,0 0-22,0 0-7,-5-7-2,5 7-2,-10-11-4</inkml:trace>
</inkml:ink>
</file>

<file path=ppt/ink/ink2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5:26.9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16 76,'0'0'32,"0"0"-5,0 0-14,0 0-3,3 0-4,5 0 1,3-3-4,2 1 0,3-2 0,4 2 0,0-1-1,3 2-1,0 1 0,1 0-1,-2 0-4,-1 1-28,-1 1 0,-3-2-4,-3 1-3,-7-1-3</inkml:trace>
</inkml:ink>
</file>

<file path=ppt/ink/ink2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5:28.4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3 26,'-6'-3'33,"6"3"-3,0 0-8,-8 0-8,8 0-3,0 0-2,0 0-4,0 7-2,4 2 1,3-1-1,2 5 0,1 1 0,5 4 2,0 0-1,2 3 0,0 1-2,-1-5 0,0 3-1,-3-3 0,1-1 0,-4-1-1,-1-2 0,0-4 1,-2-1-1,0 1 0,-2-2-2,-5-7-3,9 6-27,-9-6-2,0 0-2,0-5-3,-3-4 0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4.1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92,'-9'13'50,"6"-6"-20,3 5-16,1-3-3,7 5-4,3 2-3,6 4 0,0-1-2,2 6 0,5 2-1,-4 0 0,-1 1-1,-2-4 0,-3-3 0,0-3 0,-6-1-1,-1-7-3,-4-4-6,-3-6-9,0 0-7,0-10-20,0-7-26</inkml:trace>
</inkml:ink>
</file>

<file path=ppt/ink/ink2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5:28.7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274-1 92,'-12'7'36,"4"3"-3,-6 0-21,2 7-3,-6 0-2,3 6 0,-7-1-1,4 3-3,-2 0 0,2 2-1,-4-3 1,4 0-2,1-3 0,0-1 0,1-4-2,4-3-1,4-1-4,-3-8-13,11-4-17,0 0-2,0 0-3,2-9-2</inkml:trace>
</inkml:ink>
</file>

<file path=ppt/ink/ink2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5:33.3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34 0,'0'0'27,"0"0"2,0 0-12,0 0-3,0-6 0,7 5-3,1-3-1,3 1-2,1-1-2,3 2-1,0-2 0,1 0-2,0 1-1,0 2 0,-3 1-1,0-2 0,-4 2 0,0 0-1,-3 0 0,-6 0-2,9 0-11,-9 0-18,0 0-2,0 0-3,0 0 1</inkml:trace>
</inkml:ink>
</file>

<file path=ppt/ink/ink2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5:33.5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0 43,'0'0'36,"0"0"-2,-11 9-11,5 1-9,3 5-3,-3-1-2,3 5-3,-1 0 0,-1 2-1,1-1 0,1-2-3,0-1 0,0-1-1,1-3-1,1-4-2,1 1-4,0-10-18,-2 13-11,2-13-2,0 0-4,0 0-2</inkml:trace>
</inkml:ink>
</file>

<file path=ppt/ink/ink2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5:34.4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88-2 64,'0'0'36,"2"-6"-1,-2 6-19,0 0-5,0 10-2,-3 2-3,1 7-2,-4 9-1,3 1 0,-1 8-1,-3 6 1,1 1-1,0 0-2,-1 1 1,1-3 0,-2-5-1,2-2 1,0-7 0,0-2-1,3-6 0,-4-5 1,6-4-1,-2-4 1,3-7-1,0 0-1,0 0 1,0-8 0,0-3-1,1-4 0,1-4 0,3-1 0,-1-2 0,1-2 1,2 6-2,1-4 2,3 4-1,-1 3 1,2 4-2,2 3 2,3 6-1,0 2 1,-1 2 0,-2 6 1,1 3 1,-1 4-1,-5 3 1,-4 1-1,-2-1 2,-3 4-1,-3-4 1,-3 1-1,-6-3 0,-2 0-1,-4-6 1,-2 0-1,-2-2-5,0-6-8,-1 2-26,3-4 0,5-3-5,1-7-2</inkml:trace>
</inkml:ink>
</file>

<file path=ppt/ink/ink2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5:42.7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15 50,'0'0'30,"-7"-9"-5,7 9-5,0 0-4,0 0-3,-8-6-3,8 6-1,0 0-2,0 0-1,0 0-1,0 0-2,0 5-1,8 1-1,2 1 0,1 2 0,2 0 0,10 3 0,-2-4 0,2 3 0,1-4 0,1 1 0,-2-2 0,-3-2 0,-1 1-1,-4-1 1,-7-2 0,1 2-1,-9-4 1,0 9-1,-12-2 1,-3-1 0,-5 3 0,-6 2 0,-1 1 0,-3 2 0,0-2 0,3 2 0,0-2-1,3 0 1,4-1-1,3-1 0,4-4 0,2 0-2,11-6-3,-6 6-9,6-6-25,11 2 0,1-2-4,3-4-2</inkml:trace>
</inkml:ink>
</file>

<file path=ppt/ink/ink2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5:42.9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285 0 102,'-11'6'38,"-9"2"-1,5-1-29,-8 0 0,0 4-3,-1-1-1,0 3-1,-1-4-1,2 3-1,4-1 0,0 1 0,3 0-1,0-2 0,4 0-1,1-5-3,7 4-7,4-9-26,0 0-1,0 0-4,0 0-3</inkml:trace>
</inkml:ink>
</file>

<file path=ppt/ink/ink2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5:43.4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44 158 107,'0'0'39,"0"0"-2,-2 5-24,-10 1-6,8 2-2,-7 5-2,5 1-1,0 1-1,4-1-1,2 1 1,6-1-1,3 2 0,5-3 1,6-5-1,2-3 1,2-2 0,4-2-1,2-1 1,1-5 0,0-4 0,1-4-1,-5-5 1,-5-1 0,-2-6-1,-8-3 1,-3-5 0,-9 1 1,-9-2-1,-5 5 2,-7 2-1,-7 9 0,-1 6-1,-5 6 0,2 8 0,2 8-2,2 7 0,3 3-4,10 6-16,3-4-19,7 0-1,5-6-4,5-1-3</inkml:trace>
</inkml:ink>
</file>

<file path=ppt/ink/ink2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6:47.9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255 19 6,'0'0'8,"0"0"1,0 0-1,0 0-1,0 0-1,0 0-3,0 0 2,0 0-4,0 0 0,0 0 1,0 0-1,0 0 0,0 0 0,0 0 0,0 0-1,0 0 2,0 0-1,0 0-1,0 0 1,0 0-1,0 0 0,0 0 1,0 0 1,0 0 0,0 0 0,0 0-1,0 0 1,0 0 1,0 0-2,0 0 0,0 0 0,3-7-1,-3 7 0,0 0 1,0 0-1,0 0 2,0 0 0,0 0-1,0 0 1,0 0-1,0 0 1,0 0-1,0 0 0,0 0-1,0 0 1,0 0-1,0 0 1,0 0 1,0 0 1,0 0 0,0 0-1,0 0 2,0 0-2,0 0 0,0 0 0,0 0 0,0 0 1,0 0-1,0 0 1,0 0 1,0 0 0,0 0 1,0 0 1,0 0-2,0 0 0,0 0 0,0 0 0,0 0-2,0 0 1,0 0-1,0 0-1,-4-2 1,4 2-1,0 0 1,-9-5-1,9 5 0,-9-3 0,9 3 0,-14-1 0,5 1 0,1 0-1,-4 0 0,2 0 1,1 2-1,-3 0 1,1 0-1,2 0 0,-2 0 1,1-1-1,4 1 0,-3 0 0,4 1 1,5-3-1,-12 4 0,12-4 1,-9 5-1,9-5 0,-11 9 0,11-9 0,-10 11 0,5-3 0,1-1 0,-2 4 0,1-2 0,2 3 0,-4 1 0,4 3 1,0-3-1,0 3 0,-3 4 1,4-3-1,-1 1 1,0 3-1,2 0 0,-1 2 0,1-1 1,-4 1-1,5 1 1,0 1-1,0 0 2,6 2-1,-3-2-1,-1 2 1,2-1 0,-2 1-1,2-5 1,-1 5 0,-1-7-1,-1 2 1,1-1-1,-1 1 0,-1 0 1,2-1 0,-2-1 0,0 2-1,0 1 1,0 1-2,4-2 2,-2-2-1,-2 4 0,1-1 0,1 0-1,-1 0 1,-1-2 0,2 1 0,-1 0 0,1-1 0,-2-2-1,0 2 2,4-2-1,-4 2 0,0-3 0,0 0 1,0-1 0,0 2-1,0 0 0,0-2 0,0 0 0,0-2 0,0-1 0,-4 1 0,4 2 0,0-1 1,0 1-1,0 1 0,0-2 0,0 4 0,0-4 0,0 4 0,0-1 0,0-3-1,4-1 1,-4-1 0,0 0-1,0-1 2,2 0-1,-2 2 0,0-5 0,0 2 0,0-1 0,0-2 0,-2 4 0,-2-8 0,4 9 0,0-6-1,-2 2 1,2 1 0,-1-4 0,1 1 0,0-8 0,-2 16 0,2-16-1,0 10 2,0-10-3,0 11 3,0-5 0,0 1-1,0 3 0,0-2 0,0 1 0,0 3 0,0-12 2,0 15-2,0-2 0,0-4 0,0 3 1,0-4-1,0 1 2,0-1-2,0-8 3,0 12-3,0-12 1,0 11-1,0-11 0,0 10 1,0-2-2,0-8 2,0 0 0,2 11 0,-2-11 0,0 11-1,0-11 0,0 12 1,0-12 0,0 6-1,0-6 0,0 8 0,0-8-1,1 8 1,-1-8 0,0 6 0,0-6 0,0 0-1,0 9 1,0-9 0,0 0 0,0 0 0,0 0 1,0 0-2,0 0 1,0 0 0,0 0 0,0 0 0,0 0 1,0 0 0,0 0-2,0 0 2,8 9-2,-8-9 1,0 0 0,0 0-1,1 11 2,-1-11-2,0 0 2,0 0-2,5 8 1,-5-8-1,0 0 0,0 0 2,9-3-1,-9 3 0,0 0 1,8-7-1,-5-1 1,-3 8 0,13-2 0,-13 2-1,12 0 0,-7-1 0,4 1 0,-3-1-1,4 1 0,-4 2 2,2-2-1,0-2 0,1 2-2,1 8 3,-4-8 0,0 5 0,3-5-1,-3 0 0,3 0 0,-9 0 0,11 0 1,-11 0-1,9-2 0,-9 2 0,9 0 0,-9 0 1,6-1-4,-6 1-15,0 0-19,0 0-1,0 0-5,-4-2 0</inkml:trace>
</inkml:ink>
</file>

<file path=ppt/ink/ink2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04.4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148 133 7,'3'7'17,"-3"-7"0,0 0 1,9 9-1,-9-9-4,0 0 0,8 3-2,-8-3-1,9-3-1,-9 3-2,14-12 0,-10 0-2,5 2 0,-4-3-1,0 2-1,-5-3 0,0 1 2,0-3-2,-5 4 0,-6 1 0,1 1 1,-6 2-2,-2 3 0,0 3-1,-1 3 1,-2 10-1,-2 4-1,6 3 1,-1 6-2,4 4 1,0 0-1,8 2 1,5-3 0,2-3 0,10-4 1,4-6-1,4-5 0,3-7 1,4-2 0,2-6 0,-2-6 0,0-3-1,-5-4 1,1-1 0,-6-1-1,-6-2 2,0 5-2,-5 1 0,-5 6 1,0 1 0,0 10-1,-5 0 1,-1 5-1,-1 10 1,0 1-1,1 2 1,5 5-1,1 0 0,1 0 0,5-3 0,2 0-1,3-4 0,0-2-6,2-1-26,-1-6 1,2-4-4,-3 0-3,1-3-2</inkml:trace>
</inkml:ink>
</file>

<file path=ppt/ink/ink2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07.7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3 92,'0'0'33,"-10"-2"0,4 1-23,6 5 0,0-4-3,-4 15-1,-1-7-3,5 8-1,0-2 0,0 5-1,0-1 0,0-1 0,5 0 0,-4-3-2,2 0-4,-3-7-16,1 1-11,-1-8-3,0 0-1,0 0-4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4.3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329 1 149,'0'0'29,"-9"3"-8,3 2-13,1 5-2,-3 5-2,-3 4-1,-1 5 0,-5 7-2,-7 1 0,-4 7 0,-3-1-1,2-3-1,-6 0 0,2-6-3,9 0-3,-3-11-11,10-7-5,4-6-15,13-5-29</inkml:trace>
</inkml:ink>
</file>

<file path=ppt/ink/ink2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08.0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51 101,'0'0'34,"0"0"-1,0-6-19,0 6-5,15-6-2,-4 1-1,8 1-1,1 0-2,2 1-1,0-1 0,3 1-1,-1 1-1,-2 0 1,-3 2-2,1-2-4,-1 2-23,-4-3-7,-2 1-1,-5 0-4,0-1-2</inkml:trace>
</inkml:ink>
</file>

<file path=ppt/ink/ink2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08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6 64,'0'0'33,"-7"-7"0,7 7-16,0 0-5,0 0-1,0 0-4,0 0-1,0 5-2,6 2 1,0 0-1,5 3-1,-1 1 1,1 5-1,4-2 0,0 1-1,2 1 0,-2-1 0,1 2-1,-1 0 0,-1-3 0,-1 0 0,-1-1-1,-1 0 1,-2-1-1,0-1 1,-4-4-1,0 0-2,-5-7-2,1 8-8,-1-8-23,0 0 1,0-10-4,-3-2-2,0 0-2</inkml:trace>
</inkml:ink>
</file>

<file path=ppt/ink/ink2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09.2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217 19 71,'-3'-12'33,"3"12"1,-3-7-12,3 7-9,0 0-3,0 0-1,-9 2-3,3 5-2,-3 2 0,0 4-2,-5 5 1,-1 1-2,-4 3 2,1 4-2,-5-2 1,3 0 0,0 0-2,1-2 1,3-4-2,4-5-4,6 0-19,6-13-11,0 0-1,0 0-4,8-3-4</inkml:trace>
</inkml:ink>
</file>

<file path=ppt/ink/ink2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10.7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50 72,'0'0'32,"-6"0"-1,6 0-17,0 0-4,0-8-2,9 7 0,0-2-2,7 2 0,-1 0-1,5 1 0,1-3-1,3 3-1,0 0 0,-4 0-1,0 0-1,-3 0 0,-3-1 0,0 1-2,-5 0-2,-9 0-4,9-2-12,-9 2-13,-1-7-3,-7 0-2,-1 1-2,-4-4 1</inkml:trace>
</inkml:ink>
</file>

<file path=ppt/ink/ink2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10.9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6 69,'0'0'34,"-8"-6"-1,8 6-8,-5 6-8,5 6-7,-4 2-1,4 3-3,-3 0-1,0 5-2,0-3 0,1 2-1,-1-2-2,2-4-3,1 2-5,0-7-25,1-1-2,-1-9-1,14 0-3,-3-9-4</inkml:trace>
</inkml:ink>
</file>

<file path=ppt/ink/ink2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11.4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5 101,'0'0'36,"0"-8"-2,0 8-20,0 0-4,0 0-4,0 0-1,-3 6-3,1 0-1,0 6 1,1 9 0,-1 3 0,-1 4 0,3 9 0,-2-1 1,-1 4-1,0 1 1,3-1-3,-2-7 1,2 0-2,0-7 1,0-6 1,0-6-1,0-5 0,0-9 1,0 0-2,0 0 0,10-2-1,-10-3 0,0-6-2,5 3-1,-4-1-1,-1 9-2,2-16-1,-2 16-3,0-6 1,0 6 2,0 0 0,0 0-1,0 0-1,0 0-19,0-8 1,0 8 0,0 0 1</inkml:trace>
</inkml:ink>
</file>

<file path=ppt/ink/ink2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19.5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11 123 46,'0'0'33,"0"0"0,0 0-12,0 0-8,0 0-1,0-8-2,0 8-1,9-12-3,-1 3-1,-2-2-1,2 1-1,-1-1-1,3-2 0,-4 1-1,3-1 1,-4 4 0,-2 1-1,-2 1 2,-1 7-2,0 0 0,0 0 0,0 0 0,0 14-1,0 2 0,0 0 0,-1 6 0,1 1 0,0 1 0,0-1 0,0-3 0,0-1 0,0-4 1,0-2-1,0-4 0,-2-2 0,2-7 1,-12 5-1,7-4 0,-5-1 0,2 0 1,-1-3-1,-1 0 0,1 0 0,3 1-1,6 2 1,-11-4 0,11 4 0,0 0 0,0 0 0,0 0 1,0 0-1,13 0 1,-3 2 0,6-2 0,2 0 0,1 0 0,2-2-3,2 2-10,-1 0-22,-4 0-3,-2-4-2,-3 1-3,1-3-3</inkml:trace>
</inkml:ink>
</file>

<file path=ppt/ink/ink2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1.0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30 34,'0'0'30,"0"0"0,0 0-11,0 0-3,2-8-4,-2 8 0,7-8-4,-7 8-2,14-6 1,-6 3-2,1 2-1,2-3 0,1 4 0,1 0-2,1 1 0,0 3 0,0-1 0,1 1 0,-6 3-1,2-1 1,-2 1 0,-9-7 0,10 14-1,-10-6 1,0 0 0,0 3 0,-3 1 0,-4-1-2,1 1 2,-5 0-2,0 0 1,2 1-1,-1-3 1,2-2-1,-3-2-1,2 1-1,1-2-3,5 5-10,3-10-20,0 0 1,0 0-4,0 0-4,0 0 1</inkml:trace>
</inkml:ink>
</file>

<file path=ppt/ink/ink2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1.3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0 104,'0'0'36,"11"-1"-2,-11 1-19,7 0-5,-6 7-1,4 7-3,-5 4-1,0 5-1,-1 2-1,-3 3-1,1-1 0,-2 2-2,2-2-3,-2-10-18,5 1-15,0-7-1,0-11-4,0 0-6,5 0 2</inkml:trace>
</inkml:ink>
</file>

<file path=ppt/ink/ink2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3.5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229 192 79,'0'0'31,"-4"-4"-5,-5 4-13,3 6-1,-7 0-3,6 7-3,-7 4-2,2 6 0,0 2 0,0 14-3,1 2 3,0 10-4,2 1 1,3 0-1,3-1 0,3-2 1,6-2-1,6-10 1,10-9 0,2-9 0,6-4 0,5-6 1,3-1 0,2-8-1,-1-1 0,1-7 1,-1-5 1,-2-3-2,-1-7-1,-4-2 1,2-12 1,-5-7-1,-2-7 1,-3-6 0,-4-3-2,-5-8 1,-4-2 1,-6 3 0,-7 1-1,-13 10 0,-8 5 0,-13 14 0,-7 15 1,-12 18-1,-9 13 0,-9 17 0,-4 13-1,1 5-1,6 10-1,6 0-5,17 2-29,12-11-2,20-8-2,21-18-5,27-14-4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8.6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61 72,'1'-8'52,"-1"8"-23,3-10-14,-3 3-5,0 7-2,-3-15-2,3 15-2,-7-12 0,-1 8-2,-3-1 1,-5 5-1,-1 0-1,-3 5 0,1 2 0,-3 3-1,2 3 0,4-2 1,1 6-1,4-6 0,5 3 0,3-3 0,3 3 1,6 0-1,3-1 1,5 3-1,-1-1 0,2 2 1,-1-2 0,2 1-1,-2-3 1,-5 2 0,1-4 0,-4 1 1,-5-3 0,-1-2-1,0-7 0,-11 15 0,1-8 0,-3-4-1,-6 1 1,5 0-1,-4-1 0,1 0 0,2 0-1,5-3 0,2 0-2,8 0-4,0 0-8,0-8-7,11 2-10,1 0-26,10-6-20</inkml:trace>
</inkml:ink>
</file>

<file path=ppt/ink/ink2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4.7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204 133 28,'0'0'30,"3"-2"-3,2-6-7,1 2-3,-3-6-4,5 2-3,-2-4-2,1 3-1,-5-5-2,-2 3 1,-5 0-3,-5 3 0,-6-1 0,0 6-1,-9 4 1,1 2-1,-5 9-1,1 6 2,1 5-2,3 4 0,7 5 0,3 0 0,5-1-1,9-3 1,8-5 0,7-4 0,3-8-1,7-6 1,0-6 0,3-9 0,-2-2 1,-5-2-2,-1-4 2,-5 0-2,-6 0 1,-6 3 0,2 2 0,-5 8 1,0 7-1,-8-5-1,-1 10 2,3 7-1,-2 6 0,5 3-1,0 4 0,2-2 0,1-4 0,6-2 0,3-1-1,0-4-1,5-3-5,-3-3-26,4 0-3,-6-4-1,2 2-4,-5-4-2</inkml:trace>
</inkml:ink>
</file>

<file path=ppt/ink/ink2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5.1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 94,'9'13'34,"-9"-13"-4,6 15-23,-1-8 0,-2 2-1,-2-1-2,1 4 1,-2-2-3,-2-1 2,-2-3-1,-1 3-1,-1-1-1,2 1 0,-1-1 0,5-8 0,-8 8 0,8-1 1,0-7-1,0 9 0,0-9 0,8 6 1,0-6-1,-1 0 0,1 3-1,1-3 1,0 0-2,0 0-2,4 0-17,-6 0-14,1-2-1,1-3-5,-1-4-1</inkml:trace>
</inkml:ink>
</file>

<file path=ppt/ink/ink2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5.6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9-1 92,'-9'0'36,"9"0"-3,0 0-18,0 0-5,6 2-2,5 5-2,3-1-2,2 3 0,1 1-2,3 2 0,0 4-1,1-4 0,-4 5 1,1-3-2,-4-2 1,0 3-1,-1-3 0,-3-1-2,-1 1-5,-6-2-26,-3-10-3,4 6-1,-4-6-5,0 0 0</inkml:trace>
</inkml:ink>
</file>

<file path=ppt/ink/ink2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5.9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212 2 79,'0'0'33,"-9"-3"1,9 3-21,-8 0 0,8 0-4,-7 3-2,7-3-1,-14 12-2,10-3 0,-5 2-1,-2 5 0,0 5-2,-2 3 1,-4 3-1,1 0 1,-3-1-1,3 0 0,1-2-1,3-4 1,-2-6-2,6-5-1,2 0-7,6-9-25,-6 7-2,6-7-3,0-5-3,0-6-1</inkml:trace>
</inkml:ink>
</file>

<file path=ppt/ink/ink2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7.1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 78,'0'0'33,"-2"-7"-3,2 7-17,0 0-3,-1 8-2,-1 0-3,2 3-2,0 2 0,0 3-1,2 1 0,-1 0-1,-1 0 2,2 0-2,-2-1-1,0-2 2,0-3-2,0-1-1,0-2-3,0-8-6,0 0-21,0 0-2,0 0-2,-2-6-4,1-5 3</inkml:trace>
</inkml:ink>
</file>

<file path=ppt/ink/ink2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7.3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60 95,'-9'-6'34,"9"6"-3,0 0-18,-1-13-3,4 10-1,4-3-4,9 0-1,-1 1-1,2 0-1,4 0 1,3 2-2,-1 1 0,3 0 0,-4-1-1,-3 3-2,3 3-8,-9-1-23,-2 0-1,-11-2-4,11 1-3,-11-1-1</inkml:trace>
</inkml:ink>
</file>

<file path=ppt/ink/ink2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8.2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28 94,'-8'2'34,"8"-2"-5,0 0-16,0 0-4,13 0-2,2 0 0,2-2-2,6-2-1,-2 1-1,7 1-2,-3-2 1,-2 1-1,0 1-1,-5 0 1,-4 2-3,-6-2-1,1 2-17,-9 0-14,0 0-3,-2-6 0,2 6-6</inkml:trace>
</inkml:ink>
</file>

<file path=ppt/ink/ink2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8.4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 0 126,'-5'8'35,"5"-8"1,-6 14-29,6-1-2,5 3-1,-1 1 0,-1 3-1,3 2-2,-3-1 0,-3 4 0,0-1-1,0 3-2,-1-6-2,1 1-8,-8-5-25,8-7 1,0-10-3,0 0-4,0-6 0</inkml:trace>
</inkml:ink>
</file>

<file path=ppt/ink/ink2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8.9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7 119,'0'-9'35,"0"9"-1,0 0-27,0 6-1,0 5-1,0 6-2,0 5 0,2 5-1,-1 2-1,1 3 0,-1 1 0,3 3-1,-4 0 1,0-3-1,0-6 0,0-2 0,0-3 0,0-6 0,0-9 1,0-7-1,0 0 1,3-6-1,1-6 0,1-3 1,1-5-1,3 1 0,-2 1 0,3 1 0,-3 4 0,5 5 0,-2 4 1,2 4-2,-2 4 1,-2 3 1,1 1-1,-1 4 1,-1 1 0,-7 2 0,0-1 0,-1-2-1,-8 4 1,-4 0 0,1-3-1,-3-2 0,0-2 0,0-4-1,2 1-1,1-6-6,12 0-22,-6-13-7,6 1-2,2-9-2,7-2-4</inkml:trace>
</inkml:ink>
</file>

<file path=ppt/ink/ink2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29.3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2 121,'15'-1'35,"-1"-1"0,4 2-26,2 3-3,4 3-1,-5 0-1,0 3 0,-3 1-2,-4 3 1,-5 1-1,-4-1-1,-6 3 0,-4-1-1,-4 2 1,0-1-1,1-5 0,-2 1-1,1-1 1,6-3 0,5-1 0,0-7 0,8 7 1,3-4-2,4-2 0,3-1-1,8 0-12,-2-5-22,2-3-1,-2-4-2,1 2-4,-4-3-2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8.9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0 121,'2'15'38,"-2"-1"-13,-2-6-15,2 4-3,0-12-2,-8 11-4,8-11-3,0 0-13,0 0-6,-1-13-11,1 1-26,6-8-13</inkml:trace>
</inkml:ink>
</file>

<file path=ppt/ink/ink2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0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78 42 96,'-11'-3'35,"-3"1"-4,7 5-18,-6 6-3,4 9-2,0 2-2,1 6-3,4 8 1,1 4-2,3 1 0,7 0-2,9-2 2,7-5-1,5-2 1,4-8-1,8-8 0,0-6 1,-1-8 0,4-3 0,-6-10-1,-2-5 0,-3-6 0,-6-6 0,-3-7 1,-8-2-1,-6-4 0,-5-3 0,-4 1 0,-12 3 0,-6 5 0,-6 8 0,24 29-1</inkml:trace>
</inkml:ink>
</file>

<file path=ppt/ink/ink2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0.8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78 66 96,'-11'-3'35,"-3"1"-4,7 5-18,-6 6-3,4 9-2,0 2-2,1 6-3,4 8 1,1 4-2,3 0 0,7 2-2,9-3 2,7-5-1,5-2 1,4-8-1,8-8 0,0-6 1,-1-8 0,4-3 0,-6-10-1,-2-5 0,-3-6 0,-6-6 0,-3-7 1,-8-2-1,-6-4 0,-5-3 0,-4 1 0,-12 3 0,-6 5 0,-6 8 0,-13 12-1,-3 9 1,-7 8 0,-2 13 0,2 9-1,1 6-2,7 7-4,2 2-21,17 3-11,7 0-2,7 1-2,6-1-6</inkml:trace>
</inkml:ink>
</file>

<file path=ppt/ink/ink2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1.6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0 91,'13'2'31,"-13"-2"-2,7 0-25,-7 0-2,10 3-2,-10-3-3,12 6-23,-12-6-3,6 7-4,-6-7-1,10 5 2</inkml:trace>
</inkml:ink>
</file>

<file path=ppt/ink/ink2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1.8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0 124,'0'10'34,"-2"0"-4,0 2-30,-1-4-4,3 5-5,0-4-17,2 4-8,1-4-2,6-3-3,0 0 3</inkml:trace>
</inkml:ink>
</file>

<file path=ppt/ink/ink2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1.9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24,'16'17'6,"-11"-11"-6,-5-6-15</inkml:trace>
</inkml:ink>
</file>

<file path=ppt/ink/ink2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2.1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0 126,'3'10'35,"2"5"-1,-4-3-32,6 0-12,-7-1-23,3-1-2,-3-10-4,0 0-3,0 0 4</inkml:trace>
</inkml:ink>
</file>

<file path=ppt/ink/ink2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3.1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164 110 63,'3'-8'32,"-2"0"-1,4-2-14,-5-5-7,0 0-1,-3 3-1,0 2-2,-6-2 0,-1 4 0,-2-3 0,-3 11-3,1 0 0,-1 5-1,-2 7-1,2 6 0,3 5 0,-2 4-1,1 1 0,4 0 1,1 6 0,5-1 1,3-2-2,1-3 2,7-13-2,1-3 1,2-6 0,2-5-1,3-5 1,-3-9-1,-2-2 1,1-6-2,-1 3 1,-4-6 0,1 8 1,0 1-2,-2 1 1,-3 1-1,-3 4 0,0 9 1,0 0 1,4 13-1,-4-3 1,2 3 1,-1 5-2,7-1 3,0 6-2,1-4 0,6-3 2,2-3-1,2-3 0,3-5-5,-3-1-2,-3 0-28,3-4-3,-3 0-2,-6-4-3,-2-1-7</inkml:trace>
</inkml:ink>
</file>

<file path=ppt/ink/ink2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3.8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86,'0'0'34,"0"0"-4,-4 8-20,2-18-6,2 10-1,0 0 0,0 0-1,0 0-1,0 0 1,0 0 0,0 0 0,0 0 2,0 6-2,0-6 0,-1 16-1,1-4 4,-2-5-4,2 8 1,0-6 1,0-9-2,0 12-1,0-2 1,0-10-1,5 9-2,-5-9 4,0 0-1,0 0-1,0 0 0,7 1 1,-2-10 0,-5 9 1,11-20 0,-4 11 0,1 0-1,1-4 2,0 1 0,3 2-1,-2 2-1,-1 5 2,1 3-1,-2 0-1,0 4 0,-4 5 1,2 3 0,-1-3 0,-4 7 0,1-5-1,-2 10 1,0-12-2,0 9-1,-2-11-2,2-7-8,-1 10-25,1-10-2,0 0-2,0-24-3,0 7-3</inkml:trace>
</inkml:ink>
</file>

<file path=ppt/ink/ink2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4.1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0 112,'0'0'36,"0"0"-1,0 0-24,-4 10-5,4 4-1,4 3-2,-1-1 0,3 5-1,-4-1-1,2 0-1,-1-5-2,-3 0-1,3-3-8,-3-12-22,-5 9-2,5-9-4,-10 1-2,0-7-1</inkml:trace>
</inkml:ink>
</file>

<file path=ppt/ink/ink2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4.3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99 108,'0'0'36,"-8"-8"-3,8-2-25,9 5-1,6-8-3,5 7 0,3-4-2,2-1 0,0 2-1,4 3-2,-4 2-4,-2-5-9,-5 9-19,-1-6-2,-2 5-4,-3 0-1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9.1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0 144,'0'0'31,"0"0"-10,0 0-13,-1 6-1,-6 3-3,3 8-1,-1 0-1,0 7 1,4 5-1,1 3-1,-2 3-1,2 3 1,2-1-1,-1 0 0,3 2 1,-1-5-1,3-4 0,-3-4 0,2-6-1,1-8 1,0 0-1,2-12-2,3 0-4,-6-10-10,2-6-5,1-4-11,-2-1-28,-4-1-19</inkml:trace>
</inkml:ink>
</file>

<file path=ppt/ink/ink2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5.0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57,'0'0'35,"0"0"-2,0 0-12,0 0-8,0 0-1,0 0-4,3 10-1,-3-10 0,16 15-4,-7-4 1,3 3-1,3 0-2,2 2 1,3 0-1,-2-1 0,0 2-1,-1-4 1,-3-1-1,-4-4 2,1 7-3,-5-6-3,2 3-9,-8-12-23,1 8 0,-1-8-2,0 0-5,0-8 3</inkml:trace>
</inkml:ink>
</file>

<file path=ppt/ink/ink2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5.3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238-1 123,'-11'-3'36,"11"3"0,-7 5-29,1 2-3,2 3-1,-5 1-1,2 7 0,-5 2 0,-4 7-1,1-3 1,-2 1 0,-3 0 0,-2-3-1,2 4-2,-2-7-1,4-4-3,1-3-8,10 0-24,-2-6 0,9-6-3,0 0-4,9-10 1</inkml:trace>
</inkml:ink>
</file>

<file path=ppt/ink/ink2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5.6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43 105,'6'1'38,"-6"-1"-4,14 0-20,-7-1-8,7 0-2,0-2-2,4 3 1,-2-3-2,5-2 0,-2 4 0,2-3-1,-3 0-2,-4-3-6,2 1-26,-7 3-2,-9 3-1,5-7-5,-5 7 0</inkml:trace>
</inkml:ink>
</file>

<file path=ppt/ink/ink2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5.8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0 114,'0'0'39,"-14"9"-3,10 5-15,-3-2-15,4 6-2,2 1-2,1 4 0,0-4-1,-2 4-1,2 2-2,-1-4-9,1-2-25,0-10-2,0 5 0,0-14-4,0 0-2</inkml:trace>
</inkml:ink>
</file>

<file path=ppt/ink/ink2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6.4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0 119,'0'0'35,"0"7"0,-3 8-25,0-5-6,3 10 0,-3 2 0,1 8-1,2 1-1,0 0 0,0 4-1,0 2 1,0-5-2,0 0 1,0-4-1,0-5 3,0-2-2,0-4-1,0-3 1,0-14-2,0 9 1,0-9 0,0-11-1,0 1 0,0-8 0,0-3 0,0-5 0,2 0 1,3 5 0,-1 4 0,2-2 0,0 4 1,2 10-2,3 2 1,-4 3 0,2 1-1,4 0 2,-1 2-1,-3 4 1,5 3 0,-2-3 0,-3 5 0,0-3 0,-3 1 1,-1 5-2,-2-3 1,-3 1-1,0-2 1,-5-3 1,-4 1 1,-6 6-2,0-7-2,-4-3 0,-5 1-3,4 3-14,-3-9-19,3 2-2,2-4-5,14-13-2,2 2 0</inkml:trace>
</inkml:ink>
</file>

<file path=ppt/ink/ink2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38.7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62 50,'3'0'35,"3"-11"-3,-6 11-11,0 0-5,8-11-2,-8 11-3,0 0-2,0 0-1,-3 11-2,-2-4 0,5-7-4,-12 17 0,6-5-1,-2 1 2,4 4-2,-4-4 0,7-5 0,-1 2-1,2-10 1,0 10-1,0-10 0,8-6-2,1-5 2,2-3-1,-1-3-1,2-2 1,4 3 0,-1-4 2,0 5-2,2-2 1,-2 2 0,-1 9 1,3 4 0,-5 2-1,0 5 1,-6 4 1,5 0 0,-8 3-1,0 4 0,0 5 2,-3-2-2,0 2 2,0-6-1,0 0-3,-5 3-8,5-2-27,-1-9 0,1-7-4,-5-9-2,5-4-4</inkml:trace>
</inkml:ink>
</file>

<file path=ppt/ink/ink2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40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-1 136 45,'0'-10'27,"0"10"1,0-10-14,0 10-4,6-11-1,3 6-1,-4-6 1,6 6-2,-5-4 0,12-1 0,-6-1-2,13 3 0,-4-3-1,7 2-1,-2-1 0,1 4-1,2-1 1,-1 5-1,-9 0 0,3 2 0,-7 2-1,-3 4 1,-1 5 0,-3 6 0,-2 1-1,-2 7 0,2 5 0,1 3 1,-4 5-1,0 4-1,3 4 1,-2 0 0,-1 2-1,2 2 1,3 2-1,-4 0 0,5-1 0,-3-3 0,5 0 1,-6 2-1,5-5 1,-3 0-1,2-4 0,-3 0 0,1 1 0,0-2 0,-4-2-1,6 0 1,-6-3 0,0 0 1,3-2-2,-4-1 1,1-4 0,-2 0 0,1 1 1,-2-3-1,1-2 1,2 1-1,0-1 1,-3 0 0,0 2 0,2 0-1,-1 0 1,-1 0-1,3 0 0,-1 3 0,-1-3 0,6 0 0,-4-1 0,1-2-1,-4-2 1,6-4 0,-1-1 0,-4 0 0,1-2 0,-1 0 0,1-7 1,-2 4 0,0 0 0,0 0 0,0 2-1,-3-5 0,1 1-1,2-9 0,-3 14 2,3-14-2,-6 9 1,6-9 0,-1 8-1,1-8 2,-2 10-1,2-10 0,0 8-1,0-8 2,0 9-1,0-9-1,-6 10 2,6-10 0,0 0 1,-11 14 1,11-14-3,-13 10 1,8-9 0,-6 3 1,-2 0-2,-1 0 0,-6 14 0,0-11 1,-6 1-1,3-1 1,-3 8-2,-4-3-7,11 3-23,-5-5-7,6-12 0,1-7-6,11 3-2</inkml:trace>
</inkml:ink>
</file>

<file path=ppt/ink/ink2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42.3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 7 53,'-5'-8'30,"5"8"-2,0 0-17,0 0 0,0 0-1,0 0-1,0 7-2,8 3 0,1 0-1,5 2-1,-2 4 1,6-1-3,-1-1 0,3 0 0,-4-2-1,3 1 0,-1-3-1,-1-3 0,-2-2 0,-3-1 0,-1-2-1,1 0 1,-7-2 1,-5 0-2,10 0 1,-10 0 0,0 0 1,0 0-1,0 0 0,-3-1-1,3 1 1,-13 1-1,2 4 1,0 1 0,-4 3 0,0 0 1,-5 1 0,0 6-1,-3 2 0,2 5 1,-2-1-1,-1 3 0,5-1-1,3-3-1,3 2 0,1-5 0,9-2-5,-3-7-19,6 2-11,0-11-2,6 4-3,-6-4-2</inkml:trace>
</inkml:ink>
</file>

<file path=ppt/ink/ink2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42.7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14 224 60,'0'0'35,"-11"1"-2,11-1-10,0 0-11,-3-4 0,3-4-4,0 8-2,5-14 0,6 3-2,-5-3-1,3 0 0,-1-5 0,6 0-2,-1-1 1,3-1 0,-2 1-1,1 4 0,0 1-1,2 3 1,-3 3-1,-3 3-2,1 4-4,-3 1-23,-1 1-6,-8 0-1,12 0-5,-12 0-1</inkml:trace>
</inkml:ink>
</file>

<file path=ppt/ink/ink2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7:43.1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47 138 120,'0'0'34,"-4"-5"-1,4 5-26,-10 7-3,9 5 0,-1 2-2,1 2 0,-2 1-1,3 1 0,0 3 1,0-3-2,3-4 1,0-2 0,8-5-1,-1-5 1,-1-2 0,3 0 0,-1-6-1,0-6 1,2-4 0,-1-3-1,-4-5 1,0-2 0,-5-6 0,-3 1 1,0 1 0,-6 0 1,-5 4-1,-3 7 0,5 5-1,-6 8 0,1 6 0,1 4-1,1 10-2,-2 7-3,8 12-14,-5-4-18,7 8-2,-2-7-4,1 3-3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9.4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24 153,'-6'1'29,"6"-1"-9,0 0-12,0 0-3,6-7-2,10 2-1,1 1 1,3 2-3,2 0-1,-2-3-4,5 5-7,-3 0-7,-3 4-9,-2 0-18,2-2-31</inkml:trace>
</inkml:ink>
</file>

<file path=ppt/ink/ink2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9:26.61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88,'0'0'36,"0"0"-5,0 0-33,0 0-14,0 0-20,0 0-2,11 0-4</inkml:trace>
</inkml:ink>
</file>

<file path=ppt/ink/ink2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9:26.89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 0 94,'11'7'39,"-11"-7"-4,0 0-31,0 0-11,0 0-28,7 2-2,-7-2-4,0-3-3</inkml:trace>
</inkml:ink>
</file>

<file path=ppt/ink/ink2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8:30.7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0 20,'0'0'18,"0"0"-2,0 0-4,0 0 0,0 0-3,0 0-1,0 0 0,0 0 0,0 0-1,0 0-1,0 0 0,0 0-2,0 0 0,0 0-1,0 6 0,0-6-1,1 10 0,4-4 0,-3 2 0,1 1 1,0 5 0,3-1 0,-2-2 0,0 0-1,3-1 2,-1 2-2,1-3 1,2 0-2,-1 1 0,0-2 1,0 1-1,-2-2 0,2-1 0,-8-6 0,9 12 0,-9-12 0,7 8 0,-7-8 0,0 0-1,0 0 0,0 0 0,7 9 0,-7-9 0,0 0-2,0 0-5,0 0-7,0-8-19,0 8-3,-1-12-1,-1 0-3</inkml:trace>
</inkml:ink>
</file>

<file path=ppt/ink/ink2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8:31.1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180 8 60,'0'0'35,"0"0"-1,-3-8-19,3 8-4,0 0-2,-8 8-1,-1-2-2,0 4-1,1 0-1,-4 2 1,1 1-2,-2 4 0,-2-6 0,4 2-1,-2-1 0,0 2-2,3 2 1,-2-1-1,3-1 0,1-5 0,2-2 0,2 1 0,-1 0-1,5-8-1,-3 8-3,3-8-7,0 0-23,0 0-3,0 10-2,0-10-2</inkml:trace>
</inkml:ink>
</file>

<file path=ppt/ink/ink2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8:31.57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87,'0'0'36,"0"0"-1,0 0-23,0 0-4,0 8-2,0 0-3,1 1 1,-1 4-1,1 1 0,1 2-1,-1 0 0,1 1-1,-1 0 0,-1-3 0,3 0 0,-3 1-1,0-2-3,3 1-5,-5-4-28,2 0 0,0-10-3,0 6-4,0-6 3</inkml:trace>
</inkml:ink>
</file>

<file path=ppt/ink/ink2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8:36.1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81 142 1,'0'0'3,"0"0"0,0 0 4,0 0 0,0 0 0,0 0 2,0 0-1,0 0 3,0 0-2,0 0 0,0 0 1,0 0 0,0 7 1,0-7 1,0 0 0,0 0-3,0 0 1,0-4-2,0 4-2,0-7 0,0 7-2,4-10-1,-4 10-1,3-9 1,-3 9-1,0-11 1,0 11-2,-3-12 0,3 12 0,-13-8 2,7 5-2,-1 3 0,0 0-1,-2 3 0,2 4 1,-2 3 0,2 4-1,0 3 1,2 2-1,1-2 1,1 1 0,3-4 0,0-1-1,3-2 1,3-3-1,0-4 0,2-4 1,0 0 0,2-4-1,0-3 1,-3 0 0,2-6 0,-4 1 0,3-3-1,-4-2 1,-1-3-1,0 0 0,0 0 0,-2 0 0,-1 1 0,0 2 0,0-1 0,0 5 0,0 3 0,0 1 0,0 2-1,0 7 1,0 0 0,0 0-1,0 0 1,0 0 0,0 9-1,0-2 1,0-1 0,0-6 0,0 10 0,0-10 0,0 7-1,0-7 1,0 0 0,0 0 1,0 0-2,0 0 1,0 0 0,0 8 0,0-8 1,0 10-1,0-10 0,0 14 0,0-3 0,0-1 0,0 2 0,0 2 0,0-5 1,1 5-2,1 0 2,-1 0-1,2 1 1,-3 0-1,3-3 1,0 2 0,0 0 0,-3-2-1,4 0 0,-1-1 0,1-3-1,-1-1 2,-3-7-1,5 10-1,-5-10 1,5 8 0,-5-8 0,0 0 0,10 3 0,-10-3-3,12 0-5,-9-5-28,6 2-1,-4-5-1,4-1-4,-5-1 0</inkml:trace>
</inkml:ink>
</file>

<file path=ppt/ink/ink2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8:36.44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15 0 111,'-10'5'36,"10"-5"-1,-7 3-29,7-3 0,0 10-1,5-3-3,-3 3 0,3-4-1,0 2 0,0 0-2,2-2-2,-7-6-2,8 12-13,-8-12-17,0 0-3,6-4-1,-3-4-1</inkml:trace>
</inkml:ink>
</file>

<file path=ppt/ink/ink2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8:36.5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 4 84,'-7'-4'33,"0"1"-4,7 3-23,0 0-20,-5 6-15,5-6-2,10 11-6,-1-6 4</inkml:trace>
</inkml:ink>
</file>

<file path=ppt/ink/ink2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8:37.05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67 32 93,'0'0'39,"3"-10"-4,-3 10-18,-3-11-5,3 11-4,-12-10-2,5 10-2,-3 0-1,0 7-3,1 0 1,2 5 0,1 3 0,3 3-1,2 0 0,1-3-1,6-1 2,4-3-1,3-2 1,1-4-2,2-4 0,0-3 1,0-4-1,-3 2 1,-2-4-1,-2-3 0,-5-1 0,0 0 2,-4 4-2,0 8 1,-4-12-1,4 12 1,-7-4 0,7 4-1,0 0 1,-7 4-1,5 4 1,2-1-1,0 1 2,2 0-1,3 1 0,-3-3 0,4 2 1,-1-1-1,-5-7 0,10 6-2,-2-3-5,-8-3-23,8 3-6,-8-3-3,12-2-4,-12 2-1</inkml:trace>
</inkml:ink>
</file>

<file path=ppt/ink/ink2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8:38.62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65 6 46,'0'0'37,"-2"-7"-3,2 7-15,0 0-5,0 0-2,-7-1-3,7 1-2,-7 4-2,3 1-1,-5 4 0,4 4-1,-4 1 0,3 5 0,-1 4-1,3 1-1,0 2 0,2 3-1,2-4 2,0 2-2,3-5 1,3 1-2,2 0 1,2-3 0,2 0-1,2-3-1,7 5-12,-2-9-22,4 1-3,-3-6-2,-2-3-5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9.6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22-1 157,'0'14'26,"-2"-3"-7,-3 3-15,2-5-3,3-9-11,-8 10-10,8-10-9,0 0-25,-4-10-20</inkml:trace>
</inkml:ink>
</file>

<file path=ppt/ink/ink2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9:20.19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113 7 13,'0'0'33,"-6"-3"1,6 3-12,-7-2-3,7 2-4,-10-3-3,10 3-4,-9 2-1,9-2-3,-11 3 1,4 4-3,1 1 0,-3 5 0,2 0-1,-2 3-1,2 3 1,0 2 0,1 0 0,2 1 0,-2-3 0,5 1-1,1-4 0,0 0 1,1-2-1,2-3 0,3 0 0,0-4 0,2 1-2,-8-8-4,16 6-30,-9-5-1,2-1-1,-2-2-5</inkml:trace>
</inkml:ink>
</file>

<file path=ppt/ink/ink2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9:20.49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0 72,'0'0'37,"0"0"-2,0 2-27,0-2-1,-4 9-1,3 0-1,-1-1-2,-1 1-2,-1 1 1,3 0 0,-1 0-1,1-1 0,1-2-2,0-7-2,0 9-9,0-9-22,0 0-4,4 4-2,-4-4-1</inkml:trace>
</inkml:ink>
</file>

<file path=ppt/ink/ink2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9:20.81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5 53,'0'0'38,"0"0"-3,6-7-17,-6 7-8,7 2-2,0 5-2,-3 0 0,5 4-2,-2 2-2,2 4 1,-2 0-1,3 4 0,-6-3-1,4 2 2,-7 0-2,0-1 1,-1-1-1,-4 0-2,-3 1-4,-6-5-21,3 6-11,-2-5-2,0-2-4,1-3-1</inkml:trace>
</inkml:ink>
</file>

<file path=ppt/ink/ink2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9:21.61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89 0 46,'0'0'38,"0"0"-2,0 0-20,0 0-3,0 0-5,5 2-2,-1 6-2,5 4 1,-2 0-1,3 4-2,-1 2 0,-1 4 1,1-1-1,-2 0 0,-1 2-1,0 0 0,-3 1 3,-1-1-3,-2 0 1,0 1-1,0 1 1,-4 1-2,-2 3 1,-2 3 0,-1-1-1,-3-1 1,-1-1 0,-1-3 0,0 3-1,-2-5 1,0-7-1,1-5-3,1-1-5,1-6-30,3 3-3,3-9-1,4-8-4</inkml:trace>
</inkml:ink>
</file>

<file path=ppt/ink/ink2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9:22.05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17 59,'-10'1'37,"10"-1"0,0 0-25,0 0-3,4 2-2,-4-2-1,17 0 0,-7-2-2,5-1 0,0 1-1,6 1 0,-6-2-1,4 1 2,-2-1-2,-1 1-1,-2 1 0,-2-1-1,-1 2-2,-11 0-6,14 0-20,-14 0-11,0 0-2,0 0-2</inkml:trace>
</inkml:ink>
</file>

<file path=ppt/ink/ink2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9:22.29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 0 78,'0'0'40,"0"0"-3,0 0-26,-2 10-2,1 0-2,1 4-2,-2 1 0,2 1-2,-4 0 0,4 5-1,-4 0-1,4-3-3,0 0-3,-2-7-30,2 1-4,0-12-3,2 10-4</inkml:trace>
</inkml:ink>
</file>

<file path=ppt/ink/ink2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09:38.47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171 54 12,'0'0'31,"5"-6"4,-5-2-12,0 8-3,0-6-4,0 6 0,0-10-6,0 10 0,-9-9-2,9 9-3,-14-9 0,6 7-2,-3-2 0,-1 4-1,1 1 0,2 2-1,-1 2 1,0 7-1,4 1 0,2 1-1,2 0 1,-1-3-2,3 0 1,6 0 0,0-4 0,5-3-1,1-5 2,2-3-1,2-2 1,0 1 0,-1-5 0,-1-1 0,-1 1-1,-6-1 0,1 5 0,-4-1 2,-3 0-2,-1 7 1,0 0 0,0 0-2,-5 9 2,2 4 0,0 3 1,0 3-3,0 8 3,3 2-3,0 5 1,0 0 1,0 2-1,-1 3 0,-5-2 0,1-1 1,0-9-1,-7-1 0,1-9 1,-2-3 1,-2-6-1,-1-4 0,0-4-1,0-1 1,-1-4 0,0-4-1,4-2 1,1-4-2,2-2 1,6-2 0,1-2 1,3 2-1,1 0 0,5 1 0,7 3 0,2 2 1,6 6-4,1-5-12,5 6-24,-1-4-1,2 3-5,-4-4-1</inkml:trace>
</inkml:ink>
</file>

<file path=ppt/ink/ink2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18.91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4-3 56,'0'0'36,"-7"-3"-11,7 3-7,0 0-1,0 0-6,0 0-2,4 12-2,-4-12-1,9 15-2,0 2 0,-1 3-1,2 3-1,3-1 1,2 2-1,-1 1 0,-1 3-1,2-5 0,-4-5-1,0-5 1,-1 1 0,-3 1 0,2-5-1,-9-10 0,8 9-1,-8-9-2,0 0-2,0 0-11,0 0-22,0-12-5,0 5-1,0-10-2</inkml:trace>
</inkml:ink>
</file>

<file path=ppt/ink/ink2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19.19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160 7 94,'0'0'39,"-4"-8"-13,4 8-11,-7 0-5,7 0-2,-11 9-3,4 4-1,1 0-1,-2 5-2,-1 3 0,-3 2 2,0 3-2,-1 0-1,1 0 1,-1-3-1,0-3-1,1-4-1,2 0-4,1-8-14,8 1-19,1-9-3,0 0-1,4-3-3</inkml:trace>
</inkml:ink>
</file>

<file path=ppt/ink/ink2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19.5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0-1 78,'11'3'40,"-11"-3"-3,10 3-25,0 2-5,-1-2-1,1 3-1,-1 0-1,1 2 0,-6 0-2,-1 2 0,-3 1-1,-3-1 2,-6 2-2,1 4 0,-4-5 0,-1-1-1,6 3-1,-3-5 2,3 1-1,6 0-1,1-9 0,0 7 1,0-7 1,14 8-1,-3-8 2,8 3-2,3-2-4,-4-2-27,10 1-7,-3-7-3,0-1-6,-2-3 3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677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75 25,'0'0'44,"0"0"-19,0 0-3,0 0-7,-7-8-2,7 8-2,0-13-3,0 13-1,7-9-1,-7 9-1,15-13-2,-5 7 1,-1 1-2,5-1 0,-4 0 0,6 3 0,1 0-1,0 1 0,0 2 0,-1 0-1,2 2 0,-2 0-1,-1 5-3,-5-5-8,0 0-13,2 3-16,-12-5-27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1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244 17 55,'0'-10'59,"0"10"-21,0-7-19,0 7-6,0 0-3,-8 5-3,5 13-2,-8 6-1,5 10-1,-8 8 0,0 7-1,-5 8 0,-1 2 0,-4 2-1,4-2 0,-3-5 0,1-6-1,3-7 0,2-7 0,5-9 0,1-10-1,11-15-1,-8 0-2,11-5-4,-2-13-11,12-7-5,-2-11-15,3-4-29</inkml:trace>
</inkml:ink>
</file>

<file path=ppt/ink/ink2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21.24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117 334 19,'0'0'35,"0"0"-9,0 0-4,-7-4-4,7 4-4,0 0-2,0 0-4,-4-16-1,4 16-2,-3-11 2,3 11-3,-5-14 0,5 14-2,-10-12 0,7 3 0,-2 6 0,-4-2-2,3 5 2,-1 0-1,0 0 0,-2 7-1,1 6 0,0 3-1,0 4 1,2 3 1,2-1-2,-2 3 1,5-5-1,1-2 1,2-7 0,7-2 1,1-5 0,2-3 0,1-6 0,2-6 1,0-6-1,1-1 1,-3-3-1,0-4-1,-3-10 1,0 1 0,-6-4-2,-1 0 2,-3 1-1,0 0 0,-4 2 1,-5 2-1,3 9 1,-1 4 0,0 5 0,-3 9-1,5 6 1,0 5 0,0 8 0,4 7-1,-1 3 0,2 5 1,0 1-1,3 6 1,5 0-1,-1-2 0,0 3 0,-1-2 0,-2-1-1,2-2 1,-2-6 0,-1-3 0,0 2-1,1-9-1,-1-3-2,-3-12-2,13 14-12,-7-14-22,7 1 0,-3-8-4,4-3-1</inkml:trace>
</inkml:ink>
</file>

<file path=ppt/ink/ink2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21.44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0 94,'-2'5'40,"0"3"-2,2 3-27,-2-3-3,2 5-1,0-3-4,4-1 0,1 1-3,-5-10-2,10 7-3,-10-7-7,14-1-19,-11-10-8,3-3-2,-4-3-3</inkml:trace>
</inkml:ink>
</file>

<file path=ppt/ink/ink2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21.56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24 13 49,'-10'-9'36,"3"6"-3,0 2-17,7 1-14,-1 4-24,2 3-11,5 3-2,2 2 1</inkml:trace>
</inkml:ink>
</file>

<file path=ppt/ink/ink2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22.0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44 54 63,'6'0'41,"-6"0"-2,0 0-15,3-11-9,0 4-4,-3-2-4,-3 0-1,1 1-3,2 8-1,-7-10 0,7 10-1,-11 7-1,3 5 1,3 2-2,-1 4 1,-1 2 0,4-2-1,0 1 0,3-5 2,3 0-1,4-4-1,5-8 2,0-1-1,3-2 1,-1-5 0,0-2-1,-1-1 0,-1-7 1,-5 2-1,0 1 0,-4-3 1,-3 4-2,0 2 1,0 1 1,0 9-1,-6-4-1,6 4 1,-4 13 0,1 3 0,3-5-1,0 3 1,0 5-1,4-4 2,5-1-2,-3-8-1,8 0-3,-3-6-2,8 3-12,-5-3-19,8-10-1,-5-2-3,3 0-2</inkml:trace>
</inkml:ink>
</file>

<file path=ppt/ink/ink2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22.52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138 10 84,'0'0'38,"-10"-12"-5,3 18-15,0-3-7,2 9-2,-1 2-5,6 2-1,0 4 0,3-4-1,7-1-1,3-6 0,3-2 0,2-6-1,-1-1 0,4-3 0,-3-6 0,-5 1 0,-3-4 0,-3 7 2,-4-2-2,-3 7 0,0 0-1,-10 0 2,3 8-1,-3 7 0,2 2 0,0 5 0,-1 7-1,0 1 1,1 5 1,-1 1 0,-1 3 0,-3 0 1,3-3 0,-5 4 0,1-10 0,-2-7 0,-1-7 0,0-2-2,2-10 0,2-4 1,3-6-1,0-14-1,4 1 0,1 1 1,5-3-1,0 1 1,10 1-1,1 3 0,5 2-1,1 2 1,2 1-2,3-1-10,1 2-25,1-3-2,-4-1-3,5-1-4</inkml:trace>
</inkml:ink>
</file>

<file path=ppt/ink/ink2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23.31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117 9 40,'0'0'36,"0"-8"-1,0 8-11,-7 0-7,7 0-4,-9 0-2,9 0-4,-17 14-2,8-5 1,-2 6-2,0-1 0,1 6-1,0 7-1,-2 2 0,5 5 0,0 1 0,3-3-1,2 1-1,2-2 1,0-1-1,4-6 1,2-2 0,3-3-1,1-5 0,-3-4 1,3-3-2,0 0-3,-2-1-9,2-4-25,-4-1 0,3-5-5,-2-5-2</inkml:trace>
</inkml:ink>
</file>

<file path=ppt/ink/ink2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0.8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6 494 19,'0'0'30,"-5"7"-14,5-7 0,0 0 2,0 0-3,0 0-1,0 0-2,0 0-1,0 0-4,0 0 1,0-4-1,0-4-2,1-1 0,3 0-1,1-2 0,0-9 0,3 3-2,-1-4 0,3-7-1,-2 2 0,1-4 1,1-5-1,-3-3-1,2 0-1,-4-2 3,4 2-2,-5 6 1,-1 0 0,2 8-1,-3 4 1,0 7 0,-2 5-1,0 8 1,0 0 0,0 0-1,4 9 1,-1 2-1,1 4 0,2 6 0,3 0 1,-2 0-2,3 4 2,0 3-2,0 5 1,0-3 0,0 2 0,0-1 0,0-3-1,-1 4 1,-1-5-1,1-6 1,-3-6 0,2-3 0,-4-1-1,-4-11 2,10 10-1,-10-10 0,0 0-2,0 0-4,6 0-19,-6 0-12,0-8-2,-4 1-4,-2-1-1</inkml:trace>
</inkml:ink>
</file>

<file path=ppt/ink/ink2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1.04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 90 92,'0'0'39,"-8"-1"-3,8 5-21,0-4-5,4 0-3,6-7-2,6 1-1,2 2-1,8-6-1,3 0-1,1-2-4,6 8-23,-4-7-12,-4 6-5,-3-6 1,-2-2-6</inkml:trace>
</inkml:ink>
</file>

<file path=ppt/ink/ink2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2.41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-1 439 2,'0'5'29,"0"-5"-8,0 0-1,0 0 0,0 0 0,0-8-4,0 8-3,0-9-2,0 9-4,4-12 0,3 3-1,-2-1-1,0-1 0,4-5-1,1 1 2,-3-12-2,5 0-1,-1-4 0,-1-1-1,2-2-1,-1-3-1,-1 5 1,-1-7 0,-1 10-2,-3 6 2,-1 2 0,0 8 0,-2 5-1,-2 8 1,0 0-1,0 0 1,-2 15 0,2 0-1,0 4 0,0 2 0,3 7 0,2 4 0,2-2 0,0 3 1,3-2 0,-1-2-1,1 2 0,0-2 1,-3-7 0,1-5-1,-2 0 0,0-6 0,-2 0 1,-1-3 0,-3-8-1,4 12 1,-4-12-1,0 0-1,0 0-2,0 0-4,0 0-9,-2-4-22,-3-3 1,-5-7-4,3 5-3</inkml:trace>
</inkml:ink>
</file>

<file path=ppt/ink/ink2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2.6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69 107,'-6'-4'36,"6"4"-7,0 0-17,0-8-2,4 2-3,9 5-1,2-2-2,1 3 0,1-2-1,5 1-1,-4-1-2,-2 2 0,0 2-4,-4-2-9,1-5-24,-6 2 0,5-3-4,-5-8-3,0-2 0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1.6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6 144,'-8'-7'31,"8"7"-9,-16 5-13,16 10-1,-1 0-4,1 9 1,3 4-3,3 6-1,3 2 0,1 6 0,1 1-1,2 4 0,2-2 1,-2 3-1,1-4 0,-6-3 0,3-3 0,-5-2-1,0-6 0,-4-7 0,1-2-3,-3-21-5,0 9-9,0-9-6,0-11-13,-3-9-30</inkml:trace>
</inkml:ink>
</file>

<file path=ppt/ink/ink2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3.0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97 7 96,'0'0'36,"0"0"-2,0-8-23,0 8-2,-7 0 0,7 0-4,-14 12-1,3-1-2,-2-1 0,5 6 0,-4 3-1,1 2 0,2-1 0,2 4 0,4-2 0,3-1 0,0 2-1,3-4 0,7-5 1,-2 0 0,7-3-3,-2-5-2,3 1-8,-2-7-24,2-1 0,-1-5-3,-2-3-4,-3-5 2</inkml:trace>
</inkml:ink>
</file>

<file path=ppt/ink/ink2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3.36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8 81,'0'0'36,"5"-5"-1,3 3-10,3 3-16,-1-1-1,4 1-2,-1 2-2,0 1-1,-2 0-1,-3 6 0,-1-2-1,-6 0 0,-1 1-1,-3 1 1,-4 0 0,1-1 0,-1 0 0,2-3-1,0 3-1,5-9 2,-4 10 0,4-10-1,0 0 0,6 6 0,-1-6 1,4 0-1,0 0-1,2-2-2,2 2-8,-3-8-23,4 3-1,-4-5-3,4 1-2,-1-6-2</inkml:trace>
</inkml:ink>
</file>

<file path=ppt/ink/ink2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3.64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0 107,'0'0'36,"0"0"-3,0 4-21,0-4-1,6 11-4,-6-11-2,15 14 0,-6-4-2,2 1 0,1 2-1,-5 1 0,5 0-1,-5 2 0,-6 1-1,-1 0 1,-6 0-1,-1-2 0,-4 0-2,-2-4-6,6 1-28,-5-6-1,12-6-1,-8 0-6,12-7 0</inkml:trace>
</inkml:ink>
</file>

<file path=ppt/ink/ink2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4.17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186-1 101,'0'0'36,"-3"-2"-1,3 2-20,-2 6-4,2 3-3,1-3-2,3 5-1,2 1-2,1 5 1,2-2-2,-1 5 0,1 3-2,-3 1 1,2 2-1,-5 5 0,-1-3 1,-1 4 0,-1 3-1,-3 1 1,-1-4 0,-5-1-1,2 0 1,-4-4 0,-2 0-1,-2-7 2,0-1-2,-4-3 0,-2-1 0,1 2 1,-5-7-1,5 1-2,2 0-4,-5 0-23,11-2-10,4-5 0,8-4-5,-2-4-3</inkml:trace>
</inkml:ink>
</file>

<file path=ppt/ink/ink2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4.68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 73 86,'0'0'36,"-13"-4"0,13 4-17,0 0-8,0 0-2,6-3-2,8 3-2,1-1 1,6 1-2,2 0-1,6 1 0,-2-3-1,0 0 0,2-4-1,-5 3-1,-5 3-1,-5-7-3,1 7-8,-11-11-25,-4 11 0,0-14-2,0 6-3,-6-5-1</inkml:trace>
</inkml:ink>
</file>

<file path=ppt/ink/ink2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4.87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 0 122,'-7'10'37,"0"-3"0,6 7-24,-1-1-5,4 6-3,1-3-1,2 1-1,2 3-2,-1-3 0,4 3-5,-7-7-18,4 4-16,-4-6 0,-1-1-4,-2-2-2,0-8 1</inkml:trace>
</inkml:ink>
</file>

<file path=ppt/ink/ink2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5.08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1 140,'0'0'39,"0"0"-2,0 0-33,0 8-1,0-8-3,5 3-6,-5-3-30,8 3 0,-8-3-5,7 0 0,2-2-4</inkml:trace>
</inkml:ink>
</file>

<file path=ppt/ink/ink2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5.2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11 136,'0'0'37,"0"0"-2,0 0-30,0 0-7,0 0-18,11-2-16,-11 2-1,13-6-3,-4 3-2</inkml:trace>
</inkml:ink>
</file>

<file path=ppt/ink/ink2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5.39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0 128,'0'0'32,"0"0"0,0 0-40,0 0-23,0 0-3,7 3-2,-1-3-3,0 0 1</inkml:trace>
</inkml:ink>
</file>

<file path=ppt/ink/ink2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5.5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4 114,'0'0'39,"0"0"-4,0 0-21,5 6-6,-5-6-3,8 4-3,-3 0-11,-5-4-26,12 2-4,-12-2-1,8-9-5,-7-2 0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1.9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61-1 69,'-19'1'57,"3"6"-21,4 0-18,1-5-7,8 7-2,3-9-3,0 8-2,9-8-1,8 3 0,5-3-2,5 0 0,2 0 0,1-2-1,4 2-3,-6-6-5,5 4-11,-3 0-5,-7-1-17,1-2-30</inkml:trace>
</inkml:ink>
</file>

<file path=ppt/ink/ink2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7.94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46 41,'-6'1'33,"6"-1"-7,0 0-5,0 0-4,0 0-2,2-7-4,4 7 0,-6 0-3,12-6 0,-4 3-2,6 3-2,-3-2 0,4 2-2,2 1 0,-1-1-1,-2 0 0,0 3 0,2-3 0,-6 0 0,2-1-2,-5-2-1,0 2-4,-7 1-8,3-10-21,-3 3-1,0 7-3,-6-11-2,6 11 1</inkml:trace>
</inkml:ink>
</file>

<file path=ppt/ink/ink2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8.1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39 8 87,'-6'-7'36,"6"7"-2,-8-1-16,8 5-6,-3 4-2,3 10-3,-3 2-3,1 0-1,1 5 0,0 2-1,-4 0-2,1-1-1,3-2-4,-4-7-9,5-1-22,0-4 0,0-12-4,6 3-1,3-9-2</inkml:trace>
</inkml:ink>
</file>

<file path=ppt/ink/ink2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8.4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 0 109,'-6'7'37,"6"-7"-2,0 14-22,0-5-5,3 4-1,6 7-2,4-3-1,-2 4-1,4 3 0,1-2-2,1-3 0,-1 1-1,-2-4 1,-2-3-1,1-4-1,-6 3-4,-7-12-5,10 8-26,-10-8-2,0 0-3,4-7-1,-2-4 0</inkml:trace>
</inkml:ink>
</file>

<file path=ppt/ink/ink2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8.73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208 1 123,'-10'-2'38,"10"2"-2,-13 1-27,11 7-2,-3 5-1,-1 2-1,-1 0-1,0 11-1,-4-1 0,-1 5-1,-4 0 0,-4-4-1,3 0-1,-3-3-1,1 2 0,2-7-4,4-3-6,-1-7-21,14-8-6,0 0-2,0 0-2,7 0-4</inkml:trace>
</inkml:ink>
</file>

<file path=ppt/ink/ink2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39.35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1-1 70,'6'7'37,"-6"-7"-3,0 0-12,0 0-6,0-5-3,0 5-5,0 0-2,0 0-2,0 0 0,0 0-3,0 0 1,0 4-1,0 5-1,0-1 0,0 1 1,0 1-1,-3 0 1,3 2-1,-2-2 0,1-1 0,1-3 1,0-6 0,-2 10-1,2-10 0,0 0 1,0 0-1,8 5 1,-8-5-1,8-9 0,-1 3 0,6-5 0,-4-1 0,2 2 0,0 2 0,2 0 0,-1 3 0,-1 3 0,1 2 1,-2 4 0,-3 4 0,0 2 0,-3 2 0,-1 4 0,-2-6 0,1 4-1,-2-1 0,0-4-1,0-9-3,1 14-20,-1-14-14,0 0 0,6-6-5,0-4-2</inkml:trace>
</inkml:ink>
</file>

<file path=ppt/ink/ink2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0.62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53 314 28,'0'0'32,"1"-9"-3,-1 9-9,4-11-1,1 3-3,-5-4-4,0 12 0,0-19-1,1 12-3,-1-2 0,-4 4-3,4 5-2,-9-7 0,2 7-1,0 1-1,0 7 0,-2 7 0,2-2 0,-1 5-1,3 3 0,4-3 1,1 0-2,0-6 2,7-1-1,2-4 0,1-5 0,2-2 1,1-7-1,2-5 1,-1-1-1,-1-4 1,-2-6-1,2-5 0,-3 0 0,0-2 1,-2-4 0,-2 2-1,-2-1 1,2 1-1,-6 7-1,2 4 2,-2 4-1,0 4 0,0 7-1,0 6 2,-9 0-1,3 9 0,3 4 0,-2 3-1,-2 4 1,5 4 1,-2 3 0,3 0-1,1 5 0,0-4 0,2 4 1,3-1 0,0-2-1,0-3 0,-1-1 1,2-3-1,-2-3 0,0-4-1,0-4 1,-1-1 0,0-2-2,1 0-1,-4-8-3,8 3-3,0-3-9,-8 0-14,14-12-6,-8 0 0,4-4-2,2-4 4</inkml:trace>
</inkml:ink>
</file>

<file path=ppt/ink/ink2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0.79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 0 72,'0'0'37,"0"0"-1,1 8-13,-1-8-6,-1 14-7,-1 0-5,2 0-2,0 5 0,0-5-3,0 1-2,2-7-7,2 1-26,-4-9-1,6 0-1,-3-4-5,1-7 2</inkml:trace>
</inkml:ink>
</file>

<file path=ppt/ink/ink2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0.96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 1 125,'-8'0'35,"-2"-1"0,4 1-29,6 0-4,0 0-5,-3 13-18,3-13-12,9 18-4,-3-10-2,6 4-3</inkml:trace>
</inkml:ink>
</file>

<file path=ppt/ink/ink2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1.3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50 74 85,'0'0'37,"9"-14"-2,-9 14-13,6-16-12,-5 4-1,-1-1-3,0 3-1,-4 1-1,4 9-1,-13 0 0,4 8-1,-2 2-1,1 8 0,0-1-1,4 3 0,2 1 0,4-3-1,1-2 2,6-5-1,3-3-1,2-6 1,2 0 1,1-2-1,-1-7 0,-4-2 1,0-2-1,-1 0 0,-4-1 1,-5 12 0,6-12 0,-6 12 0,0 0 0,0 0 0,-3 7 0,3 5-1,0-2 0,0 3-1,7-3-2,-1-1-5,8 2-16,-4-9-14,5 3-1,-1-9-3,2 1-3</inkml:trace>
</inkml:ink>
</file>

<file path=ppt/ink/ink2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1.9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179 12 79,'-4'-8'34,"4"8"1,-9 0-19,1-6-3,2 10-4,-3 0-2,2 4-2,0 4-2,0 0 0,1 2 0,3 3-1,3 1-1,0-7 0,4-1 0,7-1 0,-1-7 0,4 1-1,0-3 1,2-6-1,-2 0-1,1-6 1,-4 3 1,-7-2-1,2 5 0,-4-1 0,-2 7 0,-5 0 0,-2 4 0,-3 13 1,3 5-2,-2 4 2,2 5-1,0 3 2,1-1-1,2 4 1,-2 5-1,0-1 0,1-14 3,-4 2 0,1-10-1,-2-2-2,-5-5 1,1-11-1,-2-6 0,0-8 1,-2 0-3,3-8-1,0 4 2,6-3 0,3-3 1,2 9-3,4-3 3,4 2-3,5 6 2,5 2-2,5-2-2,-2 3-8,7 0-26,-4-3-1,5 2-2,-5-3-3,1 2-4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2.2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0 156,'-6'15'27,"2"2"-8,0-2-13,5 2-1,7 0-2,5-1-2,2 0 0,2-4 0,2 2-1,1-4 1,2 0-2,-5-1 1,0-3 0,-1-1-1,-7 1-1,-9-6-4,16 3-12,-16-3-5,0 0-15,2-5-28</inkml:trace>
</inkml:ink>
</file>

<file path=ppt/ink/ink2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2.89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147 7 67,'0'0'36,"-5"-7"-3,5 7-15,-6-2-5,6 2-2,-12 1-2,5 5-1,-7 3-1,3 5-2,-3 3-1,0 5-1,-2 4 0,3 3-1,0 6 0,5 1-1,0 0 0,5 0-1,3-2 0,0-1 1,4-4-1,6 0 2,0-9-2,0-2-2,5-5-4,-3-6-14,2 2-17,-2-9-2,2 0-2,-1-6-4</inkml:trace>
</inkml:ink>
</file>

<file path=ppt/ink/ink2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3.56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50-1 115,'0'-6'39,"0"6"-4,-7 7-24,3 6-4,-2 8-2,0 1-2,-1 6 0,4 3-1,-4 4-1,3 1 0,-2-1 0,5-3-1,1-10-1,0-3 0,0-6-2,1-6-1,5-7-2,2-4 0,2-7 0,0-5-1,3-1 2,-4-6 1,-1-5 1,1-4 4,-3-3 2,-1 2 1,-3 1 0,-1 5 2,-1 3 1,0 7-2,-1 7 0,1 10-1,0 0 0,0 11 0,0 0-2,1 10 0,5 5-2,3-1 1,1 4 0,1-2 0,2 3-1,-3-3 1,1-3-2,-1-4 0,-3-6-2,1-4-2,-8-10-1,5 6-1,-5-6-2,0-5-3,0 5 1,-17-21 1,6 11 2,-6-8 3,-2 7 4,0 0 3,-2-2 3,4 8 3,1-2 2,8 7 0,0 0 1,7 4-2,1-4-3,6 6-1,4-1-2,4-2 0,2-3-2,7 0-2,-1 2-8,0-4-24,4-6-3,-8-1-4,4-2-4,-7-4-2</inkml:trace>
</inkml:ink>
</file>

<file path=ppt/ink/ink2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4.1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102 12 31,'0'0'28,"0"0"1,0 0-14,0 0-1,-3-6 0,3 6 0,0 0-2,0 0-1,-10-8-1,10 8-3,-9 2 1,2 4-1,-2 3-2,-1 3-1,-1 1 0,-2 2 0,3-1 0,2 4-2,1-2 0,4 2-1,3 0 0,0-2 0,3-2-1,6 1-2,-2-8-1,0-1-8,6 1-26,-6-4 0,2-3-4,-3-3 0,3-3-3</inkml:trace>
</inkml:ink>
</file>

<file path=ppt/ink/ink2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4.54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3-1 94,'0'0'35,"-1"5"-1,1-5-16,0 10-10,0-10 1,0 21-5,0-6 0,0-1-2,0-1 1,-2 1-2,2-6 0,0 0 0,0-8 0,0 0 0,2 0-1,-2 0 1,14-9-1,-7-1 1,0 0-1,2-1 0,1 3 0,-1-1-1,-5 2 2,-4 7 0,13-6 0,-13 6 0,6 2 0,-5 5-1,1 0 0,1 1 1,-3 5-1,1-6 1,-1 5-3,0-7-3,1 4-9,-1-9-22,0 0 0,9 0-3,-9 0-4,10-10 1</inkml:trace>
</inkml:ink>
</file>

<file path=ppt/ink/ink2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4.8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84,'0'0'37,"9"-2"-2,-2 5-13,-7-3-11,13 12-1,-7-2-4,4 2 0,-5 1-1,4 2-2,-3-2 1,-1 1-2,-2 2 0,-1-3-1,-2 3 1,-3 1-2,-7-3 0,1 1-5,2 1-26,-3-7-7,4-2-1,6-7-5,0 0-2</inkml:trace>
</inkml:ink>
</file>

<file path=ppt/ink/ink2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5.91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117 9 69,'0'0'33,"-3"-9"1,3 9-17,0 0-5,0 0-1,0 0-3,0 0-1,-5 9-1,5 1-1,5 4 0,-2 2 0,2 4 0,3 0-2,-1 6 1,0-6-2,-3 2-1,2 5 0,0-1 0,-5 2-1,-1-4 0,0 3 0,0-3 0,-7 3 1,1-1 0,-1-2 0,-1-4-1,0-3 1,0 1-1,-5-1 1,4-2 0,-4 0-1,3-4 2,-3-2-1,3-1 1,-2 3-3,2-4-1,1 1-10,1-8-26,8 0 0,-10 0-4,10 0-3,0-13-4</inkml:trace>
</inkml:ink>
</file>

<file path=ppt/ink/ink2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6.64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 87 97,'0'0'38,"0"0"-3,-11-7-21,11 7-3,0-8-4,0 8-1,13-5-1,-2 5-1,-1-3 0,5 3-1,0-1-1,4 1 0,-2 0 0,0 1-1,-2-1-1,0-1 2,-2 1-2,0-3-1,-4-1-1,-1 0-7,4-4-24,-9 1-5,-1-1-1,1-5-5,0-2 0</inkml:trace>
</inkml:ink>
</file>

<file path=ppt/ink/ink2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46.86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56 0 130,'-9'8'36,"-2"0"2,9 7-27,-5 0-4,4 5-1,-2 3-2,0 2 0,4 2-2,-2 0-1,2 0 0,-4-1-1,4 1-2,-3-7-5,4-1-27,0-6-5,0-13-1,0 8-4,0-8-3</inkml:trace>
</inkml:ink>
</file>

<file path=ppt/ink/ink2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0:58.45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70 259 1,'0'0'24,"1"-5"-3,-1 5-1,0 0 0,10-11-2,-10 11-2,3-9-2,-3 9-2,1-10-2,-1 10-2,0-10 0,0 10-1,-1-9-1,1 9 0,-13-4-3,7 4 0,-4 7-2,1 6 1,1 1-1,-4 1 0,4 6-1,0-3 0,4 5 1,-2-2-1,6-7 1,0-2-1,2-5 0,5-4 1,0-3 0,3 0 0,0-7 0,0-3 1,1-6-1,2-4 0,-2-2 0,-1-4 0,0-5-1,3-5 1,-1-2-2,-3 1 1,1 2 0,-5 3 1,1 5 0,-3 5 0,-1 9-1,-2 13 1,0 0 2,-2 7-2,-2 10 1,-5 7-1,6 6 0,-4 6 0,3 2-1,2 1 1,2-2-1,0-1 0,0-2 0,6-2 0,0-9 0,-2-4 0,2-4-2,1-5 0,3-4-4,-4-6-3,6-2-5,-8-10-7,10 0-5,-4-9-1,5 5 1,-11-8 5,11 7 13,-5 0 7,-6-2 10,3 10 9,-7 2 8,8 7-3,-8 0 1,1 15-3,-2-5-7,1 4-5,0 2-4,0-1-1,0-1-1,0-1-2,1-6-4,-1-7-4,10 10-8,-10-10-21,9-1-1,-2-7-2,2-4-5,-2-5 4</inkml:trace>
</inkml:ink>
</file>

<file path=ppt/ink/ink2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1:05.06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 6 110,'0'0'38,"-7"0"-3,1-3-19,6 3-7,0 0-3,0 0-2,0 0-1,0 0-2,0 0-3,6-5-3,-1 5-6,-5 0-23,10 2-3,-10-2-2,12 5-2,-12-5-3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2.5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264 0 151,'-13'10'30,"2"5"-9,-3 2-13,-1 1-2,0 3-3,2 0 0,-2 2-1,-2 2-2,-2 2 1,2-2-2,-4-1-3,4 3-1,-9-6-7,11 2-8,1-6-10,1-4-25,5-9-23</inkml:trace>
</inkml:ink>
</file>

<file path=ppt/ink/ink2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1:06.06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89 38 84,'0'0'34,"-3"0"-1,-4-9-19,7 9 0,-1-10-4,-1 3-1,2 7-3,-9-9-1,9 9 0,-10-3-2,0 3-1,5 9-1,-5 5 1,-2 2-2,6 3 1,-4 0-1,8 1 0,0 1 1,2-7-1,6-3 1,5-6 1,4-3-2,-1-2 0,0-2 1,1-3 0,-2-3 1,-5-5 0,-1 5 0,-4 1-1,-3 7 1,3-9 0,-3 9-1,0 0 0,0 4 0,0 5-1,-1 0 2,1 3-4,1-3 0,8 1-2,-5-4-1,12-3-4,-3-4-2,11-1-1,-4-10-1,9 0 3,-8-3 1,2-1 5,-3 2 3,-8 2 5,-1 0 4,-9-1 0,-2 13 3,-6-9 0,-4 9-3,-3 2-1,0 4-2,5 5-1,-1 1-1,3 1-2,3-2 0,6 0-1,4-1 1,6-7-1,3-3-1,4-1 2,0-5-1,-3-3 1,-2 0-1,-4 1 0,-5-1 1,1 1 0,-7 8 0,0 0-1,0 0 0,-7 0 1,4 8 0,-1 7 0,-5 6-1,5 5 0,-2 2 1,0 8-1,2 1 2,-4-2-3,2 4 3,-4-6 0,-3-5 1,-1-6-1,-1-4 0,-2-6-2,0-9 0,-2-3 0,-2-11 0,5-3 0,0-3-3,2-3 2,8 0 0,2-4 1,4 3 0,5 2 1,5 2 0,6 3 0,6 5 1,2 3-6,-2-5-2,9 5-17,-4-3-17,2 3-1,-3-5-3,-3 2-3,-2-8-3</inkml:trace>
</inkml:ink>
</file>

<file path=ppt/ink/ink2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1:06.69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137 31 74,'0'-13'35,"0"13"-1,-3-12-12,3 12-6,-13-5-3,13 5-3,-14 0-2,4 9-1,-3 5-1,0 0-2,-2 7 0,2 4 0,0 3-2,0 4 0,8 0 0,-4 2-1,9-4 0,0 2 1,0-3-2,9-4 0,-2-2 1,6 2-1,1-10-1,-1 0-2,0 2-7,-7-4-28,4-7-1,-10-6-4,0 0-1,0 0-6</inkml:trace>
</inkml:ink>
</file>

<file path=ppt/ink/ink2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1:09.26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0 56,'0'0'32,"0"0"0,8 5-12,-8-5-4,0 0-2,-3 9-5,3 1-1,-3 3 0,3 5-3,0 2-1,0 4 1,0 5-3,0 1 1,0-1-1,0 2 0,0-6-1,-4-3 0,3-1-1,-2-2 1,0-9-1,-3 1 0,5-4 1,1-7-1,-3 8 1,3-8 0,0 0 0,-1-5 0,1-3 1,3-4-2,-1-2 1,6-1-1,-1-4 0,4 1 1,0 0-1,2 0 0,-1 2 1,-1 7-1,3 0 1,2 6 0,-4 4 0,3 6-1,-4 4 2,-2 6-1,-2 3 0,-4-3 1,-2 3-1,-1-3 0,-1-2 0,-5 1 0,-4-4 0,-3-7-1,2-1 0,-6 1-1,1-5-1,0 0-1,1 0-5,-2-8-13,5 1-17,2 1-2,8-2-1,2-6-4,7 0 0</inkml:trace>
</inkml:ink>
</file>

<file path=ppt/ink/ink2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1:09.67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 9 103,'0'-7'35,"0"7"0,5-4-21,5 7-4,-5 4-2,10 5-2,-2 3 1,2 7-2,0 0 0,-1 10-2,-1 2 0,-6 3-1,1-1-1,-6 2 0,-2-3 0,-4 2 0,-6-3 0,1-4 0,-4-2-1,1-5 1,-3 4 0,1-11 0,-2 4-1,2-7-2,2-3-4,-1-7-8,13-3-22,-13 0-3,12-9-2,1 3-4,7-11-2</inkml:trace>
</inkml:ink>
</file>

<file path=ppt/ink/ink2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1:11.56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15 0 62,'0'0'32,"-7"-1"0,7 1-11,0 0-7,-7 4-1,7 2-5,4 2-1,2 3-1,-2-4 1,9 10-2,0-5-2,3 4 1,1-6-1,5 2 1,-2-6-1,0 3-1,5-2 0,-5-5-1,3 0 1,-4-2-2,-2-1 0,2-2 1,-5 2-1,-5-5 0,2-1 1,-6 3-1,-5 4 0,0 0 1,7-6 0,-7 6-1,0 0 1,-9 1-1,9-1 0,-11 3 1,5-1-1,-4 2 0,1 0 0,-1 0 1,-3 1-1,0-2 1,3 3-1,-3 5 2,-1-1-2,-2 3 1,0 4-1,-4 1 1,4 6-1,-1 0 0,-2 6 1,-1-5-2,4-1 1,0-3 1,8-4-2,-3-1 1,1-4 0,9-3-1,1-9-1,0 0-2,0 5-5,0-5-22,0 0-7,9-3-2,-4 2-2,-2-6-4</inkml:trace>
</inkml:ink>
</file>

<file path=ppt/ink/ink2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1:12.00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5 238 76,'0'0'34,"-4"9"1,1-15-13,3 6-8,0-9-2,0 9-5,2-17 0,2 4-2,-1-4 0,4 3-2,-3 0-1,1-1-1,3-3 1,-4-1 0,6 1 1,-4 0-1,4 4 0,0 1 0,0-2 1,5 5-1,-1 3 0,6 4-1,-1-1-1,1 2 1,1 2-1,1 0 0,-2 0-1,-3 1-1,-1 1-7,-11-2-20,7 0-10,-12 0-1,0 0-1,0 0-6</inkml:trace>
</inkml:ink>
</file>

<file path=ppt/ink/ink2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1:12.47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45 107 124,'0'0'36,"0"0"0,-4 4-25,-2 9-4,-2 1-1,-1 3-3,-1 3 0,6 0-1,0 1 0,4 0-1,1-1 0,6-2 0,7-7 1,7 2 0,-1-8 0,4-1-1,-1-4 0,4-2 1,0-6-1,-2-7-1,-2-1 1,-2-6 0,-7-6-1,-5-6 1,-3-2 0,-6 3 0,-6 2 0,-8 2 1,-4 2 1,-3 10-3,-5 6 0,-2 11 0,0 17 0,1 0-3,10 9-13,-3-3-23,7 6-4,4-7-1,9-4-4,9-8-2</inkml:trace>
</inkml:ink>
</file>

<file path=ppt/ink/ink2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15:26.5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2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13:32.3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2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2.6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18 18,'0'0'27,"0"-8"-2,0 8-3,0 0-3,0-6-2,0 6-5,0 0-1,0 0-2,0 0-2,3 8 0,-3 0-2,0 8-2,-3 4 0,-2 2-1,-1 4 0,2 3 1,-4-3-2,2 0-1,0-3 0,1-3 1,2-8-1,3-3 1,0-9-1,3 0 1,3-11 0,4-6 0,0-1 0,1-6 0,4-3-1,0-1 1,1-1 0,-1 3 0,-3 3 0,3 5 0,-2 1 0,0 11 0,-2 1 1,-2 5-1,-3 8 0,3 3 0,-3 4 1,-4 6-1,1-1-1,-2-1 1,-1 0-1,0-2 0,0-7 1,0 1-1,0-11 0,0 0-1,7 0 2,-3-5-1,4-6 0,-1 0 1,6-4-1,-1-4 0,0 4 0,2-1 0,-2 1 0,3 4-1,0 6 2,-2 2-1,-3 3 0,-1 5 1,1 5 0,-4 9 0,-6 1-1,0 2 2,0 3-2,0-2 1,-6 0 0,2-3-1,-2-2 1,5-3-1,-4-5-1,5-10-2,0 11-4,0-11-20,0 0-10,6-7-2,4-1-2,-3-6-3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3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 13 110,'14'-9'42,"-14"9"-19,0 0-12,11-5-1,-11 5-4,0 0-1,0 0-1,0 4-2,0-4 1,-11 10-2,1-4 0,1 3 0,-3 1-1,1 0 0,-3 2 0,3 1 0,-2-1 0,-1 1 0,4-4 1,3 1-2,-1 1 2,5-4-1,3-7 0,-3 11 0,3-11 0,6 8 0,2-2 0,-1-3 2,6 4-2,-1-1 1,1 1-1,1 1 0,0-2 1,2 2-1,1-3 0,-4 2 1,1-2-1,-4-3 0,4 3 0,-3-1 0,-5 0 0,-6-4-1,12 7-5,-12-7-9,0 0-6,0 0-10,-12 6-26,6-5-24</inkml:trace>
</inkml:ink>
</file>

<file path=ppt/ink/ink2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2.8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0 96,'0'0'36,"4"4"-2,-4-4-21,0 16-5,0-7 0,0 7-2,-1-2-2,-1 2-1,-1-4-1,2 0-3,-2-2-2,3-10-5,0 0-14,0 0-13,3-9-2,0-8-2,4-3-2</inkml:trace>
</inkml:ink>
</file>

<file path=ppt/ink/ink2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2.9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56 18,'2'-20'38,"-1"8"0,-1-2-1,0 14-3,-3-10-15,3 10-8,0 0-5,-7 9-2,7 0-3,-2-2-3,2 6-7,0-2-27,5-1 1,-1 1-2,4-6-3,6-2 1</inkml:trace>
</inkml:ink>
</file>

<file path=ppt/ink/ink2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3.3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1 94,'2'8'36,"-2"3"-2,0 4-23,-2-3-1,2 11-1,-6-5-3,3 2-2,0 0-2,0-2 0,1-5-1,2-1 1,0-4-1,0-8 0,6 0-1,1-7 0,2-3 1,1-4-1,6-2 1,-4 0-1,3-1 1,0 4-1,-1 2 0,0 4 2,-4 2-1,3 2 1,-7 6-1,0 7 1,-2 1 0,-2 4 0,-2 5 0,0 2-1,0 0 1,0 0-1,0-1 0,0-3-2,0-1-4,0-10-22,0-7-12,0 0-1,0 0-5,0-17-2</inkml:trace>
</inkml:ink>
</file>

<file path=ppt/ink/ink2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4.6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78 55 30,'4'-13'24,"-2"4"-1,-2-1-4,0 10 0,1-14-4,-1 14-1,3-9-2,-3 9-1,0 0-1,0 0-2,0 0-1,0 5-1,0 4-2,-3 8-1,0 3-1,-3 9 0,0 3 0,-2 9 0,-1 1-1,2 0-1,-2 5 1,1-3 0,0-3-1,1-3 1,4-6-1,-4-1 0,3-7 1,4-1-1,0-4 0,0-3 1,3-3-1,5-2 1,-4-4 0,10-3-1,0-4 1,1 0-1,2-4 1,1-3 0,-1-2 0,1-2-2,-3 0-1,-3-4-3,1 2-7,-10 0-26,-3-4 2,0-1-6,-3-1 0,-10 0 0</inkml:trace>
</inkml:ink>
</file>

<file path=ppt/ink/ink2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4.8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44 120,'-6'-1'36,"6"1"-5,0 0-19,0 0-3,16 0-4,0-1-1,6 0-1,1-1 0,1-1-1,3-2-3,-1 3-8,-3-2-27,-2 1-2,-7-3-1,0-1-5,-2-3-2</inkml:trace>
</inkml:ink>
</file>

<file path=ppt/ink/ink2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7.3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13 8,'0'0'12,"0"0"2,4 5 2,-4-5 3,0 0-1,0 0 2,0 0-4,0 0 0,5 0-2,-5 0-2,0 0-1,0-8-3,0 8-1,-8-6-2,8 6-2,-17-3 0,7 3-1,-2 1 0,1 3-1,-1 2-1,1 2 1,7 3-1,0 3 0,4-1 0,4 3 1,3 5-1,7-2 0,1 4 0,2 0 1,0 1-1,-2-2 1,-3 0 0,0-1 2,-7-5-1,-1-1 1,-4-2 0,-4-2 0,-4-3 0,-1-3-2,-5 0 1,1-3-1,3-1-2,-2-1-2,6 0-6,-4-2-25,10 2-3,1-11-2,10 4-2,-2-3-4</inkml:trace>
</inkml:ink>
</file>

<file path=ppt/ink/ink2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7.5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0 123,'0'9'36,"1"1"2,-2-3-28,1 4-5,0-11 0,-4 12-2,4-12-3,-1 7-1,1-7-7,0 0-27,0 0-2,5-15-1,4 2-3,-3-7-1</inkml:trace>
</inkml:ink>
</file>

<file path=ppt/ink/ink2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7.8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8 122,'9'-9'37,"-9"9"-1,0 0-26,0 8-3,0 4-1,2 4-2,-2 5 0,0 8 0,0 4-2,-2 2 1,-4 2-2,3 0 1,0 1-2,3-6 1,0-2-1,1-5 1,7-4-1,1-5-1,3-7 0,2-3-2,3-5-3,-3-6-13,2-3-17,-2-9-3,-2-2-2,-4-5-3,-5-1 0</inkml:trace>
</inkml:ink>
</file>

<file path=ppt/ink/ink2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8.0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3 118,'-13'4'37,"5"2"1,8-6-17,0 0-15,14 2-3,4-2 0,5 0-3,0-2-1,7-2-5,-4-2-20,2 3-10,-5 2-2,-4 1-3,-2 0-4</inkml:trace>
</inkml:ink>
</file>

<file path=ppt/ink/ink2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8.2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7 128,'0'0'35,"-8"10"1,8-10-27,0 0-4,0 0-1,0 0-4,0 0-3,0 0-11,0 0-22,5 0 1,-5 0-5,6-10-2,-3 3 0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3.6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0 158,'0'0'27,"-10"10"-7,10-3-14,0-7-1,0 9-3,0-9 0,16 8 1,-7-6-2,7 1 0,0-1 0,4 2-1,-3 0 1,2 2-1,1-2 0,-3 1 0,-1 1 0,-5 2 0,-2-3-1,0-4-3,-1 6-12,-8-7-4,9 0-9,-9 0-26,0 0-24</inkml:trace>
</inkml:ink>
</file>

<file path=ppt/ink/ink2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8.9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10-1 131,'0'0'35,"-8"8"0,8-8-32,-3 6-2,3-6-3,3 19-10,-3-8-22,3 6-1,-3-4-2,3 7-2,-1-1 0</inkml:trace>
</inkml:ink>
</file>

<file path=ppt/ink/ink2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29.0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0 121,'-4'8'35,"0"3"-6,4-11-17,-6 9-7,6-9-5,0 0-30,0 0-4,0 0-3,0-8-2,5-1-5</inkml:trace>
</inkml:ink>
</file>

<file path=ppt/ink/ink2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15:40.5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0,'0'0,"0"0,-8 85,8-61</inkml:trace>
</inkml:ink>
</file>

<file path=ppt/ink/ink2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15:46.1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</inkml:trace>
</inkml:ink>
</file>

<file path=ppt/ink/ink2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15:50.4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0,23 93</inkml:trace>
</inkml:ink>
</file>

<file path=ppt/ink/ink2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15:53.6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</inkml:trace>
</inkml:ink>
</file>

<file path=ppt/ink/ink2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13:41.3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13:45.4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14:06.9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14:10.5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4.1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0 155,'0'0'28,"-6"0"-8,1 8-13,0-1-2,4 7-1,-6 5-1,4 6 0,2 2-2,-1 3 0,2 4-1,0-1 1,0 3-1,2-1 0,-1-1 1,4 1-1,0-5 0,-2-1 0,-2-5 1,4-4-1,-3-1 0,-1-5 0,-1-3 0,0-11-1,0 13-1,0-13-1,0 0-5,-6 2-9,6-2-7,-2-8-11,2-1-31</inkml:trace>
</inkml:ink>
</file>

<file path=ppt/ink/ink2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1.5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242 32 1,'0'0'13,"6"-6"-1,-6 6-1,0 0 2,0 0 0,0 0-2,0 0 1,5-7-1,-5 7 1,0 0-1,0 0-2,0 0-1,0 0-1,-8-5-1,8 5-2,-7-3 0,7 3-1,-13-3-1,6 2 0,-1-3 0,-1 2-1,-2 2 1,2 0-1,-3 0 0,1 0 0,1 0 0,-4 0-1,2 1 1,3 5-1,-4-3 0,3 0 0,1 1 0,-1 4 0,1 0 0,3-1 0,0 2 0,0 2 0,1 1 0,1 3 0,-2 5 1,1-2 0,1 5-1,2 1 2,-4 5 0,1 1-1,1 2 1,1-1 0,1 6-1,2-1 0,0 6 0,2-1-1,1 3 0,5-1 0,-1 6 0,1-4 2,1 0-1,-1 0-1,-1-3 2,-1 3-2,0-1 1,0 3 0,-3-1 0,1 0-1,-1 2 0,0 0 1,-2 0-1,4-4 1,-4-1 0,1-1 0,-1 2 0,1-2 1,-2 4-1,0-3 1,0 4-2,-3-5 1,0 5 0,-2-5 0,4 0-1,-4-3 0,2-2 1,1 0-1,1-4 1,-1 3-1,2-2 1,0 0-1,0 0 1,0 0-1,0 1 1,2-3-1,-2 2 0,0 1 0,0-2 0,0 1 0,0-1 1,0-4-1,0 3 0,1 1 0,-1-1 1,4 0-1,-3-2 0,1 3 0,1-3 0,-3 2 1,0 2-1,0 0 1,-5-2 0,4-2 0,-3 1 0,3-1 0,-4-5 1,5 2-1,0-4 1,0-2-1,0 4-1,0-2 0,0 0 0,0 1 1,0 1-1,3-1 0,-3 0 0,0 0 0,0-1 0,-3 1 0,0 2 0,0-4 0,2 0 0,-2 0 1,1-3-1,-1-2 0,0-3 1,2 0-1,-2 2 0,1-1 1,0-1-1,1 3 1,-2 0-1,3-3 0,-2 4 0,-1-8 1,2 2 0,1-3-1,0-2 1,0-7-1,0 7 0,0-7 0,0 0 0,1 9 0,-1-9-1,8 0 1,-8 0 0,8 0 1,-8 0-1,13-4 1,-4 2-1,4 2 0,-3 0 1,4 0-1,3 1 0,1 0 0,2 6 0,1-5 0,4 2 0,-4 0 0,5 3 0,-3-6 0,1 1 0,1-2 0,-3 0 0,0 0 0,-2 0 0,-4-2 0,0 2 0,-4-2-1,-3 2-2,0 0-2,0 2-10,-9-2-22,0 0-1,0 0-3,2-6-4,-4-4-1</inkml:trace>
</inkml:ink>
</file>

<file path=ppt/ink/ink2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4.4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140 473 49,'0'0'30,"12"-6"-5,-11-3-4,8 4-3,-9-5-4,8 0-4,-5-2-1,-1-2-2,-2 1-3,0-2 1,-7 2-2,-2-3-1,-3 3-1,-3 4 0,-2 3-1,-1 6 0,-2 9 0,2 8 1,1 7-2,2 4 2,3 3 0,4 0-1,3 1 1,5-7-1,3-6 1,8-5 0,4-9 0,4-5-1,3-5-1,3-7 1,-1-9-1,-1-3 1,-3-12 0,3-2 0,-6-8-1,-2-7 2,-1 2 0,-5-6-2,-6 3 0,0 3 1,-3 11-1,-2 6 1,-4 10-1,-1 12 1,-4 12 0,0 9 1,4 12 1,-3 8-1,4 9 0,2 2 0,4 7 0,0 3 0,1-1-1,7-3 0,1-1-1,-1-6 1,2-3 0,1-8-3,0-4-4,-5-8-28,3-7 1,0-7-6,-1-2-1,1-8 0</inkml:trace>
</inkml:ink>
</file>

<file path=ppt/ink/ink2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4.7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3 109 109,'0'9'37,"0"7"-2,-1-1-28,1 0 1,0 2-3,0-3-2,0-1-1,1-6-3,4 0-1,-5-7-3,9 1-7,-7-8-12,5-3-10,-1-9-5,0 0 9,-4-8 9,3 1 9,-5-1 7,0-1 11,-2 8 16,-4 3 13,-2 3-1,1 5-11,7 9-7,-11 0-7,10 9-8,1-1-8,0 5-19,7-4-7,1 1-3,5-1-1</inkml:trace>
</inkml:ink>
</file>

<file path=ppt/ink/ink2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5.1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28 79,'6'-11'36,"-6"2"-8,0 9-11,-6-8-3,6 8-6,-9 0-2,1 5-1,2 4-3,-1 6 0,-1 2-1,2 5 0,1 1 0,1-2 0,2 2-1,2-5 1,6-7-1,2-1 1,6-3-1,-2-7 1,3-3-1,3-8 0,-5 1 0,2-7 0,-6-1 1,-1 4 0,-2-5-1,-5 7 0,-1 2 0,0 10 1,-1-7-1,1 7 0,-6 8-1,4 3 1,2 0 0,0 3-1,2-3 0,5-1-4,7-1-7,-5-6-21,8-1-3,3-4-3,1-3-2,0-8 3</inkml:trace>
</inkml:ink>
</file>

<file path=ppt/ink/ink2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5.6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6 95,'-9'-6'37,"-1"2"-7,10 4-16,-13 12-5,9 0-3,1 3-3,3 4-1,0-2-1,0-1 0,4-2-1,5-3 0,1-9 1,0-2-1,2 0 1,2-5-1,-2-8 1,-2 2-1,-3-2 1,-1 4 0,0 1-1,-6 8 1,0 0 0,0 0-1,-7 8 1,1 11 0,0 5 1,2 6-1,0 6 1,2 7-1,1 8 0,-4 4 0,2 5 1,-3-3-1,0-2-1,-3-4 1,-6-8-1,2-11 1,-3-10 0,-3-12-1,1-10 1,0-11 0,0-13-1,1-6 1,3-7 0,5 0-1,4 0 1,4 1 0,1 4 0,6 4 0,8 8 0,2-1 0,4 5-1,3 1 0,5 0-4,-4-7-23,8 4-13,-2-2 0,1-5-4,-5 2-4</inkml:trace>
</inkml:ink>
</file>

<file path=ppt/ink/ink2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6.3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136 27 53,'3'-8'32,"-3"8"-7,0-11-9,0 11-2,0 0-3,6-8-2,-6 8-2,0 0 1,-9 3 0,1 7-3,-2 4 2,-2 7-3,-4 5-1,0 10 0,-1 4-2,1 5 1,3 4-2,-1-1 1,5 0-1,7-1 1,1-9 1,1-2-2,1-7 0,9-7-3,2-5-5,-2-8-28,6-7 1,0-5-6,6-11-3,-2-9 0</inkml:trace>
</inkml:ink>
</file>

<file path=ppt/ink/ink2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6.6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55 0 112,'0'0'38,"-14"2"-2,13 12-28,-5-3-3,3 14 0,-2 4-1,2 7-1,-3 3-1,0 2-1,3 3 0,-2-7 0,4 1-1,-1-10-2,2-4-2,0-12-7,5-4-26,-5-8-1,14-5-1,-7-10-5,7-7 3</inkml:trace>
</inkml:ink>
</file>

<file path=ppt/ink/ink2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6.8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0 100,'0'0'37,"-11"3"0,11 11-24,0 3-5,0 8-2,3 5-3,6 7 1,-1-4-2,1 3-1,5 0 1,-3-5-2,1-2-1,-3-6-2,5-3-3,-11-11-16,4 0-14,-7-9-2,0 0-4,-1-9-2</inkml:trace>
</inkml:ink>
</file>

<file path=ppt/ink/ink2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7.0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23 100,'-10'0'37,"10"0"0,-6 0-26,8 0-2,9-1-4,4 1-1,5-3-2,2 1-1,4 1-5,-1-4-10,2 4-21,-2-1-3,-4-1-1,-1-2-5</inkml:trace>
</inkml:ink>
</file>

<file path=ppt/ink/ink2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7.2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0 111,'2'12'37,"1"-1"-1,5 6-27,-4-2-4,8 3 0,-2 2-1,3-1-2,-2 1 0,4-2-1,-6 2-1,2-6-1,-2-1-3,-9-13-8,11 13-25,-11-13 0,0 0-4,6-13-2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4.5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57 114,'0'-12'43,"0"3"-16,0-2-15,7 5-3,-1-6-3,3 10-2,4-3-1,1 5-1,-2 0 1,4 4-2,-1 1 1,4 5-1,-7 3 0,4-1-1,0 2 1,-4 0-1,2 0 1,0-4 0,-6 1 0,0 1-1,-5-5 1,-3 4 0,-5 0-1,-7-2 1,-4 1-1,-4 5-1,-7-1 0,1-3-6,3 6-11,-7-3-4,8-3-9,-3-3-30,6-8-25</inkml:trace>
</inkml:ink>
</file>

<file path=ppt/ink/ink2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7.4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123 0 110,'0'0'38,"-13"13"-2,4-2-25,1 7-4,0 0-2,-1 5-2,0 1 0,0 1-2,-3 0-2,1-5-5,5 3-29,-5-5-2,4 0-3,-4-10-2,11-8-3</inkml:trace>
</inkml:ink>
</file>

<file path=ppt/ink/ink2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7.8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56 91,'-12'6'38,"12"-6"-1,0 0-15,4 0-15,7 0-2,4 0 0,5-4-2,0 1-1,3-3 0,-2 0-3,2 2-2,-8-2-5,4 3-29,-10-5-1,-9 8-1,7-13-6,-5 4 4</inkml:trace>
</inkml:ink>
</file>

<file path=ppt/ink/ink2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8.0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1 111,'-8'18'39,"-3"5"-4,8 0-26,-3 2-4,3 2-1,-1-3-2,4 1-4,0-4-13,1-9-21,5-2-1,-6-10-4,14 0-1</inkml:trace>
</inkml:ink>
</file>

<file path=ppt/ink/ink2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8.5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0 118,'-4'6'37,"-2"4"1,2 6-32,-2 7-1,6 4 0,-1 6-2,-1 5 0,2-1 0,0 5-2,0-8 0,0 1 1,0-9-1,3-5-1,-3-8 0,2-3 0,-2-10 0,0 0 0,11-11-1,-8-5 1,-2-3 0,4-3-1,2-3 0,-1 2 1,4 0 0,-3 4-1,2 8 1,2 4 0,1 7 0,-1 6 1,4 3-1,-3 8 1,-1 2 0,1 3 0,-3 1 1,-6 1-1,-3-1 0,0 1 1,-9-2-1,-4-2 0,-1-7 0,-9-2-3,3-6-2,-4-5-4,5 0-19,1-12-13,6-3-1,4-7-3,8-3-3</inkml:trace>
</inkml:ink>
</file>

<file path=ppt/ink/ink2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39.0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1-1 107,'0'0'38,"0"0"-2,10 0-29,-4 0 0,4 5-1,6-1 0,-1 5-2,0-1 0,2 3-1,0 2-1,-5-1 0,-1 5 1,-2 3-2,0 7-1,-5 4 1,-4 5 0,0 2 0,0 5 0,0-2 0,-4-3-1,-1-1 2,-1-5-1,3-9-1,-3-8 1,4 0-1,-2-7 0,4 3 0,0-4 0,0-7-2,-2 14-1,-1-5-1,0 3-6,-4-1-20,4-1-8,-5 1-5,0-4 0,-1-1-2</inkml:trace>
</inkml:ink>
</file>

<file path=ppt/ink/ink2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41.2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19 187 24,'0'0'32,"0"0"-5,0-11-5,0 11-2,0 0-2,0 0-5,-8-7-3,8 7-1,-6 8-2,4 8-2,1 2 0,1 5-2,0 5 0,1 2-2,5 1 1,8-4 0,3-3 0,6-5 0,1-10 0,8-6-1,3-3 1,2-7 0,4-8 0,-4-5-1,4-6 0,-8-5 1,-4-3-1,-7-6-1,-12-1 1,-10 1-1,-15-1 1,-11 5 1,-7 6-1,-10 7 0,-1 8 0,-4 10 0,1 7 1,6 15-1,4 7 0,9 7-2,9 7-2,7 2-7,12 5-27,8-7-1,8 1-4,12-10-3,5-3-1</inkml:trace>
</inkml:ink>
</file>

<file path=ppt/ink/ink2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41.9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90 155 101,'0'0'36,"-14"-1"0,0 2-28,3 15 0,-1-1-2,3 10-2,-3 1-2,3 4 1,3 3-2,4-1 0,2-3 1,11-3-1,4-3 1,5-8-1,7-6 0,5-6 1,2-3-1,1-9 2,1-7-2,1-7 0,-5-8 1,-6-5-1,-6-9 0,-6-5 1,-11-1-1,-6 2 1,-19 4 0,-2 7 0,-11 10-1,-5 13 1,-6 15-1,1 5 0,7 18-3,-2 5-5,22 10-25,2-5-8,13 0-1,8-5-5,13-5-2</inkml:trace>
</inkml:ink>
</file>

<file path=ppt/ink/ink2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44.3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80 230 19,'0'0'28,"3"-14"2,-3 6-10,0 8 0,3-15-5,-3 15 1,0-9-5,0 9 0,-6 0-3,0 5-1,-2 5-1,1 7-3,-1 4 0,1 4-2,2 3 2,2 1-2,3-4 2,9-3-2,5-4 2,4-8-1,8-8 1,3-4-1,3-9 0,3-9 0,0-3-1,0-6 1,-3-3-2,-6-6 2,-6-2-2,-11 0 0,-9-4 1,-3 8-1,-17-1 1,-4 11 0,-8 12-1,-6 11 0,-5 11 1,0 14 0,2 11-2,1 10 0,10 6-4,6 1-5,13 4-22,3-1-5,13 0-2,6-6-3,8 0-3</inkml:trace>
</inkml:ink>
</file>

<file path=ppt/ink/ink2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44.8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93 172 131,'-9'6'34,"-6"3"0,4 13-27,-1 6-2,4 5 0,2 3-2,6 1 1,0-2-2,12-5 1,5-5-1,6-8-1,3-9 1,5-7 0,2-5-1,-1-15 0,2-7 0,-7-5 0,-4-12 0,-2-2 0,-9-4-1,-7-3 0,-5-2 1,-11 6-1,-10 10 1,-6 7-1,-7 17 0,-7 9 1,-5 11 0,5 15 0,3 9-1,3 5-5,15 5-22,6-9-11,14-4-2,12-10-3,14-13-6</inkml:trace>
</inkml:ink>
</file>

<file path=ppt/ink/ink2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48.3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62 14,'0'0'13,"1"-10"-2,-1 10-3,2-8 0,-2 8 0,3-8 0,-3 8 1,6-12 0,-6 12 0,6-9 2,-6 9-2,2-7-1,-2 7 0,0 0-3,0 0 1,0-8-3,0 8 0,0 0-2,0 0 0,0 0-4,0 0-5,0 0-5,0 0-18,0 0 0,0 0-3,0 0 2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48.548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Group>
    <inkml:annotationXML>
      <emma:emma xmlns:emma="http://www.w3.org/2003/04/emma" version="1.0">
        <emma:interpretation id="{7ECC1281-275A-4895-8483-74B465820240}" emma:medium="tactile" emma:mode="ink">
          <msink:context xmlns:msink="http://schemas.microsoft.com/ink/2010/main" type="inkDrawing"/>
        </emma:interpretation>
      </emma:emma>
    </inkml:annotationXML>
    <inkml:trace contextRef="#ctx0" brushRef="#br0">273 1016,'0'0,"0"0,0 0,0 0,0 0,0 0,0 0,0 0</inkml:trace>
  </inkml:traceGroup>
</inkml:ink>
</file>

<file path=ppt/ink/ink2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49.0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14 57,'0'0'36,"0"-8"-7,0 2-7,0 6-5,0 0-4,0 0-3,-8 2-2,4 8-2,1 7-2,1 6 0,-4 5-1,0 6 0,3 7-1,-3 3 0,0 2 0,3 0-2,0-2 1,-4-3-1,3-5 0,1-2 0,1-4 0,-1-7 0,3-3 0,0-5 1,3-2-1,2-4 1,3-6 0,1-1-1,1-2 0,1-1 1,3-5 0,-4-1-1,7-1 1,-3 0-1,0-3-1,1 1-1,0-1-3,-6-2-15,2 2-18,-3-3 0,-1 1-4,-7-2-3</inkml:trace>
</inkml:ink>
</file>

<file path=ppt/ink/ink2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49.2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64 125,'-13'0'38,"5"0"-1,8 0-29,-1-6-3,4 1 0,10 2-2,7-4-1,3 2 0,9 0-2,3 1 1,5 3-4,-1-6-7,3 4-26,-6 0-2,-1 0-2,-6-5-6,-1 3 0</inkml:trace>
</inkml:ink>
</file>

<file path=ppt/ink/ink2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1.4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84 36,'0'0'33,"0"-14"-6,0 14-3,0-15-5,0 15-3,-8-16-4,7 7-1,-4-1-3,2 4-1,-6-2-2,9 8-1,-15-5-1,4 5 0,-1 3-2,-3 6 1,-2 2-1,-4 6 0,2 3-1,3 1 1,0 5-1,3 1 0,5-1 1,0 1-1,8-3 0,8 0 0,1-3 0,9-4 1,2-2 0,3-6 0,2 0-1,-1-6 1,3-3 0,-4 0 0,-1-5 1,-3-3-2,-3 1-1,-1-5-2,0 0-4,-6-6-22,0 3-7,1-3-4,-4-4-2,1-1-3</inkml:trace>
</inkml:ink>
</file>

<file path=ppt/ink/ink2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1.6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0 99,'-3'0'37,"2"9"-2,-8 2-19,6 6-7,0 3-3,1 3-2,-1 1-1,0 1-1,3-2 0,0-3-2,3-4-1,0-6-3,2-1-8,-5-9-24,13 1 1,-13-1-4,8-10-3,-5-4 0</inkml:trace>
</inkml:ink>
</file>

<file path=ppt/ink/ink2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1.9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32 114,'-6'-6'38,"6"6"-3,0-7-24,6 5-3,5-1-3,8 1 0,4 0-3,6-1 1,2 1-2,2 0-1,-1 2-1,-1-2-3,-1 2-7,-8 0-27,-6 4 1,0-3-3,-6 2-5,-4-2 3</inkml:trace>
</inkml:ink>
</file>

<file path=ppt/ink/ink2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2.1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2-1 122,'-2'16'38,"2"2"0,0-4-29,5 6-4,5 1 0,6 3-1,-1-3-2,3 0 0,0 0 0,1-1-1,2 0-1,-4 0-1,-2-4-1,-7-2-2,4 3-8,-9-8-25,-2-1-1,-1-8-3,0 0-3,0-8 1</inkml:trace>
</inkml:ink>
</file>

<file path=ppt/ink/ink2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2.3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244-1 94,'-15'-2'39,"8"8"-2,-4 2-12,-1 12-17,-4-1-2,3 8-2,-6 2 0,1 4-2,-5 1 0,2 0-1,0-2-3,-2-7-5,12 0-28,-7-6-3,10-6-1,0-7-4,8-6-3</inkml:trace>
</inkml:ink>
</file>

<file path=ppt/ink/ink2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4.4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224 134 65,'0'0'31,"0"0"-5,0-15-10,0 15-1,1-16-3,2 7-1,-3-6-3,5 4 0,-5-3-3,0 3 0,-5-2-2,1 4 0,-8-1-2,-4 3 1,0 3-1,-4 4-1,-5 3 1,3 6-1,-4 7 0,6 6 1,-3 6-1,5 5 1,5 6 0,4-2 1,5 3-2,4-1 2,7-5-1,7-4 1,4-9-1,10-3 1,2-7 0,7-5-1,-1-6 0,3-1 0,-6-4-1,-1-3-1,-1-1-3,-13-5-6,8 1-25,-11-5-1,-1-1-2,-7-7-4,6-5-2</inkml:trace>
</inkml:ink>
</file>

<file path=ppt/ink/ink2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4.6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0 107,'0'0'36,"0"0"-3,-9 13-21,9 8-2,-2 1-3,1 7-3,-2 0 1,3 6-2,-2-3-1,2-4-2,0-3-1,0-10-2,6-1-5,-6-14-17,10-1-9,-9-12-3,4-3-2,-5-6-1</inkml:trace>
</inkml:ink>
</file>

<file path=ppt/ink/ink2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4.8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24 120,'-7'-6'36,"7"6"-3,0-7-20,15 5-4,2 1-4,2-1-1,6-3-3,-1 4 1,2 1-3,-3 0-3,1 3-7,-4 0-24,-3 3 0,-6 0-5,2 5 1,-2-6-2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4:49.655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0,'0'0,"0"0,0 0,109 18,-82-18,-17 9,8-9,-9 10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35.21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Group>
    <inkml:annotationXML>
      <emma:emma xmlns:emma="http://www.w3.org/2003/04/emma" version="1.0">
        <emma:interpretation id="{3A9736C5-1EFA-4F84-AB5F-301A0613957E}" emma:medium="tactile" emma:mode="ink">
          <msink:context xmlns:msink="http://schemas.microsoft.com/ink/2010/main" type="inkDrawing"/>
        </emma:interpretation>
      </emma:emma>
    </inkml:annotationXML>
    <inkml:trace contextRef="#ctx0" brushRef="#br0">819 1607,'0'0,"0"0,0 0</inkml:trace>
  </inkml:traceGroup>
</inkml:ink>
</file>

<file path=ppt/ink/ink2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5.0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0 113,'0'8'36,"0"1"-2,6 6-21,-2 4-4,4 7-1,4-1-3,3 7 0,-1 1-2,4 2 0,-1-2-1,3 1 0,-2-3-2,2-4 0,-5-8-2,-2-5-3,0 0-7,-13-14-24,17 3-1,-9-6-1,-1-12-3,-1-4-2</inkml:trace>
</inkml:ink>
</file>

<file path=ppt/ink/ink2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5.2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302 1 121,'-12'-4'36,"-2"7"0,4 14-25,-10 6-4,0 7-2,-7 7-1,-4 2-1,-1 4-2,0 3 0,0-5-2,2-6-5,11-8-28,3-6-2,5-11-2,11-10-3,3-6-3</inkml:trace>
</inkml:ink>
</file>

<file path=ppt/ink/ink2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7.3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93 529 38,'12'-4'32,"-12"4"-1,6-17-12,5 9-2,-7-7-2,5 4-2,-6-8 0,2 4-4,-5-3 0,1 3-4,-1-1 1,-1 6-3,-5 2 0,-5 8-1,-3 0-1,-1 11 0,-2 10-1,1 4 1,-1 8-2,2 2 1,-1-1 0,7 0 1,3-3-1,6-8 0,2-7 1,10-6-1,2-8 0,4-7 1,3-5 0,4-7-1,1-6 1,-2-6 0,2-10-1,-3-5 0,3-3 1,-7-5-1,6-2-1,-8 0 0,-5-3 1,-3 3-2,-1 6 2,-5 8 0,-3 7 0,0 7 0,-8 10 0,-1 13 1,-2 7 0,-3 18 0,5 6 1,-1 10-1,-3 9 0,9 8 1,-4 4-1,4 0 0,4 2 1,0-7-1,4-1-1,1-5 0,-2-9 1,0-6-1,-2-8-1,6-10-2,-3-1-5,-4-14-21,6 2-8,2-12-1,-2-8-3,5-7-5</inkml:trace>
</inkml:ink>
</file>

<file path=ppt/ink/ink2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7.6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0 123,'0'0'35,"0"0"0,-7 9-28,7 9-1,-2 4-1,1 3-1,-1 3-1,1 4 1,-1-4-1,2-1-2,0-5-1,0-5-2,0-3-2,0-14-4,3 9-10,-3-9-17,0-11-1,0-2-2,0-4-3,0-4 3</inkml:trace>
</inkml:ink>
</file>

<file path=ppt/ink/ink2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7.8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63 100,'-9'-10'34,"3"2"-5,6 8-10,-3-9-6,9 5-6,0-1-1,9 2-3,2-3 0,7 0-1,-2 0-1,4 2-3,1 3-4,-7-1-9,1 3-20,-4 3-2,-2 5-2,-4 2-5,-4 3 5</inkml:trace>
</inkml:ink>
</file>

<file path=ppt/ink/ink2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8.1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1 136,'3'13'38,"7"5"-2,-5 2-29,7 5-2,0 2-1,4 2 0,-1 4-2,2-7 0,-2-2-1,2 0-1,-2-3 0,-3-7-2,-3 1-1,2-8-5,0-1-28,-11-6-1,9-2-2,-9-9-2,6-7-3</inkml:trace>
</inkml:ink>
</file>

<file path=ppt/ink/ink2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5:58.3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261 0 136,'-9'1'38,"0"7"-1,-2 5-26,-3 7-6,0 4 0,-2 5-2,-3 3 0,0 3-2,-6-2 0,7 1-2,-3-5-1,-1-3-4,4-9-13,3 3-18,1-7-2,6-5-2,-1-6-4,9-2 0</inkml:trace>
</inkml:ink>
</file>

<file path=ppt/ink/ink2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6:11.7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42 18,'0'0'25,"0"0"-4,-3-6-4,3 6-2,0 0-2,0 0-2,0 0-1,10-6-3,-10 6 0,16-5-2,-8 3 0,7-2-1,-1 2-1,3-1 0,-1 0 0,3 1-2,2 0 2,-1 1-2,0 0 1,1 1-1,-1 0 0,0 0 0,-2 0-1,6 0 1,-4 1-1,-2 0 0,5 1 0,-1 0 0,-4 2 0,3 3 0,-4-3-1,0-1 1,-2 5 0,-6 0 0,5 2 0,-3 1 1,-7 4-2,7-1 2,-7 3-2,6 1 2,-6 4-1,1 0 0,4 1 0,-5-2 0,3 2 0,-3 3 0,1 0 1,1 5-1,-5-1 1,4 0-1,-4 0 1,1 4-1,-1-3 1,6 0 0,-6 1-1,2 0 1,0-1-1,0 1 1,3 5 0,-3-2 0,0 5-1,-1-4 1,-2 4-1,0-2 1,0 3-1,0-4 2,-3 1-1,0-2-1,-5 4 1,5-2 0,3 2 0,-1-2 0,1 3-1,0-1 1,0-3-1,1 3 2,1-6-1,-1 2 0,-1-3-1,0 0 1,0-3 0,0 4 0,0-2 0,-3 0 0,3 0-1,0-1 1,0 0-1,-1-2 1,1 1-1,-2-4 1,2-1-1,0 1 0,-1-3 1,1 2-1,-2-2 1,1 1 0,-6 0-1,6 1 1,1-1 0,-3-2 0,3 2-1,0-2 1,0 1 0,0-1 0,1-3 0,1 2 0,-2-3-1,1 2 0,-1-1 1,0-3-1,0 2 0,0 0 1,0-4-1,0 0 0,0-1 0,0-1 0,0-3 0,7 0 1,-6-2-1,2 1 0,0 2 0,-1-3 0,4 3 1,-3 0 0,-3-1-1,1-1 0,1 3 1,-2-3-2,0 1 2,1 0 0,-1-2-1,2 2 0,-2 0 0,1 1 0,4 2 0,-2-2 0,-1 1 0,-1 0 0,-1-1 0,2 0 1,-1 2-1,-1 2 0,0-1 0,0 3 0,0-2 1,0 1-1,0 1 0,0 0 0,0 0 0,0-3 1,0-1-1,0 1 0,-1-2 0,1 0 1,0-1-1,0-4 0,0-6 0,0 16 0,0-10 0,-2 1 0,1 0 0,-2 2 1,-4 5 0,6 2 0,-2 3 0,0 0 0,1-3 0,1 0 0,-5 0 0,4 0 0,-1-3-1,0-5 0,2-2 0,-7 2 0,8-8 0,-8 13 0,2-6 1,6-7-1,-10 12-1,3-3 1,3-2 1,1 3-1,1 0 0,2 2 0,0-4 0,0 1 0,0 2 0,0 0 0,0 3 0,0-5 0,0 3 0,-4-1 0,2 1 0,1 3 0,-2 0 0,1-1 1,-1 2-2,-2 1 1,4 0 0,-1 3 0,-1 1 0,2-1 0,-1-1 1,1 1-2,1 1 2,0-1-1,0 0 0,0 6 1,0-2-1,1 4 1,1 1-1,1 1 0,0 1 0,3 1 0,-1-3 0,-1-3 0,4-4 0,-4 1 1,1-5-2,0-2 1,-4-1 0,-1-1 0,-6 2 0,1-4 0,-7 0 0,-2-3 0,4-1 0,-4-1 0,0 1 0,2-2 0,5-2 0,-4 0 0,5-1 0,-2 0 0,8-3 0,-14 4-1,14-4 2,-15 2-2,11-1 1,-9-1 0,6 0 0,-4 0 0,-3 0 0,-1 0 0,1 0-1,-1 0 1,5 0 0,-3 0-1,0 1 0,0 0-1,0 1-2,5-3-10,8 1-17,-12-5-7,9-5-3,0-6-4,3-6-2</inkml:trace>
</inkml:ink>
</file>

<file path=ppt/ink/ink2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6:28.3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16-1 43,'0'0'30,"-6"-1"-8,6 1-6,0 0-3,-3 3-2,3 7-2,0-4-2,0 4-2,0 1 1,3 6-1,3-2 1,0 5-1,4 0-2,-1 1 1,3-2-1,3 1 0,0 1-1,4-2 0,-3-3-1,9 1 0,-4-3 1,4-1-1,-1 0 0,3-2 1,1-2-2,-4-1 1,4-3 0,-2-1 0,-4 0-1,0-2 0,-4-1 0,-3-1 0,-6 0 1,4 0-1,-13 0 1,10 0-1,-10 0 0,0 0 1,0 0 0,0 0-1,-9-1 0,2 1 1,-3 0-1,-3 0 0,-1 0 0,-3 0 0,2 0 0,-3 0 1,-2 1 0,-5 3-1,3 0 0,-3 3 0,1 2 1,-2 2 0,-2 2-1,6 0 1,-3 6-1,7-2 0,-2 4 1,2 0-1,3 0 0,1 2 0,0-1 0,2 0 0,4-3 0,1-4 1,2 1-2,2-7 1,3 0-3,0-9-2,2 9-16,-2-9-15,7-4-2,-7 4-2,14-14-2</inkml:trace>
</inkml:ink>
</file>

<file path=ppt/ink/ink2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6:29.0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-1 347 6,'0'0'21,"0"0"1,0 0 1,0 0-2,0 0 0,0 0-3,0 0-2,7-1-4,-7-4-4,0 5 1,3-18-4,2 9-1,-5-4-1,9 1 1,-4-4-2,4 0-1,-3-1 1,6-1 0,-4 2 0,4 1 0,0-3-1,2 2 0,-2 1 1,2-2-1,6 2 1,-1 1-1,0 2 0,7-2 0,-4 3 0,4 4 0,-3-1 0,5 0-1,-9 1 1,4 2-1,-4 1 0,-3 1 0,-2-2 1,-2 1-2,-4 1 0,1-1-3,-1 4-13,-8 0-19,10-2-1,-10 2-3,0 0-4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55:58.8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</inkml:trace>
</inkml:ink>
</file>

<file path=ppt/ink/ink2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6:29.7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52 170 103,'0'0'35,"0"0"-1,-14-1-26,13 4-1,-2 4-2,-2 6-1,-2 1-2,5 3 1,-1 3-1,3-1 0,0 1 0,3 0 1,5-3-1,1 1 0,6-6-1,2 1 1,6-6 0,-2-1-1,0-3 1,5-3-1,-1-1 0,-4-8-1,-1-4 1,1-1 0,-4-5 0,-2-4-1,-7-3 1,1-3-1,-4 0-1,-5-3 2,-2 3-1,-6 0 0,1 3 0,-7 2 1,0 5 0,-2 1 0,0 3 0,0 6 0,0 1-1,-2 3 0,0 5 0,0 3 0,-5 7 0,4 3 0,0 5-1,-4-1 1,4 5 0,3 1 0,3 1-3,7-4-9,6 3-24,6-3-2,7 1-4,2-4-3,3-4-4</inkml:trace>
</inkml:ink>
</file>

<file path=ppt/ink/ink2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33.4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0 34,'0'0'32,"0"0"1,0 0-12,0 0-4,0 0-5,-4 0-4,2 9-2,-4 2-1,3 8 0,0 3-2,2 6 0,-6-1 0,6 6-1,-2-2 0,1-3-1,1-3 0,1-5 0,-2-7-1,2-2 2,0-11-1,0 0 0,6 0 0,1-9 0,-1-5 1,3-4-2,-2-4 2,4-3-2,-2-2 1,3-2-1,-1 3 1,1 2 0,-3 3 0,4 5-1,-3 7 1,-1 4 0,1 5 0,-3 7 0,1 6 0,-2 2 0,-2 7 0,3 1 0,-6 1-1,1-1 1,-2-2-1,0-5 1,0-1-1,0-7 0,0-8 0,0 0 0,6 0 1,1-7 0,1-9 0,3-2-1,2-4 1,1-3 0,0-1 0,1 2 0,-1 3-1,-2 2 0,-1 6 1,1 5 0,-3 4-1,2 5 1,-2 6 0,-3 8 0,-2 1 0,3 4 0,-4 2 0,0 3 0,-3-1 0,0-2-1,0-1 1,0-2-2,0-4-1,0-3-4,0 0-11,0-12-22,0 0 1,0 0-4,10-2-4</inkml:trace>
</inkml:ink>
</file>

<file path=ppt/ink/ink2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33.6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0 120,'0'0'37,"-1"18"-1,-2-8-28,3 4-2,-2-4 0,-1 5-2,3-3-2,0 0 0,0-3-3,0-3-1,0-6-7,0 0-27,8 0-1,-4-7-3,7-9-2,-5-5-1</inkml:trace>
</inkml:ink>
</file>

<file path=ppt/ink/ink2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33.8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34-1 113,'-6'0'38,"-4"0"-2,10 0-22,-12 2-7,12-2-3,0 0-3,-7 7-3,7 1-6,0-8-19,9 5-10,-3-3-1,8 2-3,-1-4 0</inkml:trace>
</inkml:ink>
</file>

<file path=ppt/ink/ink2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34.2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91,'0'0'37,"4"14"-3,-4-4-13,0 5-10,-4 1-3,4 4-1,-1-5-3,-1 5 0,1-4-1,1-2 0,0-1-2,0-5 1,0-8-1,0 7-1,0-7 1,0 0 0,9-8 0,-1-2 0,1-5 0,0-2-1,3 0 1,2-2 0,0 0 0,1 2-1,-3 4 0,2 0 0,-5 6 0,2 3 0,-2 4 0,-2 0 0,1 2 1,1 7 0,-4 5 0,-1 4 0,1-1 0,-4 3 0,2 2-1,-3-2 2,0 1-2,0-6 0,0 1-3,0-8-4,3 3-20,-3-11-13,0 0-1,0 0-4,10-8-3</inkml:trace>
</inkml:ink>
</file>

<file path=ppt/ink/ink2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37.0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154 151 30,'0'0'28,"0"0"1,0 0-11,0 0-1,-4-7-2,4 7-1,0 0-4,5-10 1,-2 1-2,2 2-2,1-5-1,-2 2-2,1-5 0,1 2-1,-4-3 0,-2 4-1,0-1 0,-4 4 0,-5-1-1,-3 4 0,-2 5 0,-2 1-1,-1 3 0,-3 8-1,2 3 1,-1 5 0,3 3-1,0 4 0,6 0 1,1 2-1,4-3 1,5 1-1,3-4 1,5-3-1,-1-3 1,6-1 0,2-5 0,2 0 0,1-5 0,3-2 1,1 0 0,3-3-1,1 0-2,0-6-4,3 4-20,-6-7-8,2 4-4,-7-3-3,-3 0-2</inkml:trace>
</inkml:ink>
</file>

<file path=ppt/ink/ink2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38.9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0 45,'0'0'32,"0"0"-2,0 0-12,-6 5-4,5 4-1,-5-3-5,3 7-1,-4-5 1,3 5-3,-1-2-1,1 0-1,-2-1 1,1-2-2,4-1-1,1-7-1,-3 13-2,3-13-6,0 0-12,0 0-11,0 0-3,3-1-2,1-8-2</inkml:trace>
</inkml:ink>
</file>

<file path=ppt/ink/ink2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39.2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24 89,'0'0'34,"-9"-1"0,9 1-19,0 0-3,0 0-2,0-9-4,0 9-2,8-3-1,3-1-1,-1 2 0,5 1 0,1 1-1,-1-1 0,2-1 0,-2 2-1,-1-2-2,-1 2-2,1 1-13,-3-1-18,-2 0-1,0 0-2,-1 0-5,-8 0 2</inkml:trace>
</inkml:ink>
</file>

<file path=ppt/ink/ink2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39.7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92,'0'0'34,"0"0"-1,0 0-13,0 4-10,0-4-2,3 13-3,3-3-1,4 4-1,-1-2 0,3 7-1,2-4 1,-1 2-2,3 0 0,-3-1 0,0-2 0,-1-1-1,-5-2 0,2-2-2,-2 0-2,-7-9-8,10 6-24,-10-6 1,6-6-4,-6-6-2,5-2-2</inkml:trace>
</inkml:ink>
</file>

<file path=ppt/ink/ink2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39.9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0 119,'-8'1'34,"1"7"0,-8-1-23,1 5-4,-4 3-1,-2 0-2,-5 2-1,-1 3-1,2-2 1,-2-1-2,6 2 1,2-3-3,4-3-2,1-3-8,10-2-24,3-8-2,0 0-2,0 0-4,10-7-2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0.9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0 55,'0'0'35,"-8"7"-7,8-7-11,0 0-3,-3 9-5,3-9-2,0 10-2,0-3 0,-1 2 0,1 6-1,-4 1-2,4 2 0,-6 5-1,5 0 0,-2 1-1,-2 3 1,3-3-1,2-1 1,-4-1-1,2-6 0,2-2 0,0-5 0,0-9 0,0 7 0,0-7 1,0 0-1,0 0 0,2-4 1,-2 4-1,0-11 0,3 2 0,-3-1 0,1-2 0,-1-2 0,2-1 0,3-3 0,-1-1 0,1 4 0,0-4 0,1 1 0,0 2 0,2 2 0,0-3 0,-1 5 0,3-1 1,-2 3-1,-1 0 0,3 1 1,-2 2-1,1 3 0,-3 0 1,3 2-1,-9 2 2,11 0-2,-11 0 1,11 7-1,-6 2 2,-2 1-2,2 2 1,-2 0-1,-2 5 0,4-2 0,-3 3 1,-1 3-1,1-1 0,-2 4 0,0-4 0,-2-1 0,-1 0 0,2-4 0,-4-4 0,3-3 0,2-8 0,0 0 0,0-5 0,0-5 0,2-4 1,4-2-1,2-5 0,-2-1 0,4 0 0,-1 1 0,2-1 0,3 4 0,0-1 0,1 2 0,-4 6 1,3 2-1,-3-1 0,-1 6 1,-1 0-1,-9 4 0,12-5 0,-12 5 1,7 0-1,-7 0 0,8 5 1,-8-5-1,7 9 1,0 0-1,-4-1 1,1 1-1,-2 6 0,1-3 1,2 2-1,-5 1 1,0 3-1,0-1 1,0 0-1,0 2 1,-5-4-1,3 0 1,-1-2-1,0 0 0,2-2 0,1-11 0,0 8 0,0-8 0,0 0-1,0 0-1,0-6-1,0-4-5,4 1-10,-1 0-7,1 1-16,0-1-27</inkml:trace>
</inkml:ink>
</file>

<file path=ppt/ink/ink2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42.0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 16 9,'0'0'28,"2"-7"0,-2 7-7,0 0-3,0-7-2,0 7-3,0 0-3,0 0-2,-11 0-2,11 0-2,-12 7 0,4 0 1,-4 4-2,3 1-1,-6 6 0,1 1 1,-3 2-1,2 6 0,-2-1-1,2 3 0,0-1 1,4 1-2,2 2 1,3 1-1,6 0 2,0-2-2,6 2 1,3 0 0,3-2-2,2-4-4,4-4-24,1-5-4,2-7-3,2-6-3,1-7-2</inkml:trace>
</inkml:ink>
</file>

<file path=ppt/ink/ink2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42.7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1 38,'0'0'33,"-2"-7"-1,2 7-10,0 0-7,0 0-1,0 0-5,0 0-2,2 2-3,7 8 0,-2 1-1,7 4 0,-2-2 0,5 6 1,0-1-1,1 3 0,-3-1 0,2 2 0,-5 1 0,-1 0-1,-8-1 1,-1 5-2,-2-2 0,-7 4 1,-5-5-1,0 1 0,-2-2 0,-2-2-1,2-5 0,-3-1-2,6-5-3,-1-9-21,5-1-8,1-7-4,4-3-2,2-10-3</inkml:trace>
</inkml:ink>
</file>

<file path=ppt/ink/ink2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43.3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79 63,'0'-9'33,"1"1"0,2-4-9,7 5-11,-7-6-2,9 7-3,-5-6 0,6 6-4,-1 2 0,2 4-1,-1 0-1,1 2 0,-5 5-1,2 2 0,-4 3-1,0 1 1,-4-2-1,-3 2 0,0-1 1,-3 1 0,-4-3 0,1-1-1,0 0 1,6-9-1,-10 13 0,10-13 0,-5 10-1,5-10 1,0 0 0,0 7 0,0-7 1,0 0-1,6 6 1,0-3 0,3-1 0,4 3 0,-1-1-1,0 0-2,5 1-7,1-2-25,2-2-1,-2-1-3,0 0-1,-2-1-5</inkml:trace>
</inkml:ink>
</file>

<file path=ppt/ink/ink2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44.5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20 32,'0'0'24,"0"0"-4,-7-7-2,7 7-3,0 0-2,0 0-2,0 0-1,0 0-2,0 0-2,0 0-2,0 0-1,0 0 0,3-1 0,9 1-1,0 0 1,5 2-1,1-1 1,7 3 0,1-3 0,6 0 0,-2 0 0,7-1-1,-2 0-1,1 0 1,2 0-1,4 0 0,-1 0 0,1 0-1,3 0 1,-1 0 0,3 0 0,-3 1 0,1-1-1,-4 1 1,0-1 0,2 1 0,-7-1-1,7 1 1,-5-1-1,2 0 1,-4 0 0,-2 0 0,-1-1 0,1-1 0,-7 0-1,2 0 1,-3 0 0,-3 0-1,0 1 1,-2-1-1,-3 1 1,2-1-1,-3 1 1,0-1-1,-4 1 0,-3-1 1,3 2-1,-2-1 0,-5 1 0,-6 0 0,12 0-2,-12 0-2,0 0-9,2 7-23,-2-7 0,-5 9-4,-4-4-4,3-1 1</inkml:trace>
</inkml:ink>
</file>

<file path=ppt/ink/ink2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46.3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172 263 69,'3'-8'33,"-3"8"-1,0 0-17,0-10-4,0 10-1,-3-10-3,3 10-1,-5-13-1,5 13 0,-9-10-1,3 2-1,-3 2 0,0 3-2,-4 3 0,1 3-1,-3 11 0,0 0-1,-2 7 1,0 4-1,4 3 1,0 0 0,3-2-1,4-1 1,6-6 1,0-2-1,6-9 1,3-2 0,3-6-1,3-2 1,1-6 0,0-7-1,1-3 1,0-4 0,-2-8 0,2-4 1,-5-2-1,2-5 0,-4 3 0,0-3 0,-4 4-1,0 3 0,-3 7 0,-2 7 1,-1 4-1,0 6 1,0 10-1,0 0 0,-1 12 1,-1 7-1,1 3 1,-4 10-1,5 3 0,0 2 0,0 1 1,0 2-2,0-5 1,0-2 1,3-5-1,0-7 0,0-3 0,-1-3 1,-1-5-2,-1-10 0,6 8-2,-6-8-6,8-7-21,-3-4-7,2-5-1,-1-5-3,5-3-3</inkml:trace>
</inkml:ink>
</file>

<file path=ppt/ink/ink2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46.5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0 110,'0'0'35,"0"0"-1,0 0-26,3 9 1,-1 7-4,-2-3-1,-2 8-1,-1 2-1,1 0 1,-1-1-2,0-5 0,3-2-2,0-6-1,0 1-4,0-10-7,3-5-23,2-6 0,1-1-4,-4-6-1,-1-4 2</inkml:trace>
</inkml:ink>
</file>

<file path=ppt/ink/ink2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46.7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15 99,'-8'-3'34,"8"3"-1,-7-3-20,7 3-4,0 0-1,10 0-2,1-2-2,4 2-1,3-1 0,5-1 0,3 1-1,-1 0-1,1 0-3,-4 0-3,6 3-23,-7 0-7,-1 1-3,-8 2-3,2 2-4</inkml:trace>
</inkml:ink>
</file>

<file path=ppt/ink/ink2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47.0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4-1 132,'0'0'34,"-6"0"2,6 0-31,0 6-2,3 4 1,0 1-3,9 7 1,0 0-1,3 3 1,2 1 0,3 1 0,-2 0-1,2 0 0,-2-4 0,-2-5-1,-4 2-1,-1-8-3,-2 3-3,-9-11-22,7 3-7,-7-3-3,11-12-2,-9-1-3</inkml:trace>
</inkml:ink>
</file>

<file path=ppt/ink/ink2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47.3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286 0 130,'-10'2'36,"1"4"0,-3 6-29,-3 0-1,-4 10-1,-5 2-2,-3 6 1,-4 3-2,4-3 0,-1 1-1,1-5 1,7-1-3,2-8-1,7-3-6,0-6-27,11-8-2,0 0-3,5-11-5,3-2-1</inkml:trace>
</inkml:ink>
</file>

<file path=ppt/ink/ink2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0.2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107 98 26,'12'-4'27,"-12"4"-2,11-7-3,-7-2-3,2 6-2,-4-4-3,-2 7-2,1-15-1,-1 15-2,0-12 0,0 3-3,-4 1-1,-4 2-2,-2 0 0,-3 0-1,-3 2 0,0 3-1,0 1-1,-1 4 0,2 5 0,2 2 0,7 2-1,3 1 1,3 6-1,11-1 0,4 4 1,2-2 0,3 1-1,3-2 1,-5 0 0,-3 0 0,-1-2 1,-3-4 0,-8 1 1,-3-3 0,-3-1 0,-10-2 0,0-1-1,-4 1 1,-6-5-1,3-1 0,-1-3 0,3 0-2,2 0-1,6-4-6,10 4-21,0-9-8,12 3-2,3-1-4,9 0-3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1.2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0 110,'0'0'40,"0"0"-14,0 0-15,-1 4-4,1-4-2,-5 14-1,1-6-2,4 3 0,-2 0-1,0 3 1,-1 1-2,2-3 0,-1 2 0,1-2 0,-2 0-2,-1-4-3,4-8-10,0 0-8,0 0-13,0-5-24,0-10-9</inkml:trace>
</inkml:ink>
</file>

<file path=ppt/ink/ink2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0.3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76 119,'0'12'37,"0"-12"-1,-5 12-29,5-12-2,0 0-5,0 0-11,0 0-24,11-15-1,0-8-3,4-3-4,2-10 3</inkml:trace>
</inkml:ink>
</file>

<file path=ppt/ink/ink2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0.6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0 118,'8'6'39,"-8"7"-2,0 5-28,0 1-2,-3 12 0,0 3-2,-2 5-1,0 4-1,2 2-1,2-1 0,-1-3-1,2-1-1,2-4 1,4-7-1,3-5 0,0-9 1,3-3-2,2-6-2,0-6-3,6 0-13,-4-8-20,1-7 0,-3-5-4,-3-3-3</inkml:trace>
</inkml:ink>
</file>

<file path=ppt/ink/ink2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0.8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0 141,'-9'2'39,"1"-3"-2,8 1-31,3 0-2,11 0-2,3 2-2,4-2 0,2 0-2,5 0-7,2 4-28,-2-3-1,-4 1-3,-1-2-3,-3 0-2</inkml:trace>
</inkml:ink>
</file>

<file path=ppt/ink/ink2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1.3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0 155,'0'0'40,"-13"0"-4,13 0-30,0 0-3,0 0-1,0 0-2,0 0-5,2 9-13,-2-9-21,9 17-1,-9-2-3,2 3-2,-2 0-2</inkml:trace>
</inkml:ink>
</file>

<file path=ppt/ink/ink2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1.4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13 131,'0'0'39,"0"0"-2,0 0-29,0 0-4,0 0-5,0 0-25,0-4-11,0 4-1,1-9-6,-1 9-2</inkml:trace>
</inkml:ink>
</file>

<file path=ppt/ink/ink2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3.5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24 36,'2'-8'34,"-2"-3"0,0 5-10,0 6-6,0 0-5,-8 1-2,0 12-4,1 4-1,-4 7-2,0 11 0,-2 4 0,-3 12-1,0 1 1,5 2-2,-4-3 1,6-2-1,-2-7 0,3-5-1,-1-11 1,8-9-1,-2-4-1,3-13 0,0 6-3,0-6-2,4-6-4,-4-12-10,6 2-16,0-6-4,0-6 0,0-7-2</inkml:trace>
</inkml:ink>
</file>

<file path=ppt/ink/ink2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3.8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0-1 100,'9'-7'35,"-9"7"-2,0 0-20,6 15-2,-4-3-4,4 8-1,-3 4-1,1 8-1,-1 5-1,0 3 0,2 3 0,-2-1-1,-1-4 0,4-1-1,0-5 1,0-5-2,3-8 0,-1-7-3,2-2-2,-4-10-6,8-2-25,-11-8-2,0 0-2,-6-8-1,-4 3-3</inkml:trace>
</inkml:ink>
</file>

<file path=ppt/ink/ink2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4.0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23 102,'-11'-1'35,"2"0"0,9 1-22,0 0-3,9 7-3,3-7-3,7 1 0,3-1-1,6 0-1,2 0-2,2-6-4,8 6-20,-6-7-11,-1 3-3,-4-3-3,2 2-2</inkml:trace>
</inkml:ink>
</file>

<file path=ppt/ink/ink2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4.2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2-1 124,'0'6'36,"-3"4"0,4 4-28,4 1-2,6 8-1,2-3-1,4 4-1,0 3 0,1-2-1,0-2-1,2-5-1,-3 0-2,-2-5-3,0-1-13,-4-9-20,1-3 1,-12 0-5,12-12-1,-8-3 0</inkml:trace>
</inkml:ink>
</file>

<file path=ppt/ink/ink2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4.4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122-1 126,'-7'0'37,"-5"2"0,7 10-27,-6 2-3,4 6-2,-4 1-2,-1 2 0,-2 5-1,3-3-1,1 0-2,-2-7-5,7 1-24,-1-8-8,4-3-1,2-8-5,5 0-2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1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23 94,'0'0'47,"0"-13"-18,0 13-17,-8-5-4,8 5-1,0 0-4,-8-3 0,8 3-3,0 0-1,0 0-3,-8 5-6,8 3-11,0 1-11,-3 1-22,0 0-17</inkml:trace>
</inkml:ink>
</file>

<file path=ppt/ink/ink2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4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26 117,'6'6'36,"-6"-6"0,18 3-28,-7-3-1,10 4-2,-1-4 0,3 0-3,3 0 0,-1-1-1,-3-3 0,-1 0-3,-1 3-3,-12-6-15,5 6-17,-13 1 0,5-12-3,-5 3-3</inkml:trace>
</inkml:ink>
</file>

<file path=ppt/ink/ink2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5.0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0 119,'0'0'37,"-13"13"0,7-1-28,2 6-1,-1 1-3,1 5 0,-3-1-2,3 2-1,1-4-1,0-4-3,3 3-10,0-9-24,3-4-2,-3-7-3,7 0-3,-7 0-2</inkml:trace>
</inkml:ink>
</file>

<file path=ppt/ink/ink2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6.9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12 23,'0'-7'31,"0"7"0,0 0-8,0-7-5,0 7 0,-3 3-7,3 7-2,-5 2-1,4 6-1,-2 4-2,3 9 0,-3 2 0,3 10-2,0-2 0,0 8-1,0-2 0,0-1-1,0-1 0,0-7 0,-3-3 0,0-6 0,-1-7-1,1-6 1,0-2 0,3-5-1,0-9-1,0 8-2,0-8-5,6-9-17,1 0-10,-1-9-2,1-1-2,-2-3-3</inkml:trace>
</inkml:ink>
</file>

<file path=ppt/ink/ink2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7.2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56 69,'0'-8'35,"2"-3"-1,9 2-19,-2-4-2,9 7-1,-3-1-3,7 7-2,0 0-1,3 7-3,-5 6 1,2 7-2,-5 4 1,-2 3-1,-4 1 0,-5-1 0,-4 0-1,-2-3 1,-5 1-1,-5-7 1,-4 0-1,-3-3 1,-3-4-1,-3-1 0,-1-3-1,0-5-1,1 0-4,-2-2-4,12-3-27,0-5-2,9-2-2,4-4-3,12-3-2</inkml:trace>
</inkml:ink>
</file>

<file path=ppt/ink/ink2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8.2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78 0 86,'0'0'35,"0"0"-1,-2 7-23,2-7-1,0 7-1,0-7-2,0 0-2,8 9 0,-2-3-2,3-1 1,0-1-2,2-1 1,1 4-2,-3-2 0,5 2 0,0-2 0,-4 1-1,0 0 1,0-2-1,-5-1 0,-5-3 0,14 6 1,-14-6-2,0 0 2,9 5-1,-9-5 1,0 0 0,0 0-1,0 0 1,0 0 0,0 0 0,0 0-1,0 0 1,0 0-1,0 0 1,0 0-1,0 0 0,0 0 0,0 0 1,0 0-1,0 0 1,0 0-2,0 0 1,0 0 0,0 0 0,0 0 0,0 0-1,0 0 1,0-5 0,0 5 0,0 0-1,0 0 1,0 0 0,0 0 0,0 0-1,0 0 1,0 0 0,0 0 0,0 0 0,0 5-1,0-5 1,0 0 0,0 0 0,0 0 0,0 0 0,0 0 0,0 0 0,0 0 0,0 0 0,0 0 0,0 0 1,0 0-1,0 0-1,0 0 2,0 0-1,0 0 0,0 0 0,0 0 0,0 0 0,0 0 0,0 0 1,0 0-1,-8 10 0,8-10 0,-15 10 0,6 3 0,-5 1 0,-3 4 1,-3 2-1,2 2 0,-2-3 0,-1 1 0,1-1 1,2-2-1,3-6 0,-1-1 0,10-5-1,6-5-2,-10 3-4,10-3-17,9-1-14,1-4 0,1-5-3,4 4-4</inkml:trace>
</inkml:ink>
</file>

<file path=ppt/ink/ink2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8.6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142-1 92,'9'3'34,"-9"-3"0,0 0-22,0 0-3,0 0 2,-5 8-5,2 0-1,-3-2-1,-3 3 0,1 4-1,-2-2 0,-4 3-1,-1 1 0,0 0-1,-1-3 0,1 0 0,-2-2-3,10-1-3,-5-6-10,12-3-22,0 0 0,0-5-4,4-6-3,11 2 1</inkml:trace>
</inkml:ink>
</file>

<file path=ppt/ink/ink2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3:59.0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53 157 104,'9'-13'40,"-9"13"-4,0-9-14,0 9-15,-7 3-1,1 6-2,-4 5-2,7 1 0,-3 7-2,5 1 1,1 0 0,1 0 1,7-3-1,9-3 0,-1-3-1,12-7 1,1-5 0,1-2 0,2-5 0,0-6-1,-1-4 1,-5-4 0,-5-2 0,-4-7-1,-8-2 1,-6-4 0,-3-1-1,-12 2 1,-5 1 0,-9 6-1,0 4 1,-6 10 0,-4 10 0,1 6 0,-1 10 0,3 9-1,4 3-2,3 2-7,12 1-27,7-4-4,8-6-1,14-5-7,14-9-2</inkml:trace>
</inkml:ink>
</file>

<file path=ppt/ink/ink2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08.1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63 15,'0'-7'18,"0"7"-1,0 0-1,0 0-2,0-9 0,0 9-1,0 0-2,0 0 0,0 0-2,0 0 0,0 0-1,0 0-2,0 0-1,0 0 1,0 3-3,-2 9 0,1 1-1,-1 5 0,1 4-1,-1 2 0,-1 0 0,0-3 0,-1 1 0,2-4-1,1-2 0,-1-6 1,2-10-1,0 0 0,0 0 1,9-6 1,-3-8-2,5-6 1,0 0-1,1-7 1,0-1-1,2 0 1,0 2-1,-2 2 0,0 3 0,-1 5 0,-1 4 0,-2 5 0,1 6 0,-9 1 1,9 14 0,-6-1-1,0 5 1,-3 3 0,0-3 0,0 2 0,0-2-1,0-4 0,0-2 1,2-7 0,-2-5-1,7 0 1,1-8 0,-2-3-1,3-2 2,-1-5-2,3 2 1,-2 1-1,1-1 0,1 2 0,-3 2 0,-1 4-1,-1 5 1,-6 3-1,14 0 2,-14 0-1,11 12 0,-8 4 1,1 3 0,3 0 0,-3 5-1,-1-1 2,0-1-1,-1-3 0,4-1-1,-5-8 0,2-3-2,-3-7-3,11 1-7,-11-1-23,11-10-1,-5-3-3,3 0-2,0-1 0</inkml:trace>
</inkml:ink>
</file>

<file path=ppt/ink/ink2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08.3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85,'0'0'35,"6"12"-6,-6-6-14,6 12-1,-6-4-5,2 3-1,-1 2-3,-1-4-2,0 0-1,2-6-2,-1 2-3,-1-11-11,0 0-19,8-11-3,-2 0-3,-1-8-2,-1-1 2</inkml:trace>
</inkml:ink>
</file>

<file path=ppt/ink/ink2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08.5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0 101,'0'0'35,"0"0"-3,0 0-23,-7 5-4,7-5-3,0 8-4,5 0-16,-5-8-13,11 8-5,-4-7 1,2 0-4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2.0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25 62,'0'0'30,"0"0"-4,0 0-12,0 0-4,0 0-1,0 0-2,0 0-1,0 0-1,1 8 1,-1-1-3,0 5 2,0-1-2,0 3 0,0 4-2,0 0 1,2 0-1,0 0 0,1-5-1,-3 0 0,1-2 0,-1-3 1,0-8-1,0 0 1,0 0-1,0 0 0,8-2 0,-6-7 1,4-4-1,0-2 1,0-4 0,5 4-1,0-4 1,5 0 0,-1-1 0,2 4-1,1 0 1,2 3 1,-3 2-1,2 5 0,-5 5-1,1 1 1,-5 2 1,2 8-1,-7 4-1,1 2 1,-1 5 0,-2 2 0,-3-1 0,0 3 0,0 0-1,0-2 0,0-1 0,0-6-1,0 1-2,0-17-6,0 8-11,0-8-6,0-8-21,0-7-28</inkml:trace>
</inkml:ink>
</file>

<file path=ppt/ink/ink2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08.9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80,'5'12'35,"-4"-4"0,-1 0-21,2 8-3,-2 1-1,1 4 0,-1-1-5,0 2 0,0-3-2,0 1 0,3-9-1,-1-2 0,-2-9-1,7 0 1,3-9-1,-3-5-1,5-3 2,2-4-2,0-1 0,1 0 1,-1 3-1,-2 4-1,0 2 1,0 6 0,-4 3 0,1 4 0,0 1 0,-3 9 1,-1 1 0,3 2 0,-4 4 0,-1 3 0,3-3 1,-4 2-1,-1 0 1,-1-2-3,0-3-2,0-5-11,0-1-23,0-8-3,0 0-2,0 0-5,5-15 0</inkml:trace>
</inkml:ink>
</file>

<file path=ppt/ink/ink2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2.4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37 45,'3'-7'28,"-3"7"-4,2-14-2,-2 14-5,1-10-3,-1 10-4,0 0 0,0 0-4,0-6-1,0 6-1,0 4-2,0 2 0,-1 8 1,-1 2-1,-1 3 1,3 6-1,-1 2 1,-2 3 0,1 1-1,1 2 1,-4-3-1,2-1-1,2-2 0,1-3-1,0-2 1,0-1-1,0-5 0,4-4 1,4-2 0,-1-1-1,4-6 1,0 1 0,-1-4 0,6-1-1,-1-4 0,0-4-2,3-3-1,1-2-5,1 3-24,-7-5-5,-2 4-1,-5-5-5,-6 6-1</inkml:trace>
</inkml:ink>
</file>

<file path=ppt/ink/ink2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2.7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38 89,'0'0'37,"-9"-4"-1,9 4-17,1-9-9,13 6-4,1-2-1,5 1-1,6 1-1,3 1-1,2-1-2,-1 0 0,0 3-4,-7-3-16,3 3-15,-9 0-3,-8 0-3,-9 0-4</inkml:trace>
</inkml:ink>
</file>

<file path=ppt/ink/ink2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5.9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141 138 24,'7'-8'32,"-6"-1"-2,-1-1-9,5 1-4,-4-4-3,4 4-2,-5-4-3,1 3-2,-1-3 1,0 5-3,-9-4-1,2 4-2,-6 0 1,-3 4-2,-1 1 2,-3 3-3,0 5 1,3 2-1,1 5 0,3 0 0,6 3 0,1 2 1,6-1-1,6-1 1,4 2 0,4 0 0,6-2 1,0 1 0,0 1 0,-4-3-1,1 2 1,-3 0 0,-6 1 0,-4-1 0,-4-2 0,-3 2 0,-8-4-1,-1 0 1,-3-3-1,-2-3 0,-1-3 0,0-3-2,4 0-1,0-2-5,14 2-20,-11-10-9,15 3-2,2-1-2,9-3-4</inkml:trace>
</inkml:ink>
</file>

<file path=ppt/ink/ink2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6.1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0 114,'3'8'38,"-3"4"-2,-8-2-25,4 2-3,-2-5-2,-2 1-3,5 0-5,3-8-4,0 0-28,0-7-2,6-4-2,5-9-4,1-2-3</inkml:trace>
</inkml:ink>
</file>

<file path=ppt/ink/ink2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6.4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0 114,'0'0'38,"0"0"-3,-3 18-25,-4 0-3,2 9-1,1 0-2,-3 8 1,3 1-2,1 4 0,-3-4-1,6 2 0,-2-1-1,2-4 0,2-1 0,2-3 0,-1-5-1,3 0 1,1-4-1,0-3 1,2-4-1,-1-1 1,3-1-1,-1-8 0,-1 1 0,4-4-1,-1-3-2,-3-5-3,6 0-21,-7-6-12,-2-4-1,-6-4-3,0 2-3</inkml:trace>
</inkml:ink>
</file>

<file path=ppt/ink/ink2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6.7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0 132,'-15'0'38,"15"0"-2,0 0-30,0 0-1,7 0-2,2 0-1,5 1-4,0-1-5,7 2-28,-1 0-3,1 3 0,-2-4-6,3 2-1</inkml:trace>
</inkml:ink>
</file>

<file path=ppt/ink/ink2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6.8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0 120,'0'0'38,"-3"6"1,-3-3-22,6-3-13,-8 8-3,8-8-5,-3 13-9,2-6-24,1 7 1,0-3-5,1 7-2,-1-3 3</inkml:trace>
</inkml:ink>
</file>

<file path=ppt/ink/ink2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7.0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3 110,'0'9'38,"2"-2"-2,-2-7-21,0 0-6,0 0-5,0 0-5,0 0-32,0 0-4,4-7-2,-4 7-4,0-13-2</inkml:trace>
</inkml:ink>
</file>

<file path=ppt/ink/ink2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8.9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 28 58,'4'-15'35,"-2"6"-2,-2 0-16,0 9-4,0 0-3,0 0-1,0 5-3,0 9-2,-2 8-1,-2 5 1,1 8-1,-3 5-1,-4 6 1,3 1-1,-4 1 0,-3-3-1,7-5 0,-4-5 0,3-6-1,2-9-1,3-8-3,3-12-4,0 0-19,8-12-7,3-8-4,1-9-1,1-5-3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3.6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-1 297 18,'0'0'49,"0"0"-4,0-8-22,0 8-6,0-10-6,0 10-3,3-11-1,2 5-1,0-4-2,-1 0-2,1-3 2,3-2-2,-2 0-1,2-2 1,-5 0 0,5-3-1,0-1 0,-4 2-1,-1-2 2,2 0-2,-2 4 1,-1 2-1,-2 4 1,0 0-1,0 11 1,-2-9-1,2 9 0,0 0 1,0 0-1,-8 8 1,8 3-1,0 2 0,-1 4 0,-1 1 1,-1 7-1,3-1 0,-1 2 0,-1 2 0,-3-4 1,4-1-1,-1-1 0,1-4 0,-2-7 0,3 0 0,0-1 0,0-10 0,0 6-1,0-6-1,0 0-3,0 0-9,0 0-7,0 0-13,0 0-22,0 0-15</inkml:trace>
</inkml:ink>
</file>

<file path=ppt/ink/ink2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8.9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2-1 95,'0'0'36,"0"0"-3,0 14-21,-1 5-3,1 6-2,0 3-2,3 6 0,0 2 0,1 0-2,3-1 0,-1-2-1,1-2-1,-1-1 0,-1-4-3,1-3-2,-1-1-7,-5-9-18,4 0-8,-4-13-3,0 9-1,0-9-1</inkml:trace>
</inkml:ink>
</file>

<file path=ppt/ink/ink2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9.1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19 109,'-11'-3'37,"11"3"-3,0 0-23,0 0-3,11-5-4,0 2-1,5 2-1,3 1-2,3-3-1,4 3-5,-1-1-18,2 1-12,-2 0-1,-3-1-3,-2-1-3</inkml:trace>
</inkml:ink>
</file>

<file path=ppt/ink/ink2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9.4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0-2 101,'8'0'36,"-8"0"-2,4 10-24,-2-3-2,4 3-1,2 4-2,-1 1-1,6 4 0,0-2-1,-2 1-1,3 0-1,-2-1-1,0 0 0,0 0 1,-4-2 0,1 2-2,-4-6-1,1 1-3,-6-12-4,9 12-26,-9-12-1,0 0-5,1-13-2,-1 0 2</inkml:trace>
</inkml:ink>
</file>

<file path=ppt/ink/ink2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19.7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140 1 103,'-1'3'38,"-4"7"-1,-4-2-24,3 7-5,-5 2-2,2 6 0,-3-2-3,0 1 0,-4 2-2,4-2-1,-2 0-4,2-7-6,6 1-26,-5-7-1,8 1-3,3-10-4,0 0 1</inkml:trace>
</inkml:ink>
</file>

<file path=ppt/ink/ink2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0.0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46,'0'0'38,"7"1"-3,-7-1-10,14 0-6,-14 0-4,21 0-4,-8-1-2,8-1-2,-3 0-2,5 1-1,3 0-2,-2 0 0,-2 0-1,-1 1-1,-1 0-3,-8-1-5,3 1-25,-7-2-4,-8 2-2,0 0-2,-1-11-3</inkml:trace>
</inkml:ink>
</file>

<file path=ppt/ink/ink2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0.2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0 102,'-12'1'38,"10"5"0,2-6-21,-6 20-7,1-4-3,5 1-1,-1 4-1,-2-1-2,3 2-5,-3-2-5,4-2-30,-1-1 0,3-2-4,0-9-3,7-1-3</inkml:trace>
</inkml:ink>
</file>

<file path=ppt/ink/ink2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0.9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55 1 99,'-2'5'36,"-1"6"-1,-3 6-25,5 10-1,-4 3-1,2 7-2,2 1 0,-2 6-2,-1 0 0,0-4-2,-1 0 1,1-5-2,-2-8 0,1-2 0,2-7 0,2-7-1,1-11 0,0 0 1,1-7-1,4-8-1,1-5 1,0-6-1,3-1 1,0-3-1,2 0 1,1 6-1,0 3 1,3 4-1,1 6 1,0 8 0,3 3 0,-3 9 0,0 3 0,-1 5 1,-3 3 0,-3 0 0,-3 0 1,-3 2 0,-3-1 0,-6 0 1,-3-4-1,-6 2 0,-8-5-1,2-2-1,-5 1-2,1-9-3,6 2-16,-3-8-18,10-4-2,4-9-3,8-3-5</inkml:trace>
</inkml:ink>
</file>

<file path=ppt/ink/ink2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2.4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45 5 80,'-10'-3'37,"3"2"-2,7 1-22,-6-1-2,6 1-3,3 7-1,7-1-3,6 7-1,2-5 0,3 6-1,7-3 1,-1 2-1,-2-4 0,1 2-2,-5-2 1,-6-2 0,0 1-1,-4 0 1,-6 0 0,-5 0-1,-2 3 0,-4 0 2,-6 1-1,-3 0 0,-5 3 0,-5-1 1,-2-1-2,-1 0 1,-1 0 0,2-2 0,1 0-1,5-2-3,7 2-2,3-10-10,11-1-22,7 3 1,9-3-6,4-3-1,9-6 0</inkml:trace>
</inkml:ink>
</file>

<file path=ppt/ink/ink2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2.6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172 0 100,'8'5'37,"-8"-5"-1,-5 7-23,-1 3-1,-6 0-4,1 1-2,-9 4-2,4 1-1,-4 3 0,-2 1-2,0 1-1,2-6-2,6-1-6,0-5-22,14-9-6,0 0-3,9 0-4,7-12-2</inkml:trace>
</inkml:ink>
</file>

<file path=ppt/ink/ink2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3.0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91 122,'0'0'36,"-5"2"2,0 11-30,-5 3-2,5 4-2,-1 4-2,5-1 0,1 1 0,10-1 0,5-5-1,5-5 0,8-4 0,1-7 0,3-6 1,1-8-1,1-5 0,-4-4 0,-4-5 0,-8-4-1,-5-2 1,-10 1-1,-5 1 1,-10 3-1,-8 3 0,-7 8 0,-4 7 1,-4 9 0,-1 6 0,1 13-1,6 5-4,3-3-13,10 11-22,9-8 0,7-2-5,10-8-4,12-6 2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4.1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27 81,'0'0'50,"0"0"-18,0 0-20,0 0-3,10 4-3,1-4-2,-1-2-1,6 0 0,1 0-1,0-1-1,2-1 0,-2 1 0,2 1 0,-2-3 0,-1 3 0,-1 0-1,1 1 1,-4 0 0,-2-1-1,-1 2 0,-9 0-1,8 3-2,-8-3-4,0 0-11,0 10-7,0-10-19,-8 12-23</inkml:trace>
</inkml:ink>
</file>

<file path=ppt/ink/ink2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5.1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171 62 7,'0'9'30,"0"-9"4,0 6-12,0-6-2,0 0-1,0 0-4,8 1-4,-8-1-2,8-4 0,-5-3-4,-3 7 0,7-15-2,-4 8 1,-3-5-2,0 5 0,-3-1-1,-4-1 0,-6 4 1,3 2-1,-7 3 0,-1 2-1,-4 7 1,6 3-1,-4 6 1,-2 1 0,4 5-1,4 1 1,4-1 0,1 0 0,9-2 0,0-1 0,6-4 0,7-3 0,7-3 0,3-5 0,3-2 0,0-1-1,3-3 1,-2 0 0,-1 0-2,-3-5-2,1 2-4,-7-5-24,2 2-8,-4-6-2,0-1-2,-3-3-2</inkml:trace>
</inkml:ink>
</file>

<file path=ppt/ink/ink2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5.4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22-1 107,'-6'-3'37,"6"3"-2,-9 5-27,9 7 0,-3 0-4,3 5 0,-2 1-2,2 0 0,0 3 0,0-5-1,0-1-1,0-3-2,2-2-4,-2-10-15,0 0-14,7 5-3,-7-5-4,8-12-1</inkml:trace>
</inkml:ink>
</file>

<file path=ppt/ink/ink2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5.6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48 114,'-9'-3'39,"9"3"-3,1-3-26,11-2-3,5 2-3,0-2 1,4 1-2,4-1 0,0-2-3,0 1-1,-1 1-4,1 5-7,-7-3-25,2 4-1,-10-1-4,1 5-4</inkml:trace>
</inkml:ink>
</file>

<file path=ppt/ink/ink2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6.0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11-2 120,'-9'0'37,"9"0"0,0 0-31,-2 14 0,4-5-2,7 6-1,1-3-1,6 4 1,0 1-1,1 0-1,6-2 1,-5 1-1,1-2 0,-3-2 0,0 0-1,-6-2-3,-2-1-4,-8-9-27,12 6-4,-12-6-3,8-6-2,-4-5-4</inkml:trace>
</inkml:ink>
</file>

<file path=ppt/ink/ink2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6.2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235 0 123,'-14'7'38,"-1"4"0,-3 0-30,-2 6-2,-4 1-2,1 2 0,-3 0-2,1 1-1,4-4-2,3-2-5,6 2-20,1-10-12,11-7-2,-8 8-3,8-8-3</inkml:trace>
</inkml:ink>
</file>

<file path=ppt/ink/ink2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8.4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13 72,'-4'-10'33,"-7"7"-9,2 3-12,-6 3-2,1 6-1,-4 3-1,-1 7-1,-4 5-2,5 6 0,-2 7-1,4 0 1,0 2-2,4 4-1,4-3 0,8-2-1,3-4 0,10-1-1,8-7 1,5-2-4,9-3-4,0-6-29,12-2 0,-1-5-3,4-6-5</inkml:trace>
</inkml:ink>
</file>

<file path=ppt/ink/ink2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9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 1 91,'0'0'35,"0"0"-1,0 0-23,5 12-3,1 1-2,0 6-2,3 1 1,2 7 0,-2 2-1,1 3 0,-3-2-1,-6 3-1,-1-5 0,0 2 0,-6-2-1,-6-4 0,-2-1-1,-3-3-2,2-3-3,-3-6-10,6-2-23,-1-8-1,7-2-3,3-12-3</inkml:trace>
</inkml:ink>
</file>

<file path=ppt/ink/ink2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29.4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17 108,'8'-7'36,"7"3"-2,-4 0-27,7 2-1,-1 2-2,3 0 0,-3 3 0,-2 6-2,-3-1 0,-4 5 0,-7 1-1,-1 4 0,-9-2 0,3 2 0,-3-1-1,0-2 1,-2-3-1,3-1 0,4-3 0,2-2 0,2-6 1,0 9-1,0-9 1,17 6 0,-5-2 0,2-1 0,4 2-3,1-2-2,5 6-18,-4-3-15,0 0-2,-5-1-2,3 1-5</inkml:trace>
</inkml:ink>
</file>

<file path=ppt/ink/ink2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0.2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-1 136 49,'-8'0'32,"8"0"-10,0 0-7,0 0-2,9-1-4,2-3 0,4 3-3,2-2 0,7 3 0,2-3 0,6 3-2,0 0-1,3 0 0,2-1 0,2 1-1,4-1 1,6 0-1,0-2 0,7-3-1,-1 3 1,6-1 0,-2-2-1,4 3 1,1-1-1,-3-1 0,0 1 1,0 0 0,-5 0-1,2 0 1,-2-3-1,-4 0 0,-4-3 1,-4 4-1,-8-3-1,4 2 1,-8 1-1,-2-1 1,-7 2-1,-3 3 1,-5-1-1,-4 1-1,-2 2-2,-9 0-3,5 5-7,-5-5-25,-6 13-1,-5-8-3,-1 3-3</inkml:trace>
</inkml:ink>
</file>

<file path=ppt/ink/ink2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1.8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201 333 44,'0'0'37,"4"-14"-1,-4 14-17,0-21-6,2 12-1,-2-6-2,-2 5-3,-7-6-2,3 5-1,-5-1 0,-2 5-2,-3 4-1,-2 3 0,-2 8-1,2 9 0,-3 8 0,-1 4 0,7 7 0,0 1 0,4-1 0,5-2 1,6-10 0,0-6 1,12-7-1,4-11 0,3-3 1,6-13-1,1-6 1,4-5-1,-1-5 0,5-7 0,-7 0 0,-1-6-1,-6 1 1,-3 1-1,-5 2 0,-5 1 0,-1 7 0,-6 5 0,0 5-1,0 8 1,0 15-1,-13 0 2,5 12-1,1 10 1,-1 10 0,3 7-1,1 8 1,-2 2 0,6 2-1,0-4 1,0-3-1,4-4 0,1-5 0,1-10 0,2-6-2,-4-10-1,7 1-9,-11-10-26,13 0 1,-8-9-5,0-5-2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5.0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6 141 48,'0'-10'52,"0"2"-8,4-1-28,-1-4-4,2 4-3,0-8-3,3 6-1,-1-4 0,1 4-2,3 2-1,-5 0 0,5 2-1,-1 1 0,-1 3 0,-1 1 0,1 1-1,-3 2 1,-6-1 0,10 13-1,-6-3 1,-2 3-1,-2 3 0,0-1 1,0 4-1,-2-3 0,-2 2 0,2-2 0,-6 2 0,2 0 0,1 1 0,-2 0 0,-1-3 0,-5 2 0,4-2 0,0 0 1,-4 0-1,4-4 0,1-1 0,0-3 0,0 0 0,8-8 0,-9 5 0,9-5 0,0 0 0,0 0 0,-5-7 0,5 7 1,0-8-2,0 8 2,4-9-2,-4 9 1,6-7 0,-6 7 0,0 0 0,6-5 0,-6 5 1,12 0-1,-12 0 0,15 0 1,-8 0-2,4 3 1,2 1 0,-4-3 1,4 3-1,1-3 0,1-1 0,-2 1 0,1-1 1,-2-4-1,1-1 0,1 0-1,1 2-1,-5-3-4,4 4-10,-5 1-7,2 2-14,-2 9-27</inkml:trace>
</inkml:ink>
</file>

<file path=ppt/ink/ink2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2.1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 96,'0'0'37,"0"9"-2,0 1-26,0 8-3,-3 4-1,3 3 1,-4 2-2,4 2-1,0-4-1,-2 0-1,2-6-2,0-8-4,2 2-11,-2-13-19,0 0-3,6-15-1,-5 3-5</inkml:trace>
</inkml:ink>
</file>

<file path=ppt/ink/ink2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2.3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37 99,'-7'-6'37,"7"6"-1,0 0-26,0 0-3,14-2 0,-2-1-3,8-1-1,1-1 0,6 1-1,5-1-2,0 1-3,3 3-5,-4-1-28,-1 2-1,-4 2-3,-4 3-4,-9 3 4</inkml:trace>
</inkml:ink>
</file>

<file path=ppt/ink/ink2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2.6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0 101,'0'11'37,"2"0"0,4 6-28,0-3-2,5 7-1,2 0-2,3 4 0,-1-2-2,3 2 0,0-3 0,-1 2-1,0-5-3,-3-1-3,1-2-19,-6-7-11,-1-6-3,-8-3-4,12-6-3</inkml:trace>
</inkml:ink>
</file>

<file path=ppt/ink/ink2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2.8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1 133,'0'9'35,"-3"1"-26,3 8-3,-3 4-1,3 3 1,-4 2-2,4 2-1,0-4-1,-2 0-1,2-6-2,0-8-4,2 2-11,-2-13-19,0 0-3,6-15-1,-5 3-5</inkml:trace>
</inkml:ink>
</file>

<file path=ppt/ink/ink2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2.9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37 99,'-7'-6'37,"7"6"-1,0 0-26,0 0-3,14-2 0,-2-1-3,8-1-1,1-1 0,6 1-1,5-1-2,0 1-3,3 3-5,-4-1-28,-1 2-1,-4 2-3,-4 3-4,-9 3 4</inkml:trace>
</inkml:ink>
</file>

<file path=ppt/ink/ink2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3.1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0 101,'0'11'37,"2"0"0,4 6-28,0-3-2,5 7-1,2 0-2,3 4 0,-1-2-2,3 2 0,0-3 0,-1 2-1,0-5-3,-3-1-3,1-2-19,-6-7-11,-1-6-3,-8-3-4,12-6-3</inkml:trace>
</inkml:ink>
</file>

<file path=ppt/ink/ink2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3.2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225 0 115,'-10'5'39,"-2"10"-1,-4-2-28,7 8-3,-5 4-2,1 4 0,-6 2-2,0 3 0,-1-5-2,0 0-3,2-1-5,-4-7-30,9-3-2,2-9-2,11-9-5,-9 1-1</inkml:trace>
</inkml:ink>
</file>

<file path=ppt/ink/ink2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5.9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232 24 25,'0'0'29,"4"-9"-9,-4 9 0,0 0-4,11-6-2,-11 6-1,0 0-2,5-9-2,-5 9-2,0 0 1,0 0-3,0 0-2,0 0 1,0 0-1,-4 10-1,-8 0 2,-1 5-3,-7 0 1,-5 2-1,-2 2 0,-1 2 0,1-5 0,1 0-1,3-1 0,5-5 1,4-1-1,4-1 1,10-8-1,-5 11 0,5-3 1,3 0 0,6 0 0,0 3 0,7 0 0,0 2 1,9-1 1,-2 0-1,4-2-1,0 2 1,2-2 0,-4-1-1,1-2-1,-5 1 1,-4-3 0,-2-1-1,-1 2 0,-5-2-2,-4 3-2,-5-7-7,0 12-26,-10-8 0,3 3-3,-8-5-5,1 2 3</inkml:trace>
</inkml:ink>
</file>

<file path=ppt/ink/ink2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6.2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2 94,'-12'-2'37,"12"2"-3,-13 0-19,13 0-6,11 7 0,3 1-4,2-3-1,6 5 0,2 2-1,1-3-1,4 2 0,-4 0-1,-2-2 0,2 2 0,-7-3-1,-1-1 1,-3 0-3,-4-3-1,1 2-6,-11-6-28,9 4 0,-9-4-5,0 0-3,6-6 0</inkml:trace>
</inkml:ink>
</file>

<file path=ppt/ink/ink2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6.8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9 112,'-5'-6'37,"5"6"-1,-7-3-25,7 3-5,0 5 0,0 4-2,0 7-1,1 0-1,5 4 1,-1 7-2,-2 1 2,-2 6-2,-1 0 1,0 2-2,0-1 1,0 1 0,0-2 0,0-3-1,0-2 1,0-3-1,0-3 0,5-6 1,1-2-1,-1-2 0,7-3 0,-3-2-1,2-4-3,2-4-3,4 3-13,-6-6-19,2-2 0,-5-7-4,1 0-2</inkml:trace>
</inkml:ink>
</file>

<file path=ppt/ink/ink259.xml><?xml version="1.0" encoding="utf-8"?>
<inkml:ink xmlns:inkml="http://www.w3.org/2003/InkML">
  <inkml:definitions/>
</inkml:ink>
</file>

<file path=ppt/ink/ink2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14:37.0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76 136,'-6'-8'38,"6"8"-8,8-7-24,9 3 0,1 0-2,8 1-1,4 1-1,2-2-2,2 1-2,0-3-13,-1 4-22,-4-3-1,-2-1-4,-2-3-4,-2-4 1</inkml:trace>
</inkml:ink>
</file>

<file path=ppt/ink/ink2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27:21.5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2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2:52.4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215-1 91,'0'0'35,"0"0"-3,0 0-22,-6 0-1,6 0-2,-15 7 0,3-2-4,-4-2 0,0 4-1,-4 2 1,-2-1-1,1 1-1,1 1-1,-1-4 1,6 2 0,2-1-1,3-3 0,10-4 0,-9 7 0,9-7 0,0 7 0,0-7 0,9 12 0,-2-5 0,4 0 0,3 1 0,1 0 1,3 0-1,-1 3 1,1-5-1,-1 4 1,3-1-1,-5-1 1,0 0-1,-2 1 1,-3-4-2,3-3-1,-6 3-2,-7-5-7,12 0-24,-12 0-1,3-8-2,-3 2-3,0 6 1</inkml:trace>
</inkml:ink>
</file>

<file path=ppt/ink/ink2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2:53.2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14,'0'0'24,"0"0"-2,0 0-2,0 0-1,0 0-4,0 0 0,11 0-4,-11 0-2,0 0-1,10 11-1,-2-3 1,1-3-3,5 4-1,-4 2-1,4-2 0,1 3-1,2-4 1,-2 2-2,1 0 0,-3-2 0,1 2-2,-2-1-14,-1-6-18,-3-1-2,-8-2-3,9-5-3</inkml:trace>
</inkml:ink>
</file>

<file path=ppt/ink/ink2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2:55.8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164 159 18,'0'0'29,"8"0"-4,-8 0-2,6-7-4,-5 0-1,-1 7-5,8-17-3,0 10-3,-5-6-1,3 4-1,-3 0-1,3-1-1,-6 1 0,0 0 0,-2-2-1,-5 4 1,-1-4-1,-4 3 0,-2 1-2,-1-1 1,0 3-1,-2 1 0,2 4-1,-2 6 1,3 6 0,-1 3-1,0 6 1,6 7 0,-3 5 0,1 0 0,3 0 0,4 1 1,1-5-1,3-2 0,3-4 1,6-5-1,1-6 1,6 1 0,2-5 1,3-1-1,2-3 0,2-1 0,1-1 0,1-2-1,-1-3-2,0-5-3,0 4-9,-6-8-19,-1 0-3,-3-2-2,-4 3-4</inkml:trace>
</inkml:ink>
</file>

<file path=ppt/ink/ink2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3:17.7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6 60,'0'-8'34,"0"8"-3,0 0-13,0 0-5,0 0-2,0 8-3,0 1-2,0 3-3,0 2 1,0 4 0,0 2-2,0-2 0,0 2 0,0-1-1,-1-3 0,-1-4 0,1 0-2,1-6-2,0-6-6,0 0-24,0-10 0,1-3-4,-1-5-3,0-2 2</inkml:trace>
</inkml:ink>
</file>

<file path=ppt/ink/ink2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3:17.9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28 104,'-8'1'35,"8"-1"0,-6 1-25,6-1 0,3-1-1,9-1-4,0-2-2,5-1 0,2 1-2,0 0 0,4-1 0,-1 2-1,2 3-2,-6-1-3,5 1-21,-5 1-10,1 2-2,-4-1-2,2 3-4</inkml:trace>
</inkml:ink>
</file>

<file path=ppt/ink/ink2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3:18.3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97,'0'0'37,"0"12"-3,0-12-13,3 13-15,3-1-1,5 3 0,1 4-2,0 6 0,2 1-2,1 1 1,-1 2-2,0-1 1,-2-1-2,-4-4 0,-1-1-2,-4-7-6,2-6-27,-5-9 1,0 0-4,7-10-3,-3-10 1</inkml:trace>
</inkml:ink>
</file>

<file path=ppt/ink/ink2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3:18.5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217-1 124,'-10'9'37,"-1"4"1,0-2-30,-2 8 0,-4 3 0,-2 6-3,-2-1-2,0 5 0,-5-5-1,6 1-1,2-3-3,-1-9-4,12-2-25,7-14-8,-3-4-1,7-14-3,12-5-5</inkml:trace>
</inkml:ink>
</file>

<file path=ppt/ink/ink2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3:19.1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35 89,'0'0'36,"0"0"-2,8-8-25,6 8 1,-1-3-1,4 3-1,1-1-3,5 1-1,-1 0-2,-1 0 0,-6-1 0,2 1-1,-3 0-1,-4 0-2,-4 2-5,-6-2-20,5-3-9,-5 3-1,-6-10-2,0-1-3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59.4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268 170 25,'0'0'28,"0"0"-2,4-8-5,-4 8-3,0 0-7,7-9 0,-7 9-3,6-13-3,-3 6 1,-3 7-2,6-18-1,-3 7 0,1 1 0,-3 2-1,0-3 0,-1 2 0,0-2 0,-2 2 0,-5 1 0,-2 0-1,-4-1 1,0 2-1,-3 0 1,-1 2-2,-5 4 1,3 0 0,-2 0-1,0 3 1,2 6 0,1 3-1,-1 1 2,5 5-2,-1-1 1,3 6 1,0-1-1,3 0 0,1 2 0,1 0-1,3-1 1,2-1 0,-1 2 0,3-5 0,0 1 0,4-2-1,4-1 1,0-4 0,2-2 0,2-3-1,2-4 0,1-2 1,0-1-1,0-2 0,2-3 0,-1-5 0,0-2 0,0 0 0,0-1-1,-1-5 1,-2 1 0,2-2-1,-6-1 0,5 0 2,-5-1-1,-1 2 0,1 0 0,-5 1 0,1 3 0,-1 2 0,-2 3 0,-2 10 0,2-9 1,-2 9-1,0 0 0,0 0 0,-8 7 0,2 4 0,1 1 0,-1 3 0,0-1 0,3 1 0,-1 1 0,3 2 1,1-2-1,-1 1 0,4 1 1,3-2 0,1 0 0,3-5 0,1 0-1,2-6 0,3-4 1,-2 0-1,1-7 0,0-3-1,0-1 0,-2 0-1,-1 1-1,-6-2-8,3 5-9,-9 6-12,0 0-24,0 0-21</inkml:trace>
  <inkml:trace contextRef="#ctx0" brushRef="#br0" timeOffset="837.9835">537 202 50,'-3'10'54,"3"-10"-10,0 0-31,0 0-3,0 0-2,0 0-3,0 0-1,0 0 0,6-9-2,-6 9 0,12-15 0,-5 5-1,2-1 0,-2-2 0,1-1 0,0 1 0,-1 3-1,-2-3 0,-1 4 1,-4 9-1,0 0 0,0 0 1,0 0-1,-5 15 0,-3-1 1,3 6 0,-3 3-1,0 0 1,0 0 1,2 0-1,1 0 0,1-1 0,1-2 1,1-2-2,2-4 1,-2-2 0,1-1-1,0-2 0,1-9 0,-4 12 0,4-12 0,0 0 0,-11 7 0,11-7 0,-12 4 0,2-4 0,10 0 0,-15 4 0,15-4 0,-13 5 0,13-5-1,-8 3 1,8-3 0,0 0 0,0 0 0,0 0 0,0 0 0,0 0 0,0 0 0,6-1 1,-6 1-1,18-4 0,-8 1 1,3 0-1,0 0 0,4 1 0,-3-1 0,3 3 1,-1-2-1,0 2 0,-1 0-1,-3 0 0,4 2-6,-8 1-10,-8-3-7,9 7-16,-9-7-34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56:59.37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 0,'0'0,"0"0,0 0,0 0,0 0,0 0,0 0,0 0,0 0,0 0,-8 87,0-79,8 8</inkml:trace>
</inkml:ink>
</file>

<file path=ppt/ink/ink2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3:19.3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0 101,'-6'3'37,"-2"6"-1,4 2-25,1 5 0,-5 1-2,8 8-4,-1-2-2,-1 3 0,2-2-2,0-4-2,0-2-3,3-11-10,6-2-23,-3-7 0,10-9-2,0-3-3,6-6 0</inkml:trace>
</inkml:ink>
</file>

<file path=ppt/ink/ink2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3:19.9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152 378 107,'10'0'38,"-10"0"-3,0-8-21,0 8-5,-5-17-1,-1 7-3,-2-3-1,-2 4-1,-3 2-1,-2 1-1,-2 6-1,-1 7 1,1 6-2,1 9 0,0 5 0,6 1 1,4 4 0,2-6 0,6-1-1,6-7 1,5-5 1,6-8-1,2-5 1,2-2 0,1-14 0,-1-1-1,0-8 1,-2-2 1,-2-7-1,-4-2 0,-1-6-1,-4-4 1,-2-1-1,-5-1 1,3 3-1,-5 3 0,-1 6 1,0 8-2,0 7 1,-1 9-1,1 12 1,-8 11-1,7 7 0,-2 7 1,3 5-1,0 6 1,0 3 0,0 1 0,1 5 1,2 1-1,3 1 1,-1-3 0,-2 1 0,0-4 0,-3-5-3,6-6 0,-3-4-7,-3-12-24,2-7-6,-2-7-2,0 0-3,-3-6-3</inkml:trace>
</inkml:ink>
</file>

<file path=ppt/ink/ink2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58.9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92 0 14,'0'0'14,"0"0"-5,0 0-1,0 0 0,0 0-1,0 0-2,0 0-1,0 0 0,0 5 0,0-5-1,0 11 2,0 1-1,0 2 1,-1 5 0,-2 5 0,-2 3 1,-1 4-3,-2 3 2,4 2-1,-5 4-2,1-1 2,0 2-3,2-1 0,-3-4 0,3 1 0,0-3-1,1-5 1,2-6 0,-1-4 0,1-5-1,1-4 1,2-10-2,0 0-3,5 0-15,2-11-12,-1-8-1,5-2-2</inkml:trace>
</inkml:ink>
</file>

<file path=ppt/ink/ink2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59.4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18 11,'0'0'23,"-2"-8"5,2 8-23,0 0-2,-7-6 0,7 6 1,0 0 0,-2-10 1,2 10 0,0 0-1,0 0 0,0 0-1,0 0-1,0 0-1,0 0 1,0 0 0,0 0-1,0 0 0,2 6 1,-1 3 2,2 0-2,0 4 1,2 1 0,-2 2 0,1 3-1,4 0 0,-3 1-1,2 4 0,-1 0 0,2 3 0,0-1 0,1 2 0,0 0 0,2-1 0,-4-5-1,2-1 1,-1-3-1,0 0 0,-4-6 2,2-1-2,-1-3-2,-5-8 0,4 9-4,-4-9-9,0 0-16,0 0-2,-7-9-1</inkml:trace>
</inkml:ink>
</file>

<file path=ppt/ink/ink2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59.7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94 46,'-9'5'34,"0"-5"-3,0 0-23,9 0-2,0 0 0,0 0-2,12-7-2,2 4 0,4-4-1,3-2 0,5-2 1,2 3-2,-1-4 1,3 3-2,-1 1 1,0-3-7,2 5-18,-2 4-6,-6-2-4,1 1 2</inkml:trace>
</inkml:ink>
</file>

<file path=ppt/ink/ink2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8:00.3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40,'-3'13'29,"3"-13"-5,0 0-23,0 8-1,0-8 0,6 13 2,3-3 1,0 1-1,2 2 1,3 4 1,-1-2-1,3 4 0,-3 0 0,1-1-1,0-3-1,-1 4 0,0-7 0,-1 2 0,-3-3-2,0-2-1,-3-2-8,-6-7-19,8 3 0,-8-3-3</inkml:trace>
</inkml:ink>
</file>

<file path=ppt/ink/ink2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8:00.6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142-1 64,'0'0'31,"0"0"-4,-6 2-24,0 9 1,0 0-2,-4 6 0,3 0 0,-2 2-1,-1 4-1,0-1 0,-1 1 1,0-5-1,2-3 0,0 0-2,2-6-2,-1 2-6,0-6-11,1-2-10,7-3-2,-8 0-1</inkml:trace>
</inkml:ink>
</file>

<file path=ppt/ink/ink2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8:01.1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52 52,'0'0'31,"0"0"-3,0 0-25,0 0-2,4 0-1,-4 0 2,14-5-1,-6 0 0,4 2 1,2-4-1,2 5 1,0-3-1,0 4 0,3-2 1,-3 3-2,1-1-5,-3-2-15,-3-1-10,1-1-2,-8-3 2</inkml:trace>
</inkml:ink>
</file>

<file path=ppt/ink/ink2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8:01.4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85,'-6'8'34,"3"0"-3,1 6-30,1 3-1,1 1 0,1 3 1,2 2-2,4 0 1,-3 0-3,2-2-5,3-8-14,-3 1-11,-6-14 0,11 3-2</inkml:trace>
</inkml:ink>
</file>

<file path=ppt/ink/ink2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8:02.0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45 0 83,'-4'10'32,"-1"5"0,4 0-32,-4 5 0,4 4 0,-1 5 0,1 3 1,1 2-1,0-1 0,-2 5 1,2-3 0,-3 3-1,1-7 0,-2-2 0,2-2 1,-1-6-1,0-4 2,0-8-1,3-9 0,0 0 0,0 0 0,-4-13 0,4-2-1,0-7 1,3 0-2,3 0 1,0 1 0,3 5 0,-3-1 0,6 10-1,2 1 1,-3 6 0,2 0-1,3 6 1,-3 1 0,1 2 0,0 4 0,-2 0 1,-3 1-1,-1 4 1,-4-4 0,-2 3 0,-1-1 1,-1-3 0,-4 2 0,-4-4 0,1 0 1,-7-5-2,3 0-1,1-2-1,-6-3-7,4-1-23,-3 0-5,1-2 0,2-1-1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7:01.763"/>
    </inkml:context>
    <inkml:brush xml:id="br0">
      <inkml:brushProperty name="width" value="0.01764" units="cm"/>
      <inkml:brushProperty name="height" value="0.03528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29 144 18,'0'0'37,"0"0"-7,0 0-1,0 0-11,0 0-4,0 0-3,0 0-3,0 0-1,0 0-2,-5 4-1,3 4-1,1 0 0,-1 1-1,-1 2 1,2 1-2,-1 2 2,2 0-2,0 1 1,1 0-1,1-1 0,3 1 0,1 2 0,1-3 0,1 0-1,4-1 1,-1-2-1,0-1 1,1-3 0,1-2-1,0-3 1,-1-1-1,0-1 1,-1-3 0,1-3-1,0 0 1,-1-3-1,-3-3 0,4-1 1,-4-2-2,0 0 1,-1-2 1,-1 0-1,0-2 0,-2 1 0,-3 0 0,-1-2-1,0 0 2,-5-1-1,-2 1 0,-1-1 0,-4 2 0,0 0 0,-1 3 1,0-1-1,-1 6 1,1 0-1,0 4 1,0 3-1,-1 2 1,1 2-1,1 6 1,-1 0-1,-1 6 0,2 1 0,2 4 1,-1 1-1,2 1 1,0 0-1,6 2 0,2-2 0,1 1 0,2-1 0,3 0 0,3-3 0,1-2-2,3 1-2,-2-6-8,-1 5-9,3-6-9,-3 3-26,2-3-23</inkml:trace>
</inkml:ink>
</file>

<file path=ppt/ink/ink2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8:02.6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44,'0'0'27,"0"0"-3,0 4-23,0 3-1,-1 3 1,-1 1 2,-1 4 0,3 1 2,-1 4-1,1 1 1,0 2 0,1 4-2,-1 0 2,3 4-2,-1 2-1,-1-1-1,-1 2 0,0 2 0,0-3-1,0 1 1,-3-3-1,0-2 1,2-6-1,-2-3-1,3-7-2,-2-5-9,2-8-18,0 0-1,-3-6-2</inkml:trace>
</inkml:ink>
</file>

<file path=ppt/ink/ink2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8:03.1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0 86,'0'9'34,"-2"1"-2,-1-1-30,0 6-3,0 0 2,1 4-1,2 1 0,-3 3 0,3 2 1,0 0-1,0 1 0,0 1 1,0 0-1,0 0 0,0 1 1,0-3-1,0 4 0,0-6 0,3 1 1,-1-3-1,1-1-1,0 0 2,0-2-2,-1-4-1,1 0-5,1-3-24,-2 2-2,-2-7-2,0-6-1</inkml:trace>
</inkml:ink>
</file>

<file path=ppt/ink/ink2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8:04.2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68 23,'-8'0'26,"8"0"1,0 0-23,-7-8-3,7 8 2,-7-13-2,7 7 1,0-2-2,0 8 1,8-14 0,-8 14 2,11-8-1,-11 8 0,10-8 2,0 6-2,-10 2 1,13-1 0,-7 1-1,3 1-1,-2 2 1,3 4-1,-4 1 0,4 1 1,-4 2-2,1-1 1,-2 1 0,1 0 0,-2 0 0,1-1 0,-3-3 0,-1-1 0,-1-6 1,3 12 0,-3-12 0,0 8-1,0-8 0,-9 11 0,0-4 0,4-3-1,-5 4 0,5 0 0,-4-2 0,3-1 1,6-5-1,-12 11 0,12-11 0,-8 9 1,8-9-1,0 0 0,-5 6 0,5-6 0,0 0 0,0 0 0,0 10 0,0-10 1,0 0 0,0 0 0,6 4 1,-6-4 1,10 1 0,-3 0-1,1-1 0,4 0 0,2 0-1,1 0-1,2-2 0,1 0-1,8 1-2,-3-2-14,4-3-15,4 4 0,-4-4-4,4 4 3</inkml:trace>
</inkml:ink>
</file>

<file path=ppt/ink/ink2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8:13.2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44-3 8,'-7'0'12,"7"0"0,0 0 1,0 0 1,0 0-1,-6 0 0,6 0-2,0 0-2,-3 11 0,3-11-2,-7 9-2,6 0 0,-2 3-1,0-1-1,1 6 0,-2 1 2,4 2-2,-3 3 1,3 3-2,0 3 1,0 2-1,0-2 1,0 5-2,0-1 0,0-1 0,0-3-1,0-1 1,0 0-1,0-3 1,0-3-1,0-2 2,0-2-2,0-4 1,0-1-1,-2-4 1,-1-1-1,3-8 1,0 12-1,0-12 0,0 0 0,0 0-2,0 0-1,0 0 1,0 0-3,0-5-2,0-5-6,0-1-8,5-5-13,1 0-2,-3-6 0</inkml:trace>
</inkml:ink>
</file>

<file path=ppt/ink/ink2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8:13.9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38 13,'0'-8'15,"0"8"0,0-9 0,0 9-2,0 0 0,0 0-2,0 0-1,0 0-2,0 0-2,0 0-2,0 0-1,0 0 2,0 0-3,2-7 0,-2 7 0,0 0 0,0-7 0,0 7 0,1-7-1,-1 7-1,0 0 1,0 0 0,0 0 1,0 0 0,0 0 0,0 0 0,3 8 0,-3-2 0,0 6 1,0-2-1,0 6 0,0-2 0,0 6-1,0 0 3,0 3-2,0 2 0,3 0 0,-3 5-1,0-2 1,0 2-1,0-1-1,0 1 0,0-3 1,0-2-1,0-2 0,0-3 0,0 2 0,0-2 0,0-1 1,0-4-1,0 0 1,0-1-1,0-3 1,0-4-2,0-7 2,0 9-2,0-9 1,0 0-1,0 0-1,0 0-3,0 0-19,2-7-10,-2 7-4,4-9 0,-2 3-3</inkml:trace>
</inkml:ink>
</file>

<file path=ppt/ink/ink2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21:54.7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11.5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289 43 1,'0'-6'17,"0"-2"-1,0-1 2,0 9-3,-2-12 1,2 12-3,-3-8-1,3 8-1,0 0-5,0 0 2,-6 7-3,1 3 0,-2 3-1,-1 3-2,-3 5 1,1 5-1,-1 5 2,-3 5-2,1 2 0,-1 3 0,-1 3 0,1 3 0,-1-1 0,1 2 0,2-1-1,-2-2 0,0 2 0,4 1 1,-3-2-1,4-2 1,2-1-1,1 0-1,-2-2 2,3 2-2,1-2 1,1 0-1,-2-1 0,2 4 0,0 1 0,2-1 0,-1 0 0,1 1 0,-1-1 0,-1-2 0,3-2 2,-2 2-1,2-7 1,-1 3 0,1-5 0,0 5-1,0-1 1,0 5 0,0-4-2,0 5 0,1-2 0,4 2 1,-3 1 0,1 1 0,-3-5 0,1 1-1,-1 0 2,2 0-1,-2 2 0,0 3 0,0-5-1,0 3 0,1 0 1,1 2 0,2-1-1,-2-3 1,1 3 1,-2 1-1,-1-1 1,2-2-1,-1 4 0,-1-4 0,0 1 0,2-3 0,1-1-1,0-4 0,0 0-1,0-4 1,0 2-1,3-1 0,-3 1 0,0 3 1,0-3-1,0 2 2,2 2-1,-3-3 0,1 1 0,-2-1 1,1-2-1,1 0-1,1 0 1,-1-1 0,-1 2 0,1 2 0,-2 3 0,2-3 0,1 3 0,-4 0 1,1-2-1,1 1 1,-2-2-1,1-1 1,1-6 0,1 5-1,0-5 1,1 3-1,-2 0 1,1 2-1,0-2 1,0 5-2,0-2 1,0 3 1,0-3-1,0 1 0,0-3 0,2-2 1,-1-1-2,1-2 1,1 1 0,0-5-1,0 1 1,2 1 0,-2 0 0,2 2 0,-2 2 0,1-3 1,-2 1-1,-1-1 0,3-1 0,-3-2 0,-1-1 0,2-1 0,1-5 0,-2 1 0,1-1 0,0-5 0,-1 1 0,-1 1 0,3-2 0,-3-2 0,2 2 0,-2-3 1,0 0-1,2 1 0,-4-1 0,5-1 0,-4-1 0,2 0 0,-1 1 1,-3-8-2,5 12 1,-5-12 0,4 9 0,-4-9 0,0 0 0,0 0 0,0 0-1,0 0 1,0 0-2,0 0 0,0 0-4,0-10-9,0 10-22,-3-14 0,0 4-2,-3-3-6,0-2 5</inkml:trace>
</inkml:ink>
</file>

<file path=ppt/ink/ink2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17.6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187 149 12,'0'0'21,"0"0"0,0 0-4,0 0-2,0 0-2,2-9-2,-2 9-1,3-10 0,-3 10-1,4-15-1,1 8-1,-4-6-1,2 4-1,-3-4 0,0 3-1,0-3-1,-3 2-1,-3-1 1,-1 1-2,-4 4 1,-1 0-1,-4 5 0,-2 2 0,-2 8-1,1 2 0,-4 8-1,1 2 0,4 5 1,3 1 0,4 2-1,8-1 1,3 1 0,8-4 1,7 1-1,6-5 1,2-2-1,3-3 1,0-4 0,1 0 1,1-5-1,-5-3-1,0-2 0,-2-3-1,0-3-5,-5-6-16,0-2-12,-5-5-2,0-4-3,-2-3-2</inkml:trace>
</inkml:ink>
</file>

<file path=ppt/ink/ink2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17.9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57-1 91,'-8'0'34,"0"12"-3,1 1-23,1 8 1,-4-1-4,6 4-1,-2 4-1,3-3-1,0-2-1,3-3 0,0-2-2,4-7-2,4-1-6,-8-10-21,15 0-4,-7-9-4,-1-4 1,-2-6 0</inkml:trace>
</inkml:ink>
</file>

<file path=ppt/ink/ink2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18.1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42 85,'-7'-1'35,"7"1"-2,0 0-22,0 0-1,0 0-1,9-1-4,6-2 0,2-1-2,6 0 0,-2-1 0,7-3-2,-3 1 0,1 1-2,0 5-4,-4-3-14,1 5-15,-7 6-2,0 3-4,-7 5-2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7:02.198"/>
    </inkml:context>
    <inkml:brush xml:id="br0">
      <inkml:brushProperty name="width" value="0.01764" units="cm"/>
      <inkml:brushProperty name="height" value="0.03528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0 121,'0'0'39,"0"0"-15,0 0-14,0 0-4,0 0 0,0 5-1,0-5-3,7 9 1,-1-2-1,2 2 0,-1-2 0,4 2 0,0-1-1,0 1-1,-1-1 1,2 1 0,-4-1 0,3 2-1,-3-4 0,-2 2 1,-1 0-1,0-1 0,-1 1-1,-4-8 1,4 10-2,-4-10-4,7 7-7,-7-7-8,0 0-8,0 0-26,0 0-27</inkml:trace>
</inkml:ink>
</file>

<file path=ppt/ink/ink2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18.4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15-2 91,'-7'0'33,"7"0"1,-7 11-26,7 3 0,2-1-2,4 8-1,0-1-2,5 5 1,3-2-2,1 2 0,-3-4-1,6-2 0,-4 0 0,0-3-2,-1-3-1,-2-6-3,1-1-21,-4-4-7,0-4-4,-4-5-1,-1-8-4</inkml:trace>
</inkml:ink>
</file>

<file path=ppt/ink/ink2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18.6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139 0 102,'-9'11'36,"-1"0"-2,-3 7-25,-2-1-1,1 4-2,-1 1-2,0 1-2,-2-1 0,6-1-1,2-2-2,0-5-5,8-2-26,-2-6-2,3-6-5,0 0-1,7-2-4</inkml:trace>
</inkml:ink>
</file>

<file path=ppt/ink/ink2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20.4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45 26,'-11'1'31,"11"-1"-5,0 0-9,-12 0-3,12 0-2,0 0-2,0 0-2,0 0-3,0 0 0,6-5 0,3 5-1,4-1 0,2 0 0,2-1 0,4 2-1,-1-1-1,0 1 0,-1-1 0,0 1-1,-6-1 0,1 0 0,-5 1 0,-3 0-1,-6 0-2,0 0-9,11-8-20,-11 8-3,-3-9-3,-6 1 0,3-1 1</inkml:trace>
</inkml:ink>
</file>

<file path=ppt/ink/ink2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20.6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1 69,'0'0'34,"-6"7"0,0 0-20,6 9-3,-3-2 0,-2 6-3,1 0-3,-1 3 0,-2-2-3,2-1-1,1-5-2,-1-3-4,5 1-12,0-13-17,6 7-2,0-8-2,6-8-2</inkml:trace>
</inkml:ink>
</file>

<file path=ppt/ink/ink2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21.3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94 426 83,'3'-5'34,"-3"5"-3,4-11-24,-4 1 0,0 1 1,-1 1-3,-4 1-1,5 7-1,-14-4-1,4 9-1,-1 4 0,-3 11 0,2 1-1,2 5 1,-1 3-1,2-2 1,6-2 1,1-5-1,4-4 0,7-6 0,3-7 1,3-6-1,5-8 0,-2-7 0,10-4 0,-5-6-1,1-6 1,-3-5-1,-1-5-1,-5-7 1,-2-2 0,-6-1 1,-4-1-2,-1 5 1,-2 8 1,-2 4-2,-1 11 1,-3 13 0,6 14 0,-14 3 0,8 14 0,0 16 0,-3 5 0,6 9 0,0 5 1,-2 2 0,5 3 0,0-4 0,5-1 0,-2-6 0,0-5 0,2-3-1,-1-9 0,-1-1-1,-1-10-4,4-1-23,-6-17-7,8 5-3,-7-9-2,1-10-3</inkml:trace>
</inkml:ink>
</file>

<file path=ppt/ink/ink2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37.3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288 73 6,'0'0'11,"0"0"0,0 0 2,7 5 2,-7-5-1,0 0-4,0 0 2,7-5-3,-7 5 0,1-6-4,-1 6 0,5-11-1,-5 11 0,0-12-1,0 12 0,-5-13-1,-1 7 1,-5 0 2,-4 2-2,-6-5 0,-4 7 0,1-1 1,-5 2-1,0 1-1,2 1 0,-1 7-1,5 1 0,3 4 0,4 3 0,4 4 2,1 2-2,6-1 1,5 0 0,0-2 0,8 3 0,4-3 0,5-4-1,3-1-1,6-2 1,3-2 0,1-6 0,-1-2 0,3-2-1,-3-3-1,-3-5-4,3-5-4,-9 0-16,3-6-9,-7-1-1,1-1-4,-5-1 2</inkml:trace>
</inkml:ink>
</file>

<file path=ppt/ink/ink2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37.5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5 38,'-2'-9'32,"2"9"-2,0 0-15,0 0-2,0 13-2,0 3-2,3 6-4,0 2-2,2 1 1,-1-4-2,1 3 0,-2-7-2,1-3-3,4-6-4,-8-8-11,11 0-13,-7-4-2,1-9-1,-4 1-2</inkml:trace>
</inkml:ink>
</file>

<file path=ppt/ink/ink2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37.7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52 60,'-20'-10'33,"5"4"-2,2 2-16,13 4-1,0 0-5,6-5-1,7 1-3,9 1-2,1-2 0,3 2-1,3-2-1,-4 2-1,5 0-3,-6 1-5,2 2-24,-6 2 0,-1 4-4,-4 1-3,-2 3 5</inkml:trace>
</inkml:ink>
</file>

<file path=ppt/ink/ink2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38.0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49,'0'0'34,"0"14"-2,3-2-9,0 0-12,11 3-3,0 3-1,4 4 0,-1 1-2,7 3-2,-2-4 0,-1 2-1,0-3-1,-2-6-1,-3-1-3,-3-7-9,-1-5-20,-3-2-1,0-6-2,-6-4-4</inkml:trace>
</inkml:ink>
</file>

<file path=ppt/ink/ink2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38.2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145 0 65,'-8'2'32,"-1"9"2,-3 2-20,3 6-4,-5 0 0,-1 5-2,-2-1-3,2 2 0,0-4-2,1-2-2,3-4-3,5-4-4,6-4-17,0-7-9,6 2-3,5-3-1,3-6-3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7:02.857"/>
    </inkml:context>
    <inkml:brush xml:id="br0">
      <inkml:brushProperty name="width" value="0.01764" units="cm"/>
      <inkml:brushProperty name="height" value="0.03528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25 92,'0'0'50,"0"0"-26,0 0-10,0 0-3,3 0-3,-3 0-2,0 0-2,9 0-1,-3 0 0,-1 0-2,3 0 1,1 0-1,1 0 0,1 0-1,1-2 2,-2 0-2,2-1 1,-2-1 0,1 1-1,-4 1 0,1 0 0,0 0 1,-8 2-2,8-5 0,-8 5-3,8 0-7,-8 0-8,0 0-7,0 0-18,0 0-32</inkml:trace>
</inkml:ink>
</file>

<file path=ppt/ink/ink2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38.4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30 77,'15'0'34,"0"0"-4,9 3-18,1-3-6,5 0 1,2 0-3,0 0-1,-1 0-2,-5-4-5,-3 0-22,-10-1-7,-4 1 0,-9-3-4,-7-2 2</inkml:trace>
</inkml:ink>
</file>

<file path=ppt/ink/ink2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38.6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71,'-7'10'33,"4"4"1,0-1-19,3 5-6,-2-1 1,2 4-5,0-5-2,2-1-7,1 0-24,6-2-3,-2-3-5,9-5-1,5-2-1</inkml:trace>
</inkml:ink>
</file>

<file path=ppt/ink/ink2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39.2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116 357 88,'-8'-13'33,"4"6"-1,-8-2-23,6 3-4,-5 1 0,3 5-1,-2 1-1,-3 9 0,1 3 0,3 6-1,0 3-1,1 1 0,5-1 1,-1-3-1,4-4 0,7-5-2,4-3 1,1-7 0,6-5 1,1-7-1,-1-3 0,-1-2 0,-2-7-1,0-1 1,-4-6 0,0-4 0,-2-3 0,-5-6 0,-1-2 0,-1 4 0,2 0 0,-4 4 0,0 7 1,0 9-2,0 11 1,0 11 1,0 6-1,-4 14 0,4 9 0,-2 5 1,2 8-1,0 2 1,2 0 0,4-2 1,-1 0 0,-1-9-1,4-3 1,-2-5-1,1-7 0,-3-1-2,2-3-8,0-4-25,-6-10-2,6 4-2,-6-4-5,0-9 0</inkml:trace>
</inkml:ink>
</file>

<file path=ppt/ink/ink2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2.7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40,'-1'8'29,"1"-8"-11,-8 6-11,8-6-2,0 0-3,-6 6-2,6-6-7,5 11-17,-5-11-2,10 14 0</inkml:trace>
</inkml:ink>
</file>

<file path=ppt/ink/ink2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2.9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53,'6'8'26,"0"-3"-2,-6-5-24,14 13-2,-5-8-3,3-1-14,-1 6-5,2-5-3,4 4 2</inkml:trace>
</inkml:ink>
</file>

<file path=ppt/ink/ink2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3.1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73,'6'15'31,"2"-3"-1,-5 4-23,1-7-2,7 1-2,0-3-4,-1-2-6,6-1-20,5 2-3,-1-5-1,6 4-3</inkml:trace>
</inkml:ink>
</file>

<file path=ppt/ink/ink2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3.3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89,'9'16'33,"-3"-3"-2,3-3-24,0 1-9,2 0-4,4 1-14,2-3-10,-2-2-2,1 2-2,-1-3 2</inkml:trace>
</inkml:ink>
</file>

<file path=ppt/ink/ink2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3.5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62,'10'9'21,"4"0"-16,3 2-27,-7-5-4,6 3-1</inkml:trace>
</inkml:ink>
</file>

<file path=ppt/ink/ink2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3.7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1-1 78,'9'8'31,"2"1"-2,-3-1-22,-2-1-7,-6-7-9,12 9-19,-12-9-3,8 2-2,-8-2 0</inkml:trace>
</inkml:ink>
</file>

<file path=ppt/ink/ink2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4.4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191 80 78,'6'-9'34,"-2"-3"1,-4-2-20,0 3-3,-4-4-3,-2 5-1,-3 3-3,-7 5 0,1 2-3,-2 7 0,-4 9-1,1 5 0,-1 6 0,1 3 0,2 1 0,3 2 1,4-3-1,5 1 0,6-5 1,3-3-2,11-6 1,4 0 0,5-4 0,4-2-1,-1-5 0,0-4-2,0-1-6,-3-3-24,1-5-2,-7-6-4,3-4-2,-8-9-2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7:03.257"/>
    </inkml:context>
    <inkml:brush xml:id="br0">
      <inkml:brushProperty name="width" value="0.01764" units="cm"/>
      <inkml:brushProperty name="height" value="0.03528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 11 112,'0'0'43,"1"-7"-17,-1 1-17,0 6-2,0 0 0,0 0-2,0 0-1,0 0 0,0 8-2,2 0 1,-2 2-1,0 3-1,1 0 1,-1 3-1,0 2 0,0 2 0,0 0 1,0 2-2,0-1 1,-1 0-1,-1 0 1,1-2-1,1-3 0,-3-3 0,3-2-1,-2-4 0,2-2-2,0-5-2,0 0-14,0-3-3,1-4-10,-1-3-29,0 0-26</inkml:trace>
</inkml:ink>
</file>

<file path=ppt/ink/ink2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4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191 80 78,'6'-9'34,"-2"-3"1,-4-2-20,0 3-3,-4-4-3,-2 5-1,-3 3-3,-7 5 0,1 2-3,-2 7 0,-4 9-1,1 5 0,-1 6 0,1 3 0,2 1 0,3 2 1,4-3-1,5 1 0,6-5 1,3-3-2,11-6 1,4 0 0,5-4 0,4-2-1,-1-5 0,0-4-2,0-1-6,-3-3-24,1-5-2,-7-6-4,3-4-2,-8-9-2</inkml:trace>
</inkml:ink>
</file>

<file path=ppt/ink/ink2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0 126,'0'0'37,"1"9"-1,-1 3-30,-1 7-2,1-1-2,0 3 1,-3 2-1,1 0-1,-1-3-2,3-1-1,0-9-4,0-1-5,0-9-10,3-5-15,-1-6 0,1-7-2,-3-6-2</inkml:trace>
</inkml:ink>
</file>

<file path=ppt/ink/ink2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5.0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 56 12,'-14'-15'34,"1"6"4,3 3-4,3 3 0,7 3-11,-9-2-10,9 2-4,9-1-4,3 1-2,5-3 0,3 3-1,5-2-3,1-2-7,5 0-27,-1 2 2,-5 1-5,-1-2-1,-3 2-5</inkml:trace>
</inkml:ink>
</file>

<file path=ppt/ink/ink2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5.8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3 65,'-2'-7'35,"2"7"-2,0 0-15,2 13-4,2 2-2,6 8-3,-1 1-1,4 3-1,1 2-2,0 1-1,0-3-2,2-1 0,-2-4-1,-3 0 0,-1-6-2,0-5-4,-3 4-14,-7-15-17,11 2 1,-11-5-4,3-10-2,-3-6 1</inkml:trace>
</inkml:ink>
</file>

<file path=ppt/ink/ink2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6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132-2 115,'-7'-2'36,"7"2"-2,-6 10-24,1 3-5,-1 5 0,-2 2-2,-1 4-1,-5 0 0,2 1-2,-3 2-1,0-3-5,4 0-10,0-9-18,4-1 0,7-14-4,-6 8-2,6-8-1</inkml:trace>
</inkml:ink>
</file>

<file path=ppt/ink/ink2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6.2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45 113,'10'-2'37,"2"2"-3,-3 0-19,5 0-10,-2 0-1,5 0-2,2 0 0,-2 0-1,-2-1-1,1-1-1,-3 1-3,-3-4-6,-1 2-24,-9 3 0,6-14-2,-6 4-2,-6 2-3</inkml:trace>
</inkml:ink>
</file>

<file path=ppt/ink/ink2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6.4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0 81,'0'0'37,"-10"2"-3,0 3-12,6 11-9,-4-2-3,5 7-4,-3 1-2,-1 1-2,2 0-2,-1-4-2,3 2-7,-2-4-25,5-2 0,0-8-3,0-7 0,11 8-5</inkml:trace>
</inkml:ink>
</file>

<file path=ppt/ink/ink2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108 391 117,'6'-10'34,"-6"-1"0,0 11-22,-8-12-5,8 12-2,-18-5-1,7 5 0,-4 9-2,1 5 0,2 3-1,-1 4 1,3 1-2,1 3 0,5-4 1,4-2-1,0-4 0,7-4 1,5-5-2,4-6 1,0-4 0,1-7 0,2-4 0,0-6 0,0-7 0,-3-7-1,0-5 2,-3-5-2,0-5 1,-1-3-1,0 0-1,-3 3 2,-6 7-1,3 8 0,-3 8 0,-3 9 1,0 13-1,-7 6 2,-1 11 0,-1 9-1,1 8 1,1 6 0,4 6 0,0 5 0,1 3 0,2 0 0,2-1-1,2 1 1,-2-2 0,2-6 0,-2-4-1,-2-6-2,0-4-5,-3-9-23,0 0-6,-3-12-3,6-6-3,-11-6-3</inkml:trace>
</inkml:ink>
</file>

<file path=ppt/ink/ink2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49.4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27,'0'0'19,"0"0"1,0 0-3,9 10-5,-9-3-2,2 8-2,1-3-1,3 6-1,0-1 0,2 1-1,-1 0 1,6 3-2,-4-1 0,6 4-1,0 0 0,2 5 0,1 0-2,2 4 1,-2 5-1,4 0 0,-4 2 0,3 2 0,-4-4 0,0 5 2,0-6-2,1 4 0,-1-5 0,0 1 0,-1-1 0,1 2 0,-3-1-1,-1 1 1,-2 1-1,1 4 1,-4-1 0,0 0-1,-4-1 1,4 4-1,-1 0 0,0-2 1,-1 0-1,-3 2 0,-2 3 0,2 2-1,-3 1 1,-3 1 0,0 1 0,-3 1 2,1-2-1,1 4-1,-4-4 2,5 2-1,-1 0 1,1 5 0,-4 0 0,3 0-2,2 2 1,1-1 0,-4 3 0,4-2 0,-2-1 0,0 0-1,1-2 1,-1 0-1,0-4 1,2 0 0,-1-3 0,0-2 1,2-3-1,0-1 1,0 0-1,0-3 0,0-2-1,-1 0 1,1-4-2,-3 0 2,3-3-1,0-2 0,0-4 1,0 2-2,3-1 1,0-2 0,0 0 1,2 0-2,-2 0 2,1 2-1,-2 1 0,2-1 0,-4 1 1,2 2-1,-2-1 1,0 1 0,0-3-1,0 0 0,-2-1 1,-4 1 0,0 2-1,3-2 0,-3 1 0,0 0 0,1 0 1,-2 1-2,2 0 2,2-2-1,-3-3 0,0 0 0,4 2 0,-4-1 0,3 0 0,-1-2 0,-4 1 0,3-1 0,-1 0 0,0-1 1,0-1 0,3-1-1,-5-1 1,4 3 0,1-4 0,-2 2-1,1 0 1,1-2-1,1 0 1,-4 1-2,5 2 2,-4-2-1,2 0 0,0 2 1,-2 3-1,4-2 0,-5 3 0,4-2 1,1 2-1,-4-2 0,2-1 1,-2-1-1,4-3 0,-5 3 0,1-7 1,1 2-1,-2 1 0,-1-2 0,1-1 0,-3 6 0,-1-2 0,0 1 0,-2 2 0,2 0 0,0-2 0,0 3 1,-1-4 0,2 3-2,1 2 1,1 1 1,-1 0-1,0-3 0,4 4 0,-7-3 1,8 2-2,-5-6 1,2 0 1,-1-5-2,2 1 1,1 0-1,-4-3 1,2-2-1,3 0 1,-5-3-2,8-7 0,-7 10-1,7-10-3,0 0-15,0 0-16,0 0-1,-5-5-3,5-5-3</inkml:trace>
</inkml:ink>
</file>

<file path=ppt/ink/ink2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26:56.0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0,0 0,0 0,0 0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8:06.04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738 951 0,'0'0'20,"0"0"-2,0 0-1,0 9 0,0-9-6,0 0 2,0 0-3,0 0 0,0 0-3,0 0-1,0-6 0,0 6 0,0-10-2,0 10 2,0-13-2,0 5 0,-2 0 0,2-2-1,-1 1 0,-1 0-1,-1-4 0,1 1 0,-4-3-1,5 1 1,-6-4-1,0 2 1,2-6 0,-3 4-1,0-3 1,-3 3 0,5 0 0,-5 2 0,7 0 0,-7 2 0,6-3-1,-3 4 1,2-2-2,0 1 1,-4-1 0,3-1 0,-3 0-1,1 1 0,-1-1 0,0 2 1,-3-7-1,2 5 0,-3-2 0,2 1 1,-4-1 0,2 3-1,2-1 1,-1 0-1,1 4 0,-1-3 1,-1 2-1,6 1 0,-1 4 0,-2-3 1,2-1-1,-1 2 0,1-1 1,-2 1-1,-1-1 1,5 3-1,-5-3 0,1 3 0,0-1 0,2-1 0,-2 2 0,3-1 0,-3 5 0,6-5 0,-2 3 0,7 6 0,-13-10 1,13 10-1,-14-4 0,5 1 0,3-1 0,-2 1 0,0-1 0,-3 1 1,5 0-2,-4 0 1,4 0 0,-3 1 0,9 2 0,-10-4 0,10 4 0,-10-4 0,10 4 0,-13 0 0,13 0 0,-6 0 0,6 0 0,-10 0 0,10 0 1,0 0-1,-7 0 0,7 0 0,0 0 0,-10-3 0,10 3 0,-7-4 0,7 4 0,-10-4 0,10 4 0,-11-3 0,11 3 0,-9-2 0,9 2 0,-13 0 0,13 0 0,-9 0 0,9 0 0,0 0 0,-8 0 0,8 0 0,0 0-1,0 0 2,0 0-2,0 0 1,0 0 0,0 0 0,0 0 0,0 0 0,0 0 0,0 0 0,0 0 0,2 4 0,-2-4 0,0 0 0,11 9 0,-11-9 0,6 9 0,-6-9 0,9 10 0,-2-3 0,-3 3 0,3-4 0,-1 3 0,2-1 0,-2 2 0,-3-5 0,-3-5 0,11 9 0,-11-9 0,0 0 0,4 5 0,-4-5 0,0 0 0,0-9 0,0 9 0,-4-14 0,-1 0 0,-3 4 0,1-4 0,-3 3 1,-1-3-1,2-3 0,-2 3 0,3 1-1,0 2 1,2-2 0,0 5-1,3 1 1,3 7-1,-3-9 2,3 9-2,0 0 0,0 0 3,0 0-2,6 0 0,-6 0 0,12 5 0,-4-1 0,0-4 1,3 2-1,-2-2 0,4 0-1,-1 0 2,1 0-1,-6 0 0,8 0 0,-6 0-1,-1 0 1,1 0 0,-1 0 0,0 0 0,-8 0 0,11 0 0,-11 0 0,10 0 0,-10 0 0,7 0 1,-7 0-1,0 0-1,7-1 1,-7 1 0,0 0 0,0 0-1,7-6 1,-7 6-1,0 0 1,0 0 0,0 0 1,0 0-1,6-9 0,-6 9 0,0 0 0,0 0 0,0-7 1,0 7-2,0 0 1,0 0 0,0 0-1,0-6 1,0 6 0,0 0 0,0 0 0,0 0 0,0 0 0,0 0-1,0 0 1,0 0 0,0 0-1,0 0 1,0 0-1,0 0-2,0 0-1,0 0-8,0 0-12,0 0-17,0 0-30</inkml:trace>
</inkml:ink>
</file>

<file path=ppt/ink/ink2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6:59.9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146 164 19,'0'0'21,"0"0"-1,0 0-1,0 0-5,7-1-2,-7 1-2,1-9-2,-1 1-1,5 2-1,-2-2-1,-2 0 0,-1-4-2,2 4 0,-2-2 0,0 0-1,0-1 0,-2 0 0,-7 2 0,5-2 0,-6 1-1,1-1 1,-3 4 0,-2 1-1,1 1 0,-1 3 0,0 2-1,2 5 1,0 7-1,1 7 1,3 2-1,-1 8 1,5 0 0,-2 8 0,4-1-1,2-1 1,0-2-1,5-6 0,-1-4 1,4-8-1,3-5 1,1-8 0,2-3 0,1-8 0,2-4 1,-1-6-2,0-4 1,-1 0 0,-2-4-1,-2 0 0,0 0 0,-5 2 1,0 1-1,-3 5 2,-3 6-2,0 2 0,0 11 1,-6 0-1,-2 14 0,5 5 0,-1 3 0,-1 4 0,2 0 0,2 2 0,1-3 1,1-2-1,7-5 1,-4-4-2,7-1-5,-5-5-16,6-3-11,2-2-2,-3-3-3,4-3-2</inkml:trace>
</inkml:ink>
</file>

<file path=ppt/ink/ink2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00.3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146 164 19,'0'0'21,"0"0"-1,0 0-1,0 0-5,7-1-2,-7 1-2,1-9-2,-1 1-1,5 2-1,-2-2-1,-2 0 0,-1-4-2,2 4 0,-2-2 0,0 0-1,0-1 0,-2 0 0,-7 2 0,5-2 0,-6 1-1,1-1 1,-3 4 0,-2 1-1,1 1 0,-1 3 0,0 2-1,2 5 1,0 7-1,1 7 1,3 2-1,-1 8 1,5 0 0,-2 8 0,4-1-1,2-1 1,0-2-1,5-6 0,-1-4 1,4-8-1,3-5 1,1-8 0,2-3 0,1-8 0,2-4 1,-1-6-2,0-4 1,-1 0 0,-2-4-1,-2 0 0,0 0 0,-5 2 1,0 1-1,-3 5 2,-3 6-2,0 2 0,0 11 1,-6 0-1,-2 14 0,5 5 0,-1 3 0,-1 4 0,2 0 0,2 2 0,1-3 1,1-2-1,7-5 1,-4-4-2,7-1-5,-5-5-16,6-3-11,2-2-2,-3-3-3,4-3-2</inkml:trace>
</inkml:ink>
</file>

<file path=ppt/ink/ink2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00.4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81,'0'0'34,"-4"8"-1,4 3-23,-5-3-2,5 8 1,-3-1-3,3 5-1,0 2-2,0-1 1,0-1-3,0-2 0,0-1-1,0-4-3,2-1-7,-2-12-22,0 0-3,0 0-1,3-16-3,1-2 0</inkml:trace>
</inkml:ink>
</file>

<file path=ppt/ink/ink2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01.3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39,'0'0'31,"0"0"-7,0 0-9,-3 6-2,3 3-2,-3 2-4,3 6-1,-2-1-1,2 5-1,0 0 0,0 4-1,0-6 0,0-1-2,-3-3 0,3-2-1,0-5-3,0-8-7,0 0-20,3-4-2,-3-6-2,0-3-1</inkml:trace>
</inkml:ink>
</file>

<file path=ppt/ink/ink2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01.5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63 63,'0'0'34,"-7"-5"1,7 5-18,7-9-4,5 6-2,2-3-3,7 3-2,-1-4-1,6 0-3,-1 2 0,-1 1-1,-1-1-1,-5 2 0,2 2-4,-8-4-8,0 5-20,-4 0-3,-8 0-2,8 6-3,-8-6 3</inkml:trace>
</inkml:ink>
</file>

<file path=ppt/ink/ink2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01.9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5-1 73,'0'0'34,"0"0"-2,-6-3-20,6 3-2,3 8-1,3 0-3,2 2-2,1 3 0,2 0 0,3 4-1,-1 2 0,1-1-1,0-2-1,-2 1 1,0-5-2,-1 1 1,-4-4-2,1-4-1,-2 1-6,-6-6-10,6-9-16,-4-2-2,-1-2-1,-1-4-3</inkml:trace>
</inkml:ink>
</file>

<file path=ppt/ink/ink2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02.2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110-1 91,'-6'7'34,"-2"0"-5,7 9-18,-10-3 0,5 9-2,-6-1-2,3 3-2,-3-2-3,1 3 1,2-6-1,0-3-1,2-2-1,1-6-3,6-8-7,-4 9-24,4-9-1,0-5-3,1-3-4,2 1 1</inkml:trace>
</inkml:ink>
</file>

<file path=ppt/ink/ink2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3T09:27:04.6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0,'0'0,"-39"93</inkml:trace>
</inkml:ink>
</file>

<file path=ppt/ink/ink2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05.2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61 43,'0'0'34,"-9"1"-2,9-1-13,0 0-4,0 0-3,6-5-3,-6 5-2,12-5-2,-3 0-1,5 3-1,-2 0 0,5 2 0,0-1-1,3-1-1,-2 2 0,0 0-1,-3 0 1,-1-1 0,0 1-1,-5-3-2,-1 2-6,-8 1-14,0-10-10,0 10-4,0-13-2,-3 2-2</inkml:trace>
</inkml:ink>
</file>

<file path=ppt/ink/ink2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05.4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0 83,'0'10'36,"-3"-2"-4,3 11-21,0-5 0,0 8-1,0 0-2,0 1-4,0 0-1,-1-1-1,1-7-1,-3 0-3,3-2-10,0-3-20,0-10-3,0 0-1,7 0-7,-1-5 3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7:00.5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11 18,'0'0'25,"14"-4"-8,-8 2-1,4-2-7,-4 3 2,3 1-1,-9 0 0,11 0-3,-11 0-2,9 1 1,-9-1 0,4 10-1,-4-10 0,4 9 0,-1-1-2,-3 1 1,0 4 0,0 2-1,0 2 0,0 4 0,-3 3-1,2-1-1,-2 6 1,-1 0-1,1 0-1,-3 2 1,1 2 0,2-1 0,-1-2-2,-4-1 2,5 0-1,0 0 0,-2-1 0,0 0 0,4 1 0,-1-2 0,-1-1-1,1-2 0,-2-3 0,-1-3-2,3-5 0,1-4-3,1-9-7,0 0-24,-3-4-22,-2-11-1</inkml:trace>
</inkml:ink>
</file>

<file path=ppt/ink/ink2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08.0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23 14,'0'-9'25,"0"9"-1,-2-14-2,2 14-2,0 0-3,0 0-4,0 0-3,0 0-2,-6 6-1,6 8-1,0 5-1,5 6-2,-4 1-1,4 7 1,-1 2 0,1 5-1,-2-3 0,-3 2 0,0-6-1,0 2 2,0-4-2,0-3 0,-4-3-1,-1-4 1,-1-6-1,1-3 1,1-1-1,4-11 1,-8 9-1,8-9 0,-3-7 0,3-3 0,0-2 0,0-3 0,3-1-1,0-1 1,3-2-1,0 1 1,2 2-1,1 0 1,0 4-1,3 3 1,-1 3 0,4 3 0,1 3 0,-1 2 0,2 3 1,-2 4 0,0 3 0,-3-1 0,-1 3 1,-5-1-1,-3 2 1,2-4 0,-5 2-1,-5 0 1,-1 0-1,-6-1 0,-2-1 1,-1-2-2,-3 0 1,-2-1-1,1-3-1,-2-2-2,7 1-6,-1-4-13,9-1-12,6 1-4,0-7-2,6 2-1</inkml:trace>
</inkml:ink>
</file>

<file path=ppt/ink/ink2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08.2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0 101,'0'8'35,"0"4"0,-3 0-26,3 8-1,-5-3 1,5 5-5,-6-1-1,6 0-1,-1-1-3,-1-6-7,2 1-26,0-7 0,0-8-4,0 0-6,8-8 3</inkml:trace>
</inkml:ink>
</file>

<file path=ppt/ink/ink2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2.8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6 45,'0'0'34,"0"0"-1,0 0-14,-11 3-6,11-3-4,0 0-3,0 0-3,0 0-3,0 0-7,9 0-22,4 0-1,-3-5-2,4 2-2</inkml:trace>
</inkml:ink>
</file>

<file path=ppt/ink/ink2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3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57,'12'9'30,"-12"-9"0,0 0-21,9 7-1,-9-7-4,14 6-5,-5-3-12,-1-2-14,6-1-3,-1 0-1,1-3 0</inkml:trace>
</inkml:ink>
</file>

<file path=ppt/ink/ink2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3.1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58,'12'9'31,"-12"-9"-1,0 11-16,2-3-6,-2-8-4,1 8-5,-1-8-10,13 8-12,-3-8-7,4 0-3,-3-8 3</inkml:trace>
</inkml:ink>
</file>

<file path=ppt/ink/ink2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3.3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34,'8'6'28,"-8"-6"-9,7 10-31,0-4-8,-7-6-4,9 8-1</inkml:trace>
</inkml:ink>
</file>

<file path=ppt/ink/ink2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3.5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1 94,'0'12'28,"0"-4"-5,-2-1-32,2-7-2,8 9-4,-8-9-4,15 0-3,-7-5-3,2-1 5,4-1 3</inkml:trace>
</inkml:ink>
</file>

<file path=ppt/ink/ink2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3.6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 9,'7'-4'19,"1"4"3,-8 0 1,8 4-2,-7 2-6,2 2-13,-3-1-22,6 4-6,-6-11-5,5 12 2</inkml:trace>
</inkml:ink>
</file>

<file path=ppt/ink/ink2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4.6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104 144 17,'0'0'27,"0"0"1,0 0-11,0 0-4,10-6-3,-10 6-1,8-7 0,-8 7-1,14-9 1,-8 0-2,2 2-1,-4-4-1,4 1 1,-5-2-3,-2-1 0,-1 1 0,0-2 0,-4 1-2,-5 2 1,-2 4-1,-1 4 0,-5 3 0,-1 7-1,2 7 0,0 6 0,-3 5 0,4 6 2,3-1-2,3-2 0,3-3 0,4-1 0,2-8 1,8-5-1,1-5 1,3-3-1,6-3 1,-2-4-2,3-5 2,1-3-1,-1-2 0,-3-2 0,0 0 0,-4-1 0,-3 2 0,0 3 1,-4 3-1,-5 9 1,0 0-1,-3 9 1,-2 5 0,-1 5 0,4 2 0,-2 1 0,4 0-1,1-5 1,8-1 0,2-7-3,9 2-7,-3-7-25,4-4-1,2-1-3,0-3-3,-2-5 1</inkml:trace>
</inkml:ink>
</file>

<file path=ppt/ink/ink2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5.0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0 88,'-6'14'36,"2"3"-3,-3-4-25,1 7-1,0 0-2,5-3-1,-5-1 0,4-1-1,2-5 0,0-10-1,5 8-1,2-9 1,2-6-1,2-2 0,3-2 0,0-2 0,1-2-1,0 4 0,-1 1 0,-2 3 1,-3 6-1,0 1 1,-3 9-1,-4 5 1,-2 0 0,0 6 0,0-2 0,0 2-1,-2-7 0,-2-1-4,4-2-6,0-10-26,0 0 0,0-16-4,4-4-2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7:01.4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12 0,'0'0'10,"16"-6"0,-8 5-2,-1-2-1,1 1 1,0 2-3,1 0 2,-3 0 0,5 2 0,-4 1 0,4 1-2,-2 5 2,0-2-5,2 1 2,-3-1 0,4 2-2,-1-1-2,-3 0 2,5 3 0,-7-1 0,3-2 2,-4 5-4,3-3 2,-4 2-2,-2 2 2,-1-4-2,-1-1 2,0 1-2,0-3 2,0-7-1,-4 15 3,4-15-1,-11 13-1,6-8 1,-4 2 0,3 0 0,-5 2 0,3-1-2,-5-1 2,1 3-2,-1-5 2,1 0-1,1 2 0,-3-1 1,0-1-1,3 0-1,0-2 0,0 1 0,0 0-1,2-1 0,-2 1-1,5-1 0,-5 0 0,5-2-1,-5 0-1,1 3-4,1 0-10,-5-3-28,14-1-10</inkml:trace>
</inkml:ink>
</file>

<file path=ppt/ink/ink2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5.4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19 56,'0'0'30,"-6"-7"1,6 7-24,0-5 2,0 5-2,0 0-1,6-7-1,-6 7 0,0 0-1,7 5 1,-5 5 0,-2 2-1,0 5 0,0 3-1,0 4 1,0 1-2,-2-2 0,1-1 0,-1-2-1,1-6 0,-2-1-2,3-6-3,0-7-9,0 0-19,0 0-3,0-6-3,0-8-2</inkml:trace>
</inkml:ink>
</file>

<file path=ppt/ink/ink2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5.6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39 99,'-9'-1'35,"9"1"-2,-2-6-26,7 2-1,6-2 0,1 4-3,8-4 1,3 3-2,1-1 0,2 1-2,-2 3-1,-1-4-3,5 6-14,-9-2-16,1 2-2,-8-2-2,2 0-3</inkml:trace>
</inkml:ink>
</file>

<file path=ppt/ink/ink2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6.5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58,'0'0'33,"0"0"-10,0 0-6,0 0-3,8 8-5,1 4-1,-3 1 0,8 4-2,-2 1-2,6 2 0,-1 1-1,3-1-1,-3-2 1,-1-1-2,0-2 0,-1 0 0,-3-3-1,-1-5-1,-2 1-4,-9-8-5,11 1-22,-11-1-4,6-7-2,-2-3-3</inkml:trace>
</inkml:ink>
</file>

<file path=ppt/ink/ink2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6.8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238-1 88,'0'0'35,"-13"10"-1,5 3-26,-4-5 0,0 9 0,-5-3-2,-3 6-1,-1-1-1,-1 0-2,0-1 0,-3 0-1,4-1 0,1-5-3,5 2-2,3-9-9,12-5-22,0 0-2,0 0-3,12-4-3</inkml:trace>
</inkml:ink>
</file>

<file path=ppt/ink/ink2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7.4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42 44,'0'0'35,"0"0"-2,-6-4-16,6 4-6,0 0 0,0 0-3,0 0-2,11 0 0,-2 0-1,8 0-2,4 0-1,0 0 0,5 0 0,-3 0-2,2-2 1,-9-1-3,3 1-4,-10-4-13,-9 6-14,6-11-2,-9 6-3,-3-4-2</inkml:trace>
</inkml:ink>
</file>

<file path=ppt/ink/ink2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7.6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0 70,'0'0'35,"-10"14"-1,4-6-20,3 7-4,-2-1-1,5 5-3,-3-1-2,3 1-2,0-2 0,-3-1-2,3-1-2,0-6-3,3 0-7,-3-9-21,0 0-2,12 0-4,-4-9-1</inkml:trace>
</inkml:ink>
</file>

<file path=ppt/ink/ink2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8.1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10 96,'-6'-10'35,"6"10"-5,-4 6-24,4 6 1,0 4-2,0 6 0,0 3-3,0 8 3,1 1-4,2 0 1,-3 3-1,0-3-1,0-5 1,0-2-1,-3-6 1,2-3-1,-3-5 0,4-3 1,0-10 0,-1 8 0,1-8-1,0 0 0,3-8 1,0 0-1,3-4 0,-1 1 1,2 0-1,-2-1 0,4 0-1,-3 3 2,6 4-1,-4 4 1,3 1-1,-2 3-1,1 2 1,1 3 1,-3 4-1,-1-1 1,-2 2 0,-2-2-1,-3 2 1,-2-1 0,-2 1 0,-8-2 0,0 2-1,-5-4 0,0 4-1,0-7-3,2 2-6,-2-5-23,11-3-5,6 0-1,0-8-5,6-1 4</inkml:trace>
</inkml:ink>
</file>

<file path=ppt/ink/ink2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18.6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0 92,'0'0'37,"-1"14"-4,-5-7-21,0 6-7,0 0 0,3 3-2,-4 0-1,4-2 1,-1 1-1,2-4-1,1-1 1,1-10-1,3 7 1,4-7-1,3-2 0,2-4 0,1-3 0,0-3 0,2-1-1,3 1 0,-1 0 0,-2 4 0,0 3 0,-2 2 0,0 3 1,-5 5-1,1 3 1,-4 8-1,-2-1 0,1 4 1,-2 0 0,-2 1-1,0-1-2,0-3-4,0 1-29,0-7-1,0-2-5,0-8-3,0 0 0</inkml:trace>
</inkml:ink>
</file>

<file path=ppt/ink/ink2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2.4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154 139 23,'0'0'21,"7"0"2,-7 0-3,0 0-2,0 0-2,11 0-3,-11 0-3,3-13-2,-3 5-2,2 1-1,-2-6-2,0 2 1,-3-4-1,-2 3-1,-4-2 0,1 3 0,-7-4 0,3 7-1,-3-1 0,-1 7 0,1 3-1,-2 9 1,2 3-1,1 8 0,1 3 0,4 5 1,1 0 0,5 0 0,3-2 2,0-6-3,4-5 2,7-2-1,1-7 0,4-5 0,-1-2 0,-1-2 0,-1-5-1,-1-4 0,1 0 0,-3-4 0,-2 1 0,-2-3-1,-3-2 0,0 6 2,-1 0-1,-2 4 0,0 9-1,0-9 1,0 9 0,-5 13 0,5 4 0,0-2 0,0 6 1,3 0 0,0 1 0,5-5 0,-2-2 0,3 0-2,2-5-4,-2-4-12,3 0-17,-3-3-2,3-3-3,-1-1-2</inkml:trace>
</inkml:ink>
</file>

<file path=ppt/ink/ink2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2.6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88,'0'0'35,"6"13"-1,-2-1-24,-4 1 0,3 6-2,-3-5-2,2 6-2,-2-1-2,3-3 0,-3-2-2,1-4-2,2 4-6,-3-14-21,0 0-6,0 0-3,5-10-3,-5-3 1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7:58.962"/>
    </inkml:context>
    <inkml:brush xml:id="br0">
      <inkml:brushProperty name="width" value="0.01764" units="cm"/>
      <inkml:brushProperty name="height" value="0.03528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11 18,'0'0'25,"14"-4"-8,-7 2-1,2-2-7,-2 3 2,2 1-1,-9 0 0,12 0-3,-12 0-2,9 1 1,-9-1 0,3 10-1,-3-10 0,5 9 0,-2-1-2,-3 2 1,0 2 0,0 3-1,0 3 0,0 2 0,-3 5-1,2-3-1,-3 8 1,1-1-1,0 1-1,-3 1 1,1 1 0,2 0 0,-2-2-2,-3 0 2,5-1-1,-1 0 0,0-1 0,-1 0 0,3 2 0,1-4 0,-3 1-1,3-3 0,-4-3 0,0-3-2,4-5 0,-1-4-3,2-9-7,0 0-24,-3-4-22,-2-11-1</inkml:trace>
</inkml:ink>
</file>

<file path=ppt/ink/ink2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3.0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10-1 89,'0'0'36,"0"0"-2,-6 11-27,4 4-3,2 9 1,-1 1-2,1 4 0,0 1 0,0 4-1,0-6-1,1-3 1,1-6-3,-1-6-1,2 0-7,-3-13-24,9 4-1,-9-4-4,9-15-2</inkml:trace>
</inkml:ink>
</file>

<file path=ppt/ink/ink2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4.0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39 52,'-8'0'33,"8"0"0,0 0-22,0 0-4,13 0 2,-1-3-2,9-1 1,2-1-3,3 0 1,1 0-3,2 1-1,-3 0-1,-1 0 0,-4 2 0,-6 0 0,-3 2-2,-2-2-3,0 4-18,-10-2-10,0 0-4,5 13-3,-5-13 0</inkml:trace>
</inkml:ink>
</file>

<file path=ppt/ink/ink2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4.3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65,'0'9'36,"3"4"-3,2-1-16,-1 2-11,9 6 1,-1-4 2,5 4-3,-2-1-2,3-1-1,0-1-1,1-1 1,-3-2-2,0-2 1,-4-1-2,-3-3-1,-4-3-5,-5-5-14,0 0-12,9 1-6,-9-1 1,1-12-4</inkml:trace>
</inkml:ink>
</file>

<file path=ppt/ink/ink2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4.5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1 94,'-8'7'37,"-4"1"-3,3 2-24,-3 2-5,1 3 0,-3 2 1,2 0-2,-3 1-1,4 2 0,-2-2-2,-1-3-1,5 1-2,-2-5-6,8 3-21,-5-7-5,8-7-3,0 0-5,0 0 0</inkml:trace>
</inkml:ink>
</file>

<file path=ppt/ink/ink2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4.8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19 93,'11'-2'35,"-1"1"-3,1-1-28,3 1-2,3 1 0,-1 0 2,1 0-2,0 0 0,1 0-2,-3 1-2,-4-1-4,4 0-9,-4 0-17,-5-2-2,-6 2-3,9-12 0</inkml:trace>
</inkml:ink>
</file>

<file path=ppt/ink/ink2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5.0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0 87,'-7'8'35,"1"1"-1,1 3-27,-1 2 1,3 3 0,0-1-3,0 0-1,-2 2 0,4 0-2,1-2-3,0-3-4,1 2-13,5-7-16,-1-3-1,6-5-3,-1-3-4</inkml:trace>
</inkml:ink>
</file>

<file path=ppt/ink/ink2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5.5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89,'6'10'35,"-3"1"-3,-3 8-27,3 5 0,-1 1 1,1 6-1,-3-1 0,0 5-2,0-4-1,0 1 0,0-5 0,0-4-1,0-4 0,0-1 0,-2-8 0,2-1 0,0-9 0,0 0 0,0 0 0,0 0 0,0-4 0,0-4 0,0-1-1,2-4 0,2 6 0,2-4-1,-1 2 1,6 5-1,-1 2 1,4 2-1,0 0 1,-1 4 0,3 3 0,-1 4 1,-3 0 0,-4 4 0,-1-3 2,-4 5-1,-3-2 1,-1 1-1,-7 0 1,-1-3-2,-5 1 2,-1-4-3,-2 0 0,2-5-2,0-2-3,0-4-14,5-2-18,4-6 0,6 0-5,0-1-2</inkml:trace>
</inkml:ink>
</file>

<file path=ppt/ink/ink2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6.2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72,'0'0'36,"0"0"-3,0 0-13,3 12-15,-3-5 1,0 7-1,0-2 0,0 6-1,-1-5-1,1 5 1,0-3-3,0 0 0,0 2-2,0-9-10,3 5-22,-3-13-4,6 8 0,-6-8-6</inkml:trace>
</inkml:ink>
</file>

<file path=ppt/ink/ink2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7.2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64,'0'7'29,"0"-7"-2,0 13-24,0-4-5,1 7-9,1-2-14,-2 5-3,4 3-2,-2 2 3</inkml:trace>
</inkml:ink>
</file>

<file path=ppt/ink/ink2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7.3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86,'-2'18'32,"-2"-2"-2,-1-5-25,2 1-2,0 0-3,3-4-3,0 4-9,0-2-17,0 1-2,2 4-3,4 1 2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7:58.963"/>
    </inkml:context>
    <inkml:brush xml:id="br0">
      <inkml:brushProperty name="width" value="0.01764" units="cm"/>
      <inkml:brushProperty name="height" value="0.03528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67 12 0,'0'0'10,"16"-6"0,-8 5-2,-1-2-1,1 1 1,0 2-3,1 0 2,-3 0 0,5 2 0,-4 1 0,4 1-2,-2 5 2,0-2-5,2 1 2,-3-1 0,4 2-2,-1-1-2,-3 0 2,5 3 0,-7-1 0,3-2 2,-4 5-4,3-3 2,-4 2-2,-2 2 2,-1-4-2,-1-1 2,0 1-2,0-3 2,0-7-1,-4 15 3,4-15-1,-11 13-1,6-8 1,-4 2 0,3 0 0,-5 2 0,3-1-2,-5-1 2,1 3-2,-1-5 2,1 0-1,1 2 0,-3-1 1,0-1-1,3 0-1,0-2 0,0 1 0,0 0-1,2-1 0,-2 1-1,5-1 0,-5 0 0,5-2-1,-5 0-1,1 3-4,1 0-10,-5-3-28,14-1-10</inkml:trace>
</inkml:ink>
</file>

<file path=ppt/ink/ink2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7.5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30,'2'24'33,"-1"-3"-1,4 4-5,-4-3-10,4 2-4,-2-4-7,3-1-7,2 0-17,-1-2-12,-1-1-5,0-3-1,-1 0 0</inkml:trace>
</inkml:ink>
</file>

<file path=ppt/ink/ink2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7.7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0 110,'-3'20'35,"0"-3"-3,0-2-30,3 0-4,0-4-3,0-1-18,2-1-9,1-3-4,1 1-2,-4-7 1</inkml:trace>
</inkml:ink>
</file>

<file path=ppt/ink/ink2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7.9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27,'0'30'26,"0"-8"-2,3 2-20,0-4-7,3-6-21,-2 1 0,-4-15-1</inkml:trace>
</inkml:ink>
</file>

<file path=ppt/ink/ink2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8.8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0 110,'-3'20'35,"0"-3"-3,0-2-30,3 0-4,0-4-3,0-1-18,2-1-9,1-3-4,1 1-2,-4-7 1</inkml:trace>
</inkml:ink>
</file>

<file path=ppt/ink/ink2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29.0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27,'0'30'26,"0"-8"-2,3 2-20,0-4-7,3-6-21,-2 1 0,-4-15-1</inkml:trace>
</inkml:ink>
</file>

<file path=ppt/ink/ink2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0.9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140 202 27,'0'0'20,"0"0"3,0 0-2,6-7-4,-6 7-5,0 0-1,2-9-3,-2 9 0,5-10-1,-5 10-2,4-10 0,1 2 1,-4 0-2,5-1 0,-3-2-1,2-1 1,-5-1-1,3 1 1,-3-3-1,0 3 0,-5-4-1,-2 4 1,-4 0-1,-3 3 0,-1 0-1,-2 4 0,-1 3-1,1 4 0,-1 9 0,3 4 0,0 4 0,2 7 0,4 2-1,3 0 1,5 1 0,1-1 0,1-6 0,7-5 1,2-4-1,6-6 1,-1-5 0,3-2 0,0-4 0,4-3 0,-4-5 0,0-1 0,-4-2 0,-2 2 0,-4 0 0,0-1-1,-7 5 0,1 1 0,-2 8 0,0 0-1,0 5 1,0 4-1,0 4 1,3 2 0,1 2-1,4 0 1,3-3-1,1-3-3,3 0-4,-3-6-22,3 2-6,-1-5-4,1-1-1,-4-1-3</inkml:trace>
</inkml:ink>
</file>

<file path=ppt/ink/ink2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1.3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60,'0'0'37,"6"8"1,-6-8-15,3 17-11,-3-10-2,0 8-1,0-1-2,0 2-3,0-2-1,0-3-2,0-2 1,0-1-1,0-8-1,0 0 1,7 0 0,-7 0 0,13-10-1,-6 1 1,-1-2-1,2-1 0,3 2 0,-2 0 0,-3 5-1,3 0 1,-3 5 0,-6 0 0,11 9 1,-8 3-1,0-1 1,-2 2-1,2-2 1,1-1-2,-3 2-2,-1-12-8,6 6-25,-6-6 0,9-4-4,-6-7-3,2-5 0</inkml:trace>
</inkml:ink>
</file>

<file path=ppt/ink/ink2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1.6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14-1 86,'-5'3'37,"4"5"-2,-2 8-22,0-1-7,1 7-1,1-2 0,1 5 0,0-2-3,0-2-1,0-7-1,1-3-4,2-2-5,-3-9-21,6 3-5,-6-3-3,8-8-2,-8-3 1</inkml:trace>
</inkml:ink>
</file>

<file path=ppt/ink/ink2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1.8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73 107,'-12'-4'38,"12"4"-2,-11-6-26,11 6-3,1-6-1,9 1-2,2-2-1,5 0-2,2 0 0,9-3-1,2 4 0,4-3-5,2 9-10,-2-5-21,-1 4-1,-7 1-4,-1 0-4</inkml:trace>
</inkml:ink>
</file>

<file path=ppt/ink/ink2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2.7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11 62,'-6'-5'26,"6"5"-1,0 0-7,-8-7-4,8 7-5,0 0 0,0 0-1,0 3-1,6 9-2,-1-2 0,4 7-1,-3-1-1,6 6 0,-3-1 0,3 2-1,1-1-1,-3-2 0,-4-2-1,5-4-1,-6-1-1,1-4 0,0 0-4,-6-9-9,0 0-19,7-3-4,-4-6-3,1-7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9.19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-2524-4801 146,'0'-11'31,"0"-1"-10,0-5-14,8 4-2,-1-5-2,3 3 0,-1-2-1,2 6-1,3-3 0,-3 8 1,0 2-1,0 4 0,-1 3-1,-1 6 1,-5 7 0,1 0 0,-6 3-1,1 0 0,-3-2 1,-2 0-1,-2 0 1,3-4-1,-1-1 0,-1-4 1,6-8-1,0 11 0,0-11 0,6 6 0,-6-6 0,14 6 0,-4-3 0,0 2 0,1 1 0,2 0 0,-3 2 0,1 3 0,-1-2 0,-1 4 0,-4-1 0,-2 0 1,-3 0 0,-2 0-1,-8 1 0,-4-2 1,-3-1-1,-3-3 0,1 1 0,-2-4 0,4 0-1,0-4-2,8 3-8,-1-4-8,10 1-5,-9-15-17,7 1-33</inkml:trace>
  <inkml:trace contextRef="#ctx0" brushRef="#br0" timeOffset="-614.3548">-2854-5017 0,'0'0'40,"0"0"-13,2-9-11,-2 9-3,4-12 1,-4 12-1,3-14-1,-3 14 2,3-12-3,-3 12-2,0-7-1,0 7-2,0-10-1,0 10 0,0-7-1,0 7-2,-3-9 1,3 9-2,-1-14 1,1 14-1,-5-14 0,5 14 0,-6-11 0,6 11 0,-15-10 0,7 5 0,-1 3 0,0 2-1,-5-2 1,4 2 0,-3 2-1,1 6 1,2 0-1,-2 3 1,-1 3-1,5 2 1,-1 5-1,1 0 0,1 6 0,3 0 1,-1 4-1,1 1 0,1-1 1,2 1-1,1-3 0,0-2 2,4-5-2,2-2 1,1-7-1,3-3 0,1-6 0,0 0 0,0-4 1,1-3-1,1-5 0,-1-5 0,1-3 0,0-3 0,0-4 1,0-1-1,-3-8 0,1 5 0,-1-5 0,-3 3 0,0 2 0,-3 6 0,-2 1 0,-1 5 0,-1 3 1,0 12-1,-4-7 0,4 7 0,-4 5 0,3 5 0,-2 5 1,2 5-1,1 2 0,0 5 0,1 1 0,4 2 1,1 0-1,2-3 0,1 2 0,3-5 1,2-3-1,2-2 0,1-5 1,1-1-1,1-4 0,0-2-1,0-1 1,-2-6-3,1 0-5,-5-3-10,1 0-5,-3-6-12,-1 1-31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7T13:56:56.608"/>
    </inkml:context>
    <inkml:brush xml:id="br0">
      <inkml:brushProperty name="width" value="0.01764" units="cm"/>
      <inkml:brushProperty name="height" value="0.03528" units="cm"/>
      <inkml:brushProperty name="color" value="#FF0000"/>
      <inkml:brushProperty name="tip" value="rectangle"/>
      <inkml:brushProperty name="rasterOp" value="maskPen"/>
      <inkml:brushProperty name="fitToCurve" value="1"/>
    </inkml:brush>
  </inkml:definitions>
  <inkml:trace contextRef="#ctx0" brushRef="#br0">25 0 5,'0'0'33,"0"0"-4,0 0-4,0 0-3,-8 8-7,8-8-4,0 0-2,0 0-3,-4 8-1,4-8-2,0 0 1,0 0-1,-1 12 1,1-12 0,0 0-1,5 5 0,-5-5-1,16 0 0,-5 2 1,3-2-2,1-2 1,3-1-2,-3 1 2,9-4-2,-5 5 1,-2-4 0,7 1 0,-9 2-1,4 2 1,-5-2-1,1 2 0,-3 0 0,0 0 0,-12 0 1,15 0-2,-15 0 2,10 0-1,-10 0 0,0 0 0,11 0 0,-11 0 1,0 0-1,0 0 0,0 0 0,0 0 0,-11 0 1,11 0-1,-18 0 0,5 0 0,-3 2 0,-1-2 0,-4 2 1,-1-1-1,-1 2 1,0 3-1,-4-3 1,4 2-1,1 0 1,3-1-1,2 1 0,1-1 1,6-1-1,10-3 0,-15 0 0,15 0 0,0 0 0,0 0 0,0 0 0,0 0-1,13 0-2,-13 0-3,20-2-14,-10 2-10,3-1-24,1-2-25</inkml:trace>
</inkml:ink>
</file>

<file path=ppt/ink/ink2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3.0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194 9 97,'0'-9'37,"0"9"-9,-6 0-17,3 9-3,-4 0-1,1 7-1,-4 1-3,-1 6 0,-6 1 0,-1 4-1,0 0 0,-2 2-1,2-5 0,-1-1 0,4-5-1,1-4-3,5 0-2,2-11-8,7-4-22,0 0-4,6-3-2,4-10-2</inkml:trace>
</inkml:ink>
</file>

<file path=ppt/ink/ink2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4.3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30 72,'0'0'37,"0"0"-1,-2-5-24,7 5-4,3-4 2,5 4-3,-2 0-2,9 0-1,-3 0-2,1 0-1,0 0 0,-3 0 0,-1 0-1,0 0-1,-5 0-1,-9 0-5,12 0-9,-12 0-19,0 0-3,3-13-1,-3 6-2</inkml:trace>
</inkml:ink>
</file>

<file path=ppt/ink/ink2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4.5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0 94,'0'0'38,"-11"14"-10,4-2-15,4 10-4,-4 0-2,3 4-1,-1-2-2,-1 2-2,2 0-2,2-3-2,2 1-6,-3-7-23,3-4-5,0-4-3,0-9-3,9 2 0</inkml:trace>
</inkml:ink>
</file>

<file path=ppt/ink/ink2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5.1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5 99,'-3'-12'36,"3"12"-1,-3 5-28,3 10-2,0 6 0,3 8-3,0 4 2,0 8-3,2 1 0,-2 2 1,-1-2-1,-2-3-1,0-9 1,0-2 0,0-9 0,0-5 0,0-6 0,0-8 0,0 0-1,10-7 1,-4-3-1,-1-6 0,4 0 1,2-6-2,-1 1 1,4-1 0,1 5 0,-1 4-1,4 5 1,-1 5-1,0 3 1,-2 8 0,-4 5 0,0 3 1,-7 4 0,-2-2 0,-4 1 0,-4 2 1,-8-4-1,-1 0 0,-6-1 0,-1-2-1,3-4-3,-4-4-4,9 0-27,0-4-4,5-2-3,9 0-3,0-12 1</inkml:trace>
</inkml:ink>
</file>

<file path=ppt/ink/ink2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5.4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 96,'0'15'38,"0"1"-1,0-2-24,-2 4-9,1-4 1,-1 1-2,1-3 1,1-1-2,0-11 0,0 11-1,0-11 1,7 0-1,1-8 0,0 2 0,1-5-1,0-1 1,3 1 0,0 0-1,0 5 0,-4 0 1,4 4-1,-3 2 0,1 10 0,-4 0 0,0 4 0,-3 2 1,-2 3-1,2-2-2,-3 7-7,0-8-29,0-2-2,-3-4-1,3-10-6</inkml:trace>
</inkml:ink>
</file>

<file path=ppt/ink/ink2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8.1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113 94 41,'-9'0'35,"1"1"-2,1 0-14,-1 7-10,-4-2-1,6 6 0,-8 0-2,8 5 0,-5 2-1,5 4-2,-3 1 0,5 6-1,-3 4 0,4 2 0,2 4 0,-1 2 0,2 0-1,0 4 3,0-4-2,3 3 0,7-1 0,-4 0 0,1-3-1,1 1 0,3 0 0,1-2 0,0-1 0,3-2-1,5-1 1,0-6 0,3-2-1,3-2 2,1-4-1,2-6 0,-2-2-1,4-5 1,-2-5 0,4-4 0,2-4 0,-1-6 0,0-5-1,-1-6 1,1-8 0,2-3 0,-4-3-1,0-4 1,-6-4-1,3 0 0,-6-7 0,-5-1-1,-3 0 1,-2-2-1,-7-2 0,-2 2 1,-4 2-1,-4 3 1,-7 2 0,-4 3 1,-6 2-1,-5 3 2,-5 0-2,-1 3 1,0-1 0,-1 3 0,1 4 0,1 3-1,2 5 0,6 8-1,-3 7 1,3 6 0,-2 11-1,-3 4 1,5 7-1,-6 4-3,3 7-8,0-4-26,5-3 1,9-8-5,7-7-4</inkml:trace>
</inkml:ink>
</file>

<file path=ppt/ink/ink2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39.2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187 373 41,'0'0'33,"-15"0"0,6 3-19,3 7 0,-9-2-3,2 10-1,-3-3-3,0 7 1,-2 2-2,1 4-2,2 4 0,3 3-2,-2 8 2,4 7-2,3 1 0,3 4 0,4 3-1,4 0 1,12-4 0,2-4-1,8-3 1,7-9-1,1-2 1,0-6 0,1-5-1,0-4 0,-3-5 0,0-4 0,-2-8 0,2-3 0,-1-2 0,4-8-1,-2-6 1,-1-4 0,0-4 0,2-4-2,-2-5 1,0-3-1,0-6 0,-2-5 0,-2-9 0,-1-2 0,-4-6 1,-3-3-1,-3 0 1,-7-4-1,-5-3 2,-5 2-2,-5 3 1,-10 1 1,-8 5-1,-9 3-1,-7 5 1,-7 8 0,-1 10-1,-5 9 0,-2 8 0,1 9-1,0 10 2,-1 6 0,4 10 1,1 11-1,4 8 1,2 7-3,8 14-8,4-5-25,11 0-2,8-5-3,11-9-5</inkml:trace>
</inkml:ink>
</file>

<file path=ppt/ink/ink2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42.8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101 54 19,'0'-9'30,"-3"-1"-6,3-3-3,0 5-2,-3-2-3,3 10-4,-4-11-2,4 11-2,0 0-2,0 0-1,-2 8-1,2 5-2,6-1 0,0 9 0,3 1 0,5 8 0,3-2 0,3 5 0,1-3 1,5 0-2,4-2 0,2-2 1,0-4-2,3-5 1,2-5 0,-5-1 0,-1-6 0,-6 0-1,0-1 1,-7-3 0,-4-1 0,-6 0 0,-8 0-1,0 0 1,-7-2-1,-2 1 1,-8 1 0,-2 0-1,-1 3 0,-8 4 0,3 1 0,-1 1 1,-5 5 0,1 1-1,-1 4 1,-2 1 0,1 2 0,0 2 0,1 0 0,1 3-1,2-3 2,2 2-1,3-3-1,5-1 0,3-2-4,3-6-4,9 3-20,3-17-9,3 8-1,9-9-4,8-3 0</inkml:trace>
</inkml:ink>
</file>

<file path=ppt/ink/ink2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43.3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26 375 27,'-14'4'32,"14"-4"-8,0 0-3,-12 0-3,12 0-3,0 0-3,0 0-3,-2-5-2,2 5 0,2-13-3,4 2 1,0-3-2,2-4 0,2-4 1,3 0-1,0-5 0,4 1 0,0-4-1,1 2 1,5-1-1,1 5 0,4-1 1,-1 8-2,4-2 1,-1 5-2,1 4 1,-4 3 0,-1 1 0,-6 2-1,-3 2 0,-4-1-2,-2 3-2,-11 0-10,6-3-23,-6 3 0,0 0-3,0 0-5</inkml:trace>
</inkml:ink>
</file>

<file path=ppt/ink/ink2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7:43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70 263 99,'0'0'36,"0"-9"-3,-6 9-26,-3 9-1,-4 7-1,3 3 0,1 8-3,-2 0 0,8 4 1,1-2-1,5-1 1,11-5-1,3-3 0,6-8 1,3-3 0,4-9-1,2-2 0,0-10 0,0-1-1,-1-7 0,-1-3-1,-5-5 0,-4-7-1,-6-2 1,-3-7-1,-9-5 1,-3-2-1,-9 1 0,-4 4 1,-10 8 1,-3 7-1,-6 12 0,-3 13 0,-3 10 0,-2 14 0,6 8 0,1 6 1,5 2-2,7 3-3,9-1-8,3-4-25,9-7 0,7-5-5,2-5-3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38:57.43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Group>
    <inkml:annotationXML>
      <emma:emma xmlns:emma="http://www.w3.org/2003/04/emma" version="1.0">
        <emma:interpretation id="{0E1B9500-4AFB-4476-8EFD-954FA68919D9}" emma:medium="tactile" emma:mode="ink">
          <msink:context xmlns:msink="http://schemas.microsoft.com/ink/2010/main" type="writingRegion" rotatedBoundingBox="9456,3634 10383,3667 10354,4481 9427,4447"/>
        </emma:interpretation>
      </emma:emma>
    </inkml:annotationXML>
    <inkml:traceGroup>
      <inkml:annotationXML>
        <emma:emma xmlns:emma="http://www.w3.org/2003/04/emma" version="1.0">
          <emma:interpretation id="{F62FC8AA-8741-4D9A-B627-99DAE939CFC5}" emma:medium="tactile" emma:mode="ink">
            <msink:context xmlns:msink="http://schemas.microsoft.com/ink/2010/main" type="paragraph" rotatedBoundingBox="9456,3634 10383,3667 10354,4481 9427,4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FB823E-DC71-41A0-B62A-B2F8E48A8C55}" emma:medium="tactile" emma:mode="ink">
              <msink:context xmlns:msink="http://schemas.microsoft.com/ink/2010/main" type="line" rotatedBoundingBox="9456,3634 10383,3667 10354,4481 9427,4447"/>
            </emma:interpretation>
          </emma:emma>
        </inkml:annotationXML>
        <inkml:traceGroup>
          <inkml:annotationXML>
            <emma:emma xmlns:emma="http://www.w3.org/2003/04/emma" version="1.0">
              <emma:interpretation id="{CD79FF4A-2329-45EB-B739-2851AA2B7A1A}" emma:medium="tactile" emma:mode="ink">
                <msink:context xmlns:msink="http://schemas.microsoft.com/ink/2010/main" type="inkWord" rotatedBoundingBox="9456,3634 10383,3667 10354,4481 9427,4447"/>
              </emma:interpretation>
              <emma:one-of disjunction-type="recognition" id="oneOf0">
                <emma:interpretation id="interp0" emma:lang="en-US" emma:confidence="0">
                  <emma:literal>At</emma:literal>
                </emma:interpretation>
                <emma:interpretation id="interp1" emma:lang="en-US" emma:confidence="0">
                  <emma:literal>r =</emma:literal>
                </emma:interpretation>
                <emma:interpretation id="interp2" emma:lang="en-US" emma:confidence="0">
                  <emma:literal>k =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☺ =</emma:literal>
                </emma:interpretation>
              </emma:one-of>
            </emma:emma>
          </inkml:annotationXML>
          <inkml:trace contextRef="#ctx0" brushRef="#br0">-3 806 15,'0'0'42,"0"0"-11,-1-5-3,1 5-10,0-7-4,0 7-5,3-13-2,-2 5-1,-1 8 0,6-18-1,-1 9-2,-1-3 1,1-1-2,2-4 0,1-3 0,-2-3-1,3-2 0,-1-6 0,2 4 0,-1-2 0,0-2-1,1 2 1,-1 0 0,1 1-1,-1 0 1,0 3-1,1-3 0,-1 1-1,0 0 0,0 1 1,-1 1 0,-2 1-1,2 0 1,-2 4-1,0-1 1,0 3 1,-2 2-1,0 1 0,-2 1 0,1 1 0,0 1 0,-1 0 1,1 2-1,0 3 0,-1-3 0,-1 0 0,-1 10 0,4-13 1,-4 13-1,3-7 0,-3 7 0,0 0 1,0 0-1,0 0 0,0 0 1,6 5-1,-6-5 0,4 12 0,-4-12 0,4 13 1,-4-13 0,5 14-1,-5-14 0,6 13 1,-3-3-1,1-1 0,0 2 1,1 1-1,0 3 1,0-2-1,1 0 1,0 2 0,-1 0 0,1 0-1,1 2 1,-1-1-1,0 1 1,1 3-1,-2-1 1,1-1 0,0 0-1,0 0 1,1 0-1,-3-3 1,3 5-1,-1-4 0,-1 2 0,3 2 0,-3-3 0,1 4 0,0 0 0,-1 1 0,1 1 0,-1 0 0,1 0 0,-3-2 0,3 3 0,0-2 0,-2-2 1,1-5-2,-1-2 1,1-3 0,-2-1 0,-3-9 0,6 8 0,-6-8 0,0 0 0,0 0-1,7-10-3,-7 10-9,4-10-8,-3 0-9,-2 2-26,-4-4-21</inkml:trace>
          <inkml:trace contextRef="#ctx0" brushRef="#br0" timeOffset="657.8217">155 363 25,'0'0'56,"0"0"-11,-9 6-27,9-6-5,0 0-5,0 0-3,0 0 0,8 0-1,-8 0-1,12 0 1,-4 0-2,2 0 1,2 0 0,1 0-1,-3 0-1,4 0 1,-2 0-1,2 0 1,-2 0-1,0 0-1,-1 0 1,-2-2 0,0 0-1,0 0 1,-9 2-1,13 0 0,-13 0-1,10 0-1,-10 0-4,0 0-11,0 0-11,9 7-18,-9-7-22</inkml:trace>
          <inkml:trace contextRef="#ctx0" brushRef="#br0" timeOffset="1451.8246">697 331 65,'0'0'58,"-8"-5"-30,8 5-10,0 0-6,0 0-5,0 0-1,0 0-2,0 0-1,0 0-1,8 0 1,-8 0-2,11-2 0,-11 2 1,16-5-2,-7 2 1,0 0 0,2 0-1,0 3 0,-1-3 1,-1 1 0,-1 2-1,0 0 1,1-2-1,-9 2 0,14 0 0,-14 0 1,11 0-1,-11 0 0,13 2 0,-13-2 0,9 0 0,-9 0 1,9 0-2,-9 0 1,8 0 0,-8 0-2,8-2-3,-8 2-9,0 0-9,0 0-11,0 0-28,0 0-14</inkml:trace>
          <inkml:trace contextRef="#ctx0" brushRef="#br0" timeOffset="2738.7063">751 481 25,'0'0'49,"0"0"-19,0 0-8,-8-1-8,8 1-5,0 0-2,0 0-1,0 0 0,0 0-1,0 0 0,0 0-1,-3-9 0,3 9-2,0 0 0,0 0 0,0 0-1,0 0 0,-8 0-1,8 0 2,0 0-2,0 0 1,0 0-1,0 0 1,0 0 0,0 0 0,0 0-1,0 0 1,0 0 0,0 0 0,0 0 1,0 0-2,0 0 1,0 8 0,0-8 0,8 4 1,-8-4-2,11 0 1,-11 0-1,13 0 1,-13 0-1,12 1 0,-12-1 0,13 0 0,-13 0 0,11-1 1,-11 1-1,10-2 0,-10 2 0,8-2 0,-8 2 0,8-1 0,-8 1 0,0 0 0,12 0 0,-12 0 0,0 0 0,10-2 0,-10 2 0,0 0 0,9-1 0,-9 1 0,0 0 0,11-2 0,-11 2 0,0 0 1,10 0-2,-10 0 2,0 0-1,10-2-1,-10 2 1,0 0 0,9-6 1,-9 6-2,8-3 1,-8 3 0,0 0 0,10-6 0,-10 6 0,0 0 0,9-1 0,-9 1 0,0 0 0,0 0 0,0 0 0,0 0 0,8 1 0,-8-1 0,0 0 0,0 0 0,0 0 0,0 0 0,0 0 0,0 0 0,0 0-1,0 0-2,4 9-4,-4-9-12,0 0-8,0 0-23,0 0-21</inkml:trace>
          <inkml:trace contextRef="#ctx0" brushRef="#br0">-3 806 15,'0'0'42,"0"0"-11,-1-5-3,1 5-10,0-7-4,0 7-5,3-13-2,-2 5-1,-1 8 0,6-18-1,-1 9-2,-1-3 1,1-1-2,2-4 0,1-3 0,-2-3-1,3-2 0,-1-6 0,2 4 0,-1-2 0,0-2-1,1 2 1,-1 0 0,1 1-1,-1 0 1,0 3-1,1-3 0,-1 1-1,0 0 0,0 1 1,-1 1 0,-2 1-1,2 0 1,-2 4-1,0-1 1,0 3 1,-2 2-1,0 1 0,-2 1 0,1 1 0,0 1 0,-1 0 1,1 2-1,0 3 0,-1-3 0,-1 0 0,-1 10 0,4-13 1,-4 13-1,3-7 0,-3 7 0,0 0 1,0 0-1,0 0 0,0 0 1,6 5-1,-6-5 0,4 12 0,-4-12 0,4 13 1,-4-13 0,5 14-1,-5-14 0,6 13 1,-3-3-1,1-1 0,0 2 1,1 1-1,0 3 1,0-2-1,1 0 1,0 2 0,-1 0 0,1 0-1,1 2 1,-1-1-1,0 1 1,1 3-1,-2-1 1,1-1 0,0 0-1,0 0 1,1 0-1,-3-3 1,3 5-1,-1-4 0,-1 2 0,3 2 0,-3-3 0,1 4 0,0 0 0,-1 1 0,1 1 0,-1 0 0,1 0 0,-3-2 0,3 3 0,0-2 0,-2-2 1,1-5-2,-1-2 1,1-3 0,-2-1 0,-3-9 0,6 8 0,-6-8 0,0 0 0,0 0-1,7-10-3,-7 10-9,4-10-8,-3 0-9,-2 2-26,-4-4-21</inkml:trace>
        </inkml:traceGroup>
      </inkml:traceGroup>
    </inkml:traceGroup>
  </inkml:traceGroup>
</inkml:ink>
</file>

<file path=ppt/ink/ink2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3T09:28:20.1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11-1 13,'0'0'17,"0"0"-2,0 0 0,0 0-3,0 0-3,0 0-4,0 0-3,-5 3-2,5-3 0,0 0 1,0 0-1,0 7 0,0-7 2,0 0-1,5 10 0,-5-10 0,3 8 1,-3-8 2,0 11-2,0-11 1,0 14 1,0-8 0,0 3-2,0 0 2,-2-1-2,1 2 1,1 1-1,-2-2 1,-1 4-2,1-5 0,2 3 0,-1-4 0,1 2 0,0-9 0,-3 12-1,3-12 1,0 7-1,0-7 1,0 0-1,0 0-3,6 3-13,-6-3-14,8 0 0,-8 0-3</inkml:trace>
</inkml:ink>
</file>

<file path=ppt/ink/ink2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38.6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14 1,'0'-7'14,"0"7"1,0 0 2,0 0 3,0 0 0,0-10 0,0 10-3,0 0-1,0 0-2,0 0-4,0 0-1,0 0-3,0 0-1,0 5-2,0 6 1,0 3-3,0 5 1,0 4 0,0 5-1,-1 2 0,-1 1-1,-1-1 1,2-2-1,-2-4 1,1-1-1,-1-8 1,2-3-1,1-12 1,0 0-1,1-6 1,4-7 0,2-4-1,-1-4 1,5-5-1,-3-2 0,2 3 0,3 0 0,-4 4-1,0 0 1,3 2 0,-4 5-1,2 1 1,-2 3 0,0 5 0,-8 5 0,10-4 0,-10 4 0,12 6 0,-5 4 1,-3 2-1,1 2 1,-2 5-1,3-3 1,-5 4 0,2-3 0,-3-2 0,0 2 0,0-7-1,0-1 0,0-9 1,0 11-1,0-11 0,0 0 0,0 0 1,3-11-1,-1 1 0,3-3 1,-1-3-2,-1-1 1,5 0 0,-2 0 0,3 3-1,0-1 1,0 6 0,0-2 0,-1 5 0,0 2 0,-1 3 0,-7 1 1,13 0-1,-13 0 0,9 9 0,-3-1 0,0-1 1,-2 6 0,-1 1 0,2 1 0,-3 2 0,1-1 1,-3 2 0,0-1-1,-3-2 1,3-1-2,-2-4 1,-3 1 0,5-11-1,-1 13-1,1-13 0,0 0-1,-2 6-2,2-6-4,0 0-8,0 0-22,0 0 0,3-7-3,-3 7-2</inkml:trace>
</inkml:ink>
</file>

<file path=ppt/ink/ink2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38.9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1-1 79,'0'0'35,"0"0"0,0 0-19,5 7-3,-5-7-4,0 18-1,0-9-3,1 3-2,-1 1 1,2-1-3,-2-2 0,1-4-3,-1 1-2,0-7-10,0 0-21,5-4-1,-2-4-4,-3-5-1</inkml:trace>
</inkml:ink>
</file>

<file path=ppt/ink/ink2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39.1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6 112,'0'-7'37,"0"7"-1,0 0-26,0 0-2,0 0-4,0 0-3,-3 7-4,3-7-7,1 11-26,1-4 0,5 1-2,-2-1-4,6-1 1</inkml:trace>
</inkml:ink>
</file>

<file path=ppt/ink/ink2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39.5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39 108,'0'0'37,"3"9"-2,-3-4-26,0 9 1,-1-3-4,-1 4-2,2 1-1,0 4 0,-1-6-2,1 2 1,0-5-1,0-4 0,0-7-1,3 8 0,-3-8 1,12-5-1,-6-4 1,3-1-1,2-6 0,-1 0 1,3-4-2,0-1 1,1 4 0,0-4-1,-4 5 1,3 2-1,-1 3 1,-5 4 0,1 6 0,0 1 0,-1 3 1,-1 9 0,1-1 0,-3 7 1,1-1-1,1 1 0,-3 1 1,1-2-1,-1 1 0,-1-4-2,3 0-1,-4-6-8,4 3-28,-5-11-1,0 10-3,0-10-4,0-5-2</inkml:trace>
</inkml:ink>
</file>

<file path=ppt/ink/ink2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2.1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128 86 27,'6'0'25,"-6"0"-1,0 0-5,12 0 0,-12 0-2,11-2-4,-11 2-1,9-9-4,-3 2 0,1 2-2,-2-2-1,3 3-1,-4-5 1,-4 9-2,6-12 0,-6 12 0,-3-10-1,3 10 1,-12-13-2,0 8 0,-2 2 0,-1 3 0,-2 0-2,-1 0 1,0 6 0,-2 3 0,3 2 0,2 4 0,1 0-1,3 4 1,2-3 1,5 5-1,2 0 1,2-5 0,6 4 0,5-7-1,3 4 1,4-6 0,2-2 0,3 0 0,-2-4-1,5-1 0,-2-3 1,1-1-1,-3-1 0,0-3-3,1-1-5,-8-6-23,3-2-6,-3-1-1,-1-4-4,-3 0-2</inkml:trace>
</inkml:ink>
</file>

<file path=ppt/ink/ink2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2.4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99,'0'5'35,"0"1"-2,0 8-22,0-4-4,0 8 0,0-1-4,0 3 0,5-3-2,-4 1 0,2-3-2,-3-2-2,5 0-7,-5-6-23,0-7-1,0 0-4,0 0-3,0 0 2</inkml:trace>
</inkml:ink>
</file>

<file path=ppt/ink/ink2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2.7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41 103,'-8'-5'37,"8"5"-2,0 0-23,0 0-2,9-4-4,3 4-2,-1-1 0,4 1-1,5-1-1,-2-1 0,2 1-1,-2-3 0,4-2-1,-5 2-1,1 1-6,-6-3-23,2 5-6,-5-2-3,2 3-3,-11 0-3</inkml:trace>
</inkml:ink>
</file>

<file path=ppt/ink/ink2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3.0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0 111,'0'0'37,"0"0"-2,4 8-24,-4 0-4,8 2-1,-2 3-2,5 2 0,-1 1-1,4 1-1,0 1 0,1-1-1,0 0 1,-1-1-1,-2-2-1,-3-1 0,3-2-1,-6-2-1,2 0-5,-8-9-14,0 0-17,0 0-1,8 0-2,-8 0-4</inkml:trace>
</inkml:ink>
</file>

<file path=ppt/ink/ink2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3.3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229 0 117,'0'0'38,"0"0"-1,0 0-27,-6 0-2,6 0-3,-12 8-2,4 2 0,-3 1-2,-2 4 0,-3 3 1,-2 3 0,0-1-2,0 0 2,-2 5-1,0-4-1,3-3-2,6 2-2,-4-10-13,6 4-22,0-7 1,9-7-5,-8 1-3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59.4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268 170 25,'0'0'28,"0"0"-2,4-8-5,-4 8-3,0 0-7,7-9 0,-7 9-3,6-13-3,-3 6 1,-3 7-2,6-18-1,-3 7 0,1 1 0,-3 2-1,0-3 0,-1 2 0,0-2 0,-2 2 0,-5 1 0,-2 0-1,-4-1 1,0 2-1,-3 0 1,-1 2-2,-5 4 1,3 0 0,-2 0-1,0 3 1,2 6 0,1 3-1,-1 1 2,5 5-2,-1-1 1,3 6 1,0-1-1,3 0 0,1 2 0,1 0-1,3-1 1,2-1 0,-1 2 0,3-5 0,0 1 0,4-2-1,4-1 1,0-4 0,2-2 0,2-3-1,2-4 0,1-2 1,0-1-1,0-2 0,2-3 0,-1-5 0,0-2 0,0 0 0,0-1-1,-1-5 1,-2 1 0,2-2-1,-6-1 0,5 0 2,-5-1-1,-1 2 0,1 0 0,-5 1 0,1 3 0,-1 2 0,-2 3 0,-2 10 0,2-9 1,-2 9-1,0 0 0,0 0 0,-8 7 0,2 4 0,1 1 0,-1 3 0,0-1 0,3 1 0,-1 1 0,3 2 1,1-2-1,-1 1 0,4 1 1,3-2 0,1 0 0,3-5 0,1 0-1,2-6 0,3-4 1,-2 0-1,1-7 0,0-3-1,0-1 0,-2 0-1,-1 1-1,-6-2-8,3 5-9,-9 6-12,0 0-24,0 0-21</inkml:trace>
  <inkml:trace contextRef="#ctx0" brushRef="#br0" timeOffset="837.9835">537 202 50,'-3'10'54,"3"-10"-10,0 0-31,0 0-3,0 0-2,0 0-3,0 0-1,0 0 0,6-9-2,-6 9 0,12-15 0,-5 5-1,2-1 0,-2-2 0,1-1 0,0 1 0,-1 3-1,-2-3 0,-1 4 1,-4 9-1,0 0 0,0 0 1,0 0-1,-5 15 0,-3-1 1,3 6 0,-3 3-1,0 0 1,0 0 1,2 0-1,1 0 0,1-1 0,1-2 1,1-2-2,2-4 1,-2-2 0,1-1-1,0-2 0,1-9 0,-4 12 0,4-12 0,0 0 0,-11 7 0,11-7 0,-12 4 0,2-4 0,10 0 0,-15 4 0,15-4 0,-13 5 0,13-5-1,-8 3 1,8-3 0,0 0 0,0 0 0,0 0 0,0 0 0,0 0 0,0 0 0,6-1 1,-6 1-1,18-4 0,-8 1 1,3 0-1,0 0 0,4 1 0,-3-1 0,3 3 1,-1-2-1,0 2 0,-1 0-1,-3 0 0,4 2-6,-8 1-10,-8-3-7,9 7-16,-9-7-34</inkml:trace>
</inkml:ink>
</file>

<file path=ppt/ink/ink2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5.8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80 47,'0'0'32,"9"0"-8,-9 0-4,12 0-4,-8-7-1,9 4-4,-9-3-1,7-1-3,-5-3-1,2 4 0,-7-2-2,2-1 0,-3 1-1,0 8-1,-9-10 1,-2 8-2,-1-1 0,-3 3 0,0 2 0,1 4-1,2 1 0,1 1-1,2 5 0,6-4 1,3 5 0,1-2-1,9 3 1,3 0 0,0 1 1,5 1-1,2 2 0,-4-5 0,3 6 1,-1-7-1,-4 3 1,-2-5 0,-6 0 0,-1 0 1,-5-3 0,-7 1-1,0-3 1,-7 0 0,-3-5 0,2 3-2,-2-4 1,-1 0-2,4 0 0,1-3-3,5 2-6,2-5-20,6 6-7,6-11-4,9 5-1,7-1-3</inkml:trace>
</inkml:ink>
</file>

<file path=ppt/ink/ink2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6.0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1 112,'6'12'40,"-6"-12"-4,-3 11-22,3-11-6,-11 7-3,11-7-3,-6 3-4,6-3-3,0 0-16,0-4-15,3-5-3,3 2-2,2-7-1</inkml:trace>
</inkml:ink>
</file>

<file path=ppt/ink/ink2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6.4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30-3 115,'1'-5'39,"-1"5"-4,0 0-24,0 0-3,0 7-3,-1 8 0,-4 5-3,4 7 0,-2 2 0,0 4 0,0 2-1,-2 1 1,2-3-1,0-2 0,0-1-1,3-9 1,0 0-1,0-4 1,6-4 0,2 0 0,-1-1-1,4-7 0,3 0 0,-1-3-1,4 1-1,-3-3-3,3 0-7,-8-5-27,1-1 0,-7-3-2,-1-4-2,-5 1-3</inkml:trace>
</inkml:ink>
</file>

<file path=ppt/ink/ink2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6.6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7 124,'-7'-5'38,"7"5"0,-10-2-29,10 2-4,10 0-1,2 0-1,3 0-2,3 2-1,5 3-2,5-3-3,4 6-14,-2-2-19,-2 3 0,-6 1-3,0-2-4</inkml:trace>
</inkml:ink>
</file>

<file path=ppt/ink/ink2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6.8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0 114,'8'13'39,"-8"-13"-1,0 0-21,0 0-12,0 6-2,0-6-1,0 0-4,0 0-6,0 0-29,0 0 0,0 0-3,0-5-2,1-6-2</inkml:trace>
</inkml:ink>
</file>

<file path=ppt/ink/ink2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7.1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0 124,'0'0'38,"0"0"-1,0 5-26,0-5-7,0 0-5,0 0-8,0 0-27,3 12 0,-3-12-4,3 9-3,-3-2 0</inkml:trace>
</inkml:ink>
</file>

<file path=ppt/ink/ink2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47.2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0-1 122,'-1'8'39,"1"-8"-2,0 0-28,0 0-4,0 0-7,0 8-27,0-8-8,0 0-2,0 0-4,0 0-2</inkml:trace>
</inkml:ink>
</file>

<file path=ppt/ink/ink2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57.5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0 83,'0'0'36,"-5"-6"-1,1 10-18,-4 0-6,1 6-1,-3 3-2,1 6-3,-3 6 0,3 6-1,-5 7-1,1 5 0,-1 0-2,0 5 0,-1-5 0,3 3 0,1-8-1,-1-7 1,3-3-1,1-10 0,0-2-1,5-7 1,3-1-2,0-8 0,0 0-2,2-8-4,9-1-13,-1-9-16,1-3-1,3-7-3,2-6-2</inkml:trace>
</inkml:ink>
</file>

<file path=ppt/ink/ink2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57.8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 0 103,'-6'0'36,"2"3"0,-8 5-26,8 8-1,-2-1-1,3 7-2,0 4-2,3 6-1,0 3 0,3 5-1,0 1 0,3-1-1,-2-1 0,0 0 0,2-6 0,0-7-1,-3-5-1,2-5-2,1-3-2,-4-4-3,4-3-12,-6-6-18,0 0-1,6-11-2,-6 3-3</inkml:trace>
</inkml:ink>
</file>

<file path=ppt/ink/ink2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58.1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17 101,'-10'0'38,"3"-3"-1,7 3-20,0 0-8,7-1-1,9 0-3,3-2-1,6 2-1,7-1-1,0 2 0,3-1-2,-2 1 0,-2-2-3,-1 2-3,-8-1-8,-1 1-24,-4 0 1,-3 0-5,-4 0-3,-1-2 4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9.19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-2524-4801 146,'0'-11'31,"0"-1"-10,0-5-14,8 4-2,-1-5-2,3 3 0,-1-2-1,2 6-1,3-3 0,-3 8 1,0 2-1,0 4 0,-1 3-1,-1 6 1,-5 7 0,1 0 0,-6 3-1,1 0 0,-3-2 1,-2 0-1,-2 0 1,3-4-1,-1-1 0,-1-4 1,6-8-1,0 11 0,0-11 0,6 6 0,-6-6 0,14 6 0,-4-3 0,0 2 0,1 1 0,2 0 0,-3 2 0,1 3 0,-1-2 0,-1 4 0,-4-1 0,-2 0 1,-3 0 0,-2 0-1,-8 1 0,-4-2 1,-3-1-1,-3-3 0,1 1 0,-2-4 0,4 0-1,0-4-2,8 3-8,-1-4-8,10 1-5,-9-15-17,7 1-33</inkml:trace>
  <inkml:trace contextRef="#ctx0" brushRef="#br0" timeOffset="-614.3548">-2854-5017 0,'0'0'40,"0"0"-13,2-9-11,-2 9-3,4-12 1,-4 12-1,3-14-1,-3 14 2,3-12-3,-3 12-2,0-7-1,0 7-2,0-10-1,0 10 0,0-7-1,0 7-2,-3-9 1,3 9-2,-1-14 1,1 14-1,-5-14 0,5 14 0,-6-11 0,6 11 0,-15-10 0,7 5 0,-1 3 0,0 2-1,-5-2 1,4 2 0,-3 2-1,1 6 1,2 0-1,-2 3 1,-1 3-1,5 2 1,-1 5-1,1 0 0,1 6 0,3 0 1,-1 4-1,1 1 0,1-1 1,2 1-1,1-3 0,0-2 2,4-5-2,2-2 1,1-7-1,3-3 0,1-6 0,0 0 0,0-4 1,1-3-1,1-5 0,-1-5 0,1-3 0,0-3 0,0-4 1,0-1-1,-3-8 0,1 5 0,-1-5 0,-3 3 0,0 2 0,-3 6 0,-2 1 0,-1 5 0,-1 3 1,0 12-1,-4-7 0,4 7 0,-4 5 0,3 5 0,-2 5 1,2 5-1,1 2 0,0 5 0,1 1 0,4 2 1,1 0-1,2-3 0,1 2 0,3-5 1,2-3-1,2-2 0,1-5 1,1-1-1,1-4 0,0-2-1,0-1 1,-2-6-3,1 0-5,-5-3-10,1 0-5,-3-6-12,-1 1-31</inkml:trace>
</inkml:ink>
</file>

<file path=ppt/ink/ink2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58.3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0 128,'0'0'38,"0"0"0,5 4-28,-5 5-5,5 4-1,1 0-1,3 7-2,3 2 0,-1 0 0,2 2 0,1-1-1,0 2 1,0-7-2,-2 0-2,-2-7-2,1 3-5,-11-14-28,15 4 0,-15-4-4,13-7 0,-10-6-3</inkml:trace>
</inkml:ink>
</file>

<file path=ppt/ink/ink2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58.6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189 3 121,'-13'-9'38,"13"9"1,-16 8-29,10 7-2,-3 2-3,-2 7 0,-1 4-3,-1 3 1,-4 0-1,-2-1-1,1 0-1,0-3-1,1-8-1,2-3-6,10-3-9,5-13-22,0 0 1,0-6-5,14-4-2,4-10 4</inkml:trace>
</inkml:ink>
</file>

<file path=ppt/ink/ink2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58.9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11 104,'0'0'39,"0"0"-3,0 0-15,6 0-14,5 1 0,3-1-2,2-1-2,1-2 0,3 0-2,-3 3 0,0-2-1,-2 2-3,-4-4-5,1 3-27,-12 1-2,0 0-4,0 0-2,-9 0-2</inkml:trace>
</inkml:ink>
</file>

<file path=ppt/ink/ink2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59.1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36 119,'0'0'37,"14"1"0,-7-1-27,8 0-1,1-1-4,0-2-1,1 2-3,3-3-2,0 3-4,-5-5-19,3 1-14,-2 0-1,-1 2-2,-1-5-5</inkml:trace>
</inkml:ink>
</file>

<file path=ppt/ink/ink2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59.4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0 136,'0'0'39,"0"0"-1,-6 0-31,6 7-2,0 9 0,0 2-2,0 6-2,1 7 1,-1 6 0,0 4-1,0 1 0,0 4 0,-3-6 0,-1 1 0,-2 0-1,-1-9 1,0-5-2,1-6-2,1-3-4,-2-11-20,7-7-13,0 0-1,0 0-3,0-12-4</inkml:trace>
</inkml:ink>
</file>

<file path=ppt/ink/ink2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1:59.7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0 118,'13'0'38,"-1"0"0,8 1-28,-7 2-2,7 3-1,-3 4-2,0 0-2,-2 4 0,0-1 0,-3 4-1,-4-1 0,-2 1 0,-6-2 0,-3 2-1,-6-3 1,-5 1-1,-3-3 0,-4-1-1,-8-3-3,0-1-6,-4-6-23,7-1-9,1 0-1,10-5-4,7-2-3</inkml:trace>
</inkml:ink>
</file>

<file path=ppt/ink/ink2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06.86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19,'0'0'35,"0"0"-2,3 6-11,5 3-3,-5-1-6,6 9-2,-2-3-3,6 5-2,-1 1 0,3 1-2,0 1-1,2 2 1,0-4-2,1 1 0,-1 0 0,0-4 1,-2-2-2,-3-2-1,0-1 1,-3-3-1,-1-2 0,-8-7-1,9 13-4,-9-13-4,0 0-25,0 0-4,0-8-2,-3-3-2</inkml:trace>
</inkml:ink>
</file>

<file path=ppt/ink/ink2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07.20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182 7 64,'0'0'37,"0"0"-2,-2-7-21,2 7-4,-6 1-3,5 6 0,-8 1-2,4 7-1,-7 0-1,0 5-1,-2 3 2,0 5-2,2-4 0,-3 2-1,1-2 0,-1 0-1,3-4 0,1-4-1,2 0-1,0-6-2,3 0-4,-1-5-9,7-5-19,-1 7-3,1-7-2,5 0-1</inkml:trace>
</inkml:ink>
</file>

<file path=ppt/ink/ink2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07.58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 0 65,'0'0'38,"0"0"-1,0 0-16,0 0-11,0 0-3,0 0-1,0 9-2,0-9-1,0 14-1,0-2-1,0-1 0,0 4 1,0-3-2,-2 0 0,2 3-2,0-6-4,0 7-12,0-9-18,0-7-3,0 8-1,0-8-3</inkml:trace>
</inkml:ink>
</file>

<file path=ppt/ink/ink2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09.6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62-1 37,'0'0'30,"0"0"-8,0 0-3,0 0-3,-9 5-4,9 5-2,-6 2-4,5 4 0,-7 5-1,6 5 0,-5 2 0,7 5-1,-5 2-2,1 3 0,1-1-1,0 3 0,1-1 0,-1-8 0,0-1-1,0-6 0,1-8 0,1-2 0,1-6-1,0-8 0,0 7-3,0-7-2,0-3-14,1-5-15,1-4-3,-2-4-2,3-4 1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5.9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222 96 88,'0'0'41,"8"-10"-14,-8 10-11,2-12-7,-2 12-1,1-10-3,-1 10-1,1-12-1,-1 12-1,0-10 0,0 10 0,-3-10-1,3 10 0,-12-11 0,3 6 1,0-1-2,-2 3 1,-3-1 1,1 1-2,-3 3 2,0 1-2,0 6 1,-1 3 0,1 2-1,1 4 1,0 2-1,3 4 2,0 1-2,3 3 0,2-1 0,1 1 0,1 2 0,5-3 0,0-1 0,0-3 0,5-2 0,-1-3 0,3-4 0,1-1 0,1-6 0,3 0 1,-1-5-1,3-1 0,0-8 0,1 1 0,2-7 0,0-3 0,3-2 1,-4-3-2,2-2 2,-1-1-2,0-2 1,-4 3 1,-3 3-1,-2 3 0,-2 2 1,-2 7-1,-4 10 1,0 0-1,0 0 1,-3 8-1,1 3 1,1 3-1,0 4 0,1 1 0,1 4 0,2-4 0,5 1 0,0 1 0,1-4 1,0 1-1,2-1 0,-1-4 0,0-4 0,-1-2 0,0-5 0,0-2-1,-1 2-1,-8-2-1,18-7-10,-18 7-8,16-14-8,-10 3-25,-6 11-32</inkml:trace>
  <inkml:trace contextRef="#ctx0" brushRef="#br0" timeOffset="655.224">458 320 48,'1'-9'68,"-1"9"-25,0-16-24,0 16-7,3-14-3,-3 14-3,10-9-2,-1 4-1,-9 5-1,17-7-1,-6 5 0,-1 0-1,0 2 0,-1 1 0,0 5 1,-9-6-1,12 14 0,-7-2 0,-3-2 0,1 5 1,-3-5-1,0 6 1,-3-1-1,-2 1 0,-2 0 1,-1-2-1,-2 0 0,-1-2 2,-2 5-2,3-6 0,-3-1 1,3-1-1,1-2 0,2 2 1,7-9-1,-9 12 0,9-12 0,0 0 1,0 0-1,0 0 0,0 0 0,7 2 0,-7-2 0,15 0 0,-7-1 1,2 1-1,-1 0 0,3 0 0,-2 5 0,1 0 0,-1 1 0,0-1 0,2 1 0,-2-5 0,-1 5-2,-1-6-6,6 6-11,-4 0-7,-1 4-16,-9-10-37</inkml:trace>
</inkml:ink>
</file>

<file path=ppt/ink/ink2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09.92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18 60,'0'0'34,"0"0"-2,0 0-14,-8-6-9,8 6-1,11 0-2,3 0 0,-1 0-1,9 0-1,-3 0 0,9 0-1,-4-1 1,2-1-3,-3-1 0,-3 2 0,-5-2-1,-1 1-2,-5 2-4,-9 0-3,8 0-20,-8 0-7,0 9-1,-10-1-6</inkml:trace>
</inkml:ink>
</file>

<file path=ppt/ink/ink2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0.21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25 79,'0'0'36,"0"0"-5,0 0-21,0 0 0,10 0-3,-1-4-1,5 4-2,1-2 0,2-1-2,0 1 1,3-2-2,-2 0 0,-1 2-2,0 0-1,-7-1-5,6 3-13,-7 0-14,0 1-4,-9-1-4,9 6 0</inkml:trace>
</inkml:ink>
</file>

<file path=ppt/ink/ink2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0.51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8-1 92,'0'0'37,"7"9"-3,-7-9-25,0 9-3,-3-2 0,3 7-2,-1-1 0,-1 4-2,2 1 0,-1 1 0,-1 5-2,2-6 0,-1 2-3,-2-5-7,3 0-25,0-3-2,-2-3-3,2-9-2</inkml:trace>
</inkml:ink>
</file>

<file path=ppt/ink/ink2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1.13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54 56,'0'0'35,"3"0"-1,-3 0-20,9-5-3,-9 5-3,12-6-1,-1 2-1,1 4-3,0-1 0,4 1-1,-1 0-1,-3-1 0,6 0 0,-4-1-1,1 2-1,-3-6-3,4 5-12,-4-7-17,-1 2-3,-4-1-3,-4 1-2</inkml:trace>
</inkml:ink>
</file>

<file path=ppt/ink/ink2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1.41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25-1 86,'0'0'36,"-7"10"-1,-3-2-27,9 2 0,-1 2-3,-1 6 0,2 1-2,1 1 0,0 2-1,0 0-4,1-4-3,-1-2-21,5-3-10,-4-3-2,-1-10-3,0 0-2</inkml:trace>
</inkml:ink>
</file>

<file path=ppt/ink/ink2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4.80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8 53,'0'0'40,"0"0"-3,0 0-16,0 0-7,0 0-2,0 0-5,0-8 0,0 8-4,0 0-2,0 0-2,0 0-4,9 0-5,-9 0-25,12 0-2,-4 0-3,-1 0-1</inkml:trace>
</inkml:ink>
</file>

<file path=ppt/ink/ink2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4.98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65,'0'0'37,"0"0"-4,0 0-19,0 0-8,0 0-3,8 3-7,-8-3-20,0 0-11,9 0-1,-9 0-2</inkml:trace>
</inkml:ink>
</file>

<file path=ppt/ink/ink2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5.11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47,'0'0'37,"0"0"-6,7 0-18,-7 0-20,0 0-19,6 0-3,-6 0-6</inkml:trace>
</inkml:ink>
</file>

<file path=ppt/ink/ink2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5.32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78,'0'0'40,"0"0"-5,6 7-18,-6-7-10,0 0-2,0 0-4,0 0-5,8 8-20,-8-8-12,7 0-2,-7 0-3,5-5 1</inkml:trace>
</inkml:ink>
</file>

<file path=ppt/ink/ink2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5.73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38 59,'0'0'36,"0"0"-1,0 0-18,3 1-7,-3-1-1,20-1-1,-8-4-2,3 5-2,3-4-1,1 2-1,1-1 1,-1 0-2,-2 0 0,-3 0-1,0 3-3,-7-4-5,4 3-25,-11 1-4,0 0-2,3-10-2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46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8 3,'0'0'22,"0"0"1,0 0-4,0 0-1,0 0-5,-8-10 1,8 10-7,0 0 0,0 0-1,0 0 0,0 0 0,0 0-1,0 0-1,0 0 1,0 0-2,0 0 1,0 0-1,0 0-1,0 0 0,0 0 1,9 7-2,-9-7 1,11 8 0,-11-8-1,16 9 1,-16-9-1,16 11 1,-8-5 0,2 2-1,0-1 0,4 2 1,-2 0-1,0 1 0,2-2 1,-1 2-1,0-3 0,-2-2 0,-2-1-1,-9-4 1,14 2-1,-14-2 0,0 0-1,0-8-4,0 8-5,0 0-14,-14-3-15,14 3-22</inkml:trace>
</inkml:ink>
</file>

<file path=ppt/ink/ink2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5.9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0 86,'0'0'37,"0"0"-2,-7 0-25,7 0-2,0 12-3,0-3-2,0 5 0,0-3-1,0 7-2,-2-6-2,2 6-8,-1-6-24,1 2-2,0-8-4,0-6-1</inkml:trace>
</inkml:ink>
</file>

<file path=ppt/ink/ink2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6.29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0 100,'0'0'37,"3"9"-1,3 2-29,-3-2-1,6 9 1,-1-3-2,4 6-2,0 2-1,4-1 0,-4 1-1,3 0 1,0-3-2,-2-3 0,-1 0-2,-2-8-2,1 5-10,-3-9-23,-4-2-1,-4-3-4,13-5-2</inkml:trace>
</inkml:ink>
</file>

<file path=ppt/ink/ink2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6.54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143 0 97,'-8'8'39,"-1"6"-2,-3 2-28,5 5-2,-7 2 1,2 7-3,-1-2-1,3 0-2,-2-1-2,-1-5-2,6 0-6,-5-4-29,5-7-1,1-4-2,6-7-4</inkml:trace>
</inkml:ink>
</file>

<file path=ppt/ink/ink2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6.99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11 0 95,'3'11'37,"-3"0"-3,0-2-26,0 7-2,-3-1 0,1 0 0,-1 3-3,0-6 0,0 0-1,3-4 0,0-8-1,0 8 1,0-8-2,8-1 2,-2-4-1,3-1-1,0-4 1,2-1-1,1 1 1,-1-1-1,-1 2 0,3 3 0,-3 2 0,-2 1 1,1 3-1,-1 5 1,-1 3 0,-1 2 0,-1 4 0,3 0 0,-5 1-1,1-4-2,1 4-6,-5-8-27,3 2-4,-3-9-4,0 0-2,3-5 1</inkml:trace>
</inkml:ink>
</file>

<file path=ppt/ink/ink2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9.0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29 11 44,'7'-12'35,"-7"12"-3,0 0-12,0 0-5,8 8-4,-8 1-2,4 11-4,-1-1 0,-1 8-2,-2 3 1,0 3-2,0 4 0,-5 0-1,-1-2 0,-3 0 2,3-3-2,0-4 0,-2-5-1,4-2 0,-1-8 0,1-5-1,4 1-3,0-9-1,0 0-12,0 0-18,1-7-3,2-4-2,0-3-2</inkml:trace>
</inkml:ink>
</file>

<file path=ppt/ink/ink2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9.35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50 86,'0'-12'37,"0"12"-2,3-7-19,-3 7-8,17-7 1,-5 2-2,3 0-2,3 1-1,5 0-1,-1 2-2,4-1 1,-5 3-1,3-1-1,-4 1-2,-3 0-2,-2 1-3,-15-1-20,11 9-9,-11-1-3,-2 0-4,-10 3-1</inkml:trace>
</inkml:ink>
</file>

<file path=ppt/ink/ink2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19.58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29 94,'0'0'38,"8"1"-3,4-2-26,5 1-2,0-5-1,2 1-1,4-2-3,-1 0-3,-3 3-3,0-2-9,-3 4-22,-5 1-3,-2 0-2,-9 0-4</inkml:trace>
</inkml:ink>
</file>

<file path=ppt/ink/ink2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20.04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 0 99,'0'0'37,"3"14"0,-3-14-29,0 17-2,-3-4 0,1 4-2,-4 3-2,6-3 0,-3 2-1,2-3 0,-1-3 0,2-4-1,0-9 1,0 9-1,0-9 0,9-4 0,-1-2 1,-1-2-1,6-2-1,-3-4 1,4 2 0,-3-1 0,1 2 0,0 4 0,-1 0 0,-2 4 1,0 3 0,-3 5 0,0 2 0,-4 4 1,-1 6-1,-1-3 0,0 4 0,0-4-1,-3 3 0,-3-4-4,5 2-6,-6-6-28,7-9 0,0 0-3,0 0-4</inkml:trace>
</inkml:ink>
</file>

<file path=ppt/ink/ink2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20.35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14 101,'0'0'38,"0"0"-1,7-8-28,6 8 0,2-4-3,6 3-2,1 1-1,2-1-1,-3 1-1,-2 0-1,3 1-3,-12-1-3,5 5-16,-15-5-16,11 0-1,-11 0-3,-5-1-1</inkml:trace>
</inkml:ink>
</file>

<file path=ppt/ink/ink2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20.54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 0 94,'0'0'40,"0"0"-3,-9 7-24,9 5-3,-3-2-3,1 10-1,1-2-2,-1 1-3,-1 3-2,0-3-3,3 1-19,-1-5-14,1-4-3,0-11-3,0 0-3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57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-2 179 40,'0'0'36,"0"0"-2,1-8-9,-1 8-8,5-10-4,-5 10-4,10-9-2,0 5-2,-1-3 1,6 1-3,-2 0 0,7 2-1,-2-4 0,2-1 0,3 0-1,-2 0 0,1-1-1,-1 0 1,-1 1-1,-2-3 1,-1 3-1,-1-1 1,-3 2 0,-1 2-1,-3 0 0,-9 6 1,13-9-1,-13 9 0,0 0 1,8-5-1,-8 5-1,0 0 0,0 0-4,0 0-8,0 0-9,-2 5-11,2-5-28,-10 11-12</inkml:trace>
</inkml:ink>
</file>

<file path=ppt/ink/ink2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21.36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237 52 93,'0'-14'40,"0"5"-2,0 1-26,-8-3-2,8 11-2,-16-9-3,5 9 0,-3 0-2,0 3-1,-1 3-1,0 6 0,-3 0 0,-1 7-1,1-2 0,4 6 0,-3 3 1,2 4-2,0 3 2,5 2-1,0 0 0,5-1 1,1-3-1,4 0 0,4-4 1,2-5-1,5-2-1,0-6 1,7-1 0,-3-5 0,3-1-1,-2-4 1,3-2-1,-1-1 1,-1-4 0,-2-2-1,-1 0 1,-4-1-1,-2-4 1,-5-1 0,-3-3 0,0 3 0,-8-2 1,-2 1-1,2 3 0,-3 3 1,1 0-1,2 2 1,8 5-1,-11-1 1,11 1 0,0 0-1,0 0 1,13 1 0,-4-1 0,3 1-1,2-1 1,4 0-1,2 0-1,-2 0-2,2 2-10,-1-3-25,0-2-2,-3-6-4,0 1-3</inkml:trace>
</inkml:ink>
</file>

<file path=ppt/ink/ink2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12:23.93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3 129 93,'0'0'38,"0"0"-2,0 0-23,-1 4-4,1 9-1,-3-5-4,3 9 0,0-3-2,0 6 0,3-3 0,1 2 0,4-1-1,0-5 1,2 0-1,-2-4 1,7-3-1,0-2 0,2-4 0,-2 0 0,7-7 0,-6-5-1,1-1 1,0-3 0,-5-3-1,-1-4 0,-2-4 1,-6 1-1,-3-2 1,0 4-1,-5-2 1,-4 1 0,0 5 0,-5 5-1,-1 1 1,2 7 0,-3 5 0,1 2-1,-2 5 0,0 5 0,2 3 1,0 3-2,1 6-1,2-1-5,8 8-18,-1-6-15,3 2-2,2-4-4,2 1-2</inkml:trace>
</inkml:ink>
</file>

<file path=ppt/ink/ink2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49:56.98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18 26 0,'0'0'5,"0"0"-1,0-7 1,0 7 1,0 0 2,0-8 2,0 8 2,0 0 2,0 0 0,0-8 0,0 8-2,0 0-1,0 0 0,0 0-2,0 0-1,0 0-2,0 0 0,-6-3-2,6 3 0,0 0-1,0 8-1,0-8 2,2 12-2,-2-12 0,9 12-1,-6-5 1,3 2 0,2-2-1,-1 1 0,2 2 0,-1-2 0,3-1 0,-1 0 0,0 2 1,2-3 0,0-2-2,-1 3 1,2-2 0,0 1-1,2-1 0,0-3 1,0 1-1,-1-1 0,1-1 0,0 0 0,1-1 0,-3 0 1,-3 0-1,3 0 0,-2-2 0,-3 2 1,1-2-1,-9 2 0,12-3 0,-12 3 1,0 0-1,0 0 0,0 0 1,0 0-1,0 0 0,0 0 0,0 0 0,0 0 0,-8-2 0,8 2-1,-7 0 1,7 0 0,-11 4 0,11-4 1,-14 3-2,8-2 2,-3 1-1,0 2 0,-2-1 0,1 0 0,-6 1 0,9-2 0,-7 2 0,3-1 1,-1 0-1,1-1 0,-1 3 0,2-1 0,0 0 1,1 2-1,-1-1 0,1-1 0,-1 0 0,1 3 0,0 0 0,-3 1 1,6-3-1,-5 5 0,3 0 0,1-3 0,-1 4 0,1 0 0,1-1 0,-4 0 0,7 2 0,-1-4 0,1 0 1,-3 2-1,6-1 0,0-9 0,-2 9-1,2-9 2,0 11-1,0-11 0,0 7 0,0-7 0,0 0 0,0 0-1,0 0-2,0 0-4,5 0-22,-5 0-5,3-7-3,-3 7-4,4-12 2</inkml:trace>
</inkml:ink>
</file>

<file path=ppt/ink/ink2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9T07:49:58.16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0 219 5,'0'0'20,"0"0"-5,0 0 1,0 0-5,0 0 1,0 0-4,0 0 2,4-5-2,-4 5 0,0 0 0,5-9-1,-5 9-2,9-10 0,-9 10 0,5-10-2,-1 2-1,-4 8 1,9-13-1,-9 13 0,12-14 1,-5 8-1,0-2 0,1 3 0,1-2 0,-1-3 0,2 2 1,2 2-2,-2 0 1,2-3-2,3 2 1,-1 0 0,-1 1 0,1-2 0,1 2-1,-4-1 2,4 1-1,-1 0 0,-3 0 0,1 1 1,-4 0-1,2 2 0,-4-1 0,3 1 0,-2 2-1,-7 1 2,10-2-2,-10 2 0,6-3-2,-6 3 0,0 0-3,0 0-14,0 0-14,0 0-2,0 0-2,0 0-3</inkml:trace>
</inkml:ink>
</file>

<file path=ppt/ink/ink2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9T07:07:35.331"/>
    </inkml:context>
    <inkml:brush xml:id="br0">
      <inkml:brushProperty name="width" value="0.00441" units="cm"/>
      <inkml:brushProperty name="height" value="0.00882" units="cm"/>
      <inkml:brushProperty name="color" value="#AF0F5B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9T07:11:49.7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9T07:12:01.2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520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84 0 55,'0'0'49,"0"0"-8,0 0-25,0 0-4,0 0-5,0 0-1,0 6 0,0-6-2,-3 14-1,-2-3 0,2 1 0,-2 3-1,1 1-1,-3-3 0,0 5 0,1-3 0,-1-2-1,0-1 0,1-2 0,6-10-1,-14 12-3,14-12-3,0 0-9,-9 0-8,9 0-16,-2-14-22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1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 74,'0'0'52,"0"0"-26,0 0-9,5 7-7,-5-7-1,2 16-3,0-5-2,4 5 0,-2-4-1,3 5-1,-1-2 1,4 2-2,-2 1 1,1 0-1,0-2 0,0 0 0,-2 1 0,0 1 0,0-1-1,-2-1 1,1-1-1,1-1 1,-3 1-1,1-3 0,-1-2 0,1-1 0,-5-9 2,6 13-4,-6-13 4,0 0-4,4 8 1,-4-8-2,0 0-11,0 0-6,0 0-7,0-4-22,0 4-24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2.69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71 57 3,'0'0'20,"0"0"0,0 0-1,0 0 0,0 0-4,0 0-1,0-6-3,0 6-1,0 0-3,-7-12-1,7 12 0,-10-5-1,10 5 0,-12-1 1,12 1-3,-12 0 2,12 0-2,-10 10 1,10-10-2,-9 13 1,5-5-2,0 0 0,2 0 1,0 2 0,2 1-1,0 0 0,0 2 0,4 1 0,1 3 0,3 0-1,4 3 1,-1 0 0,6 1-1,1-4 1,3 2-1,1-6 2,3-1-2,0-8 1,2-3-1,-2-3 0,-2-8 1,-4-4 0,-3-5-1,-7-2 0,-5-1 1,-3-4-1,-6 0 0,-7 1 0,-3 1 0,-4-1 0,-1 2 0,-2 3 0,0 2 0,2 4 0,4 6 0,2 3 0,5 3 0,9 2 0,-10 5 0,10 3 0,2 1 0,4 3 0,5 1 1,3-3-1,6 1 0,1-4 1,5 0 0,0-1 0,3-5 0,-2 0 0,-1-3 0,-3-2 0,-2-4 0,-6-3-1,-1 1 1,-5 0-1,-3 1-1,1 0-1,-6 1-3,-1 8-7,0 0-10,0 0-12,0 0-27,4-8-18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5.9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222 96 88,'0'0'41,"8"-10"-14,-8 10-11,2-12-7,-2 12-1,1-10-3,-1 10-1,1-12-1,-1 12-1,0-10 0,0 10 0,-3-10-1,3 10 0,-12-11 0,3 6 1,0-1-2,-2 3 1,-3-1 1,1 1-2,-3 3 2,0 1-2,0 6 1,-1 3 0,1 2-1,1 4 1,0 2-1,3 4 2,0 1-2,3 3 0,2-1 0,1 1 0,1 2 0,5-3 0,0-1 0,0-3 0,5-2 0,-1-3 0,3-4 0,1-1 0,1-6 0,3 0 1,-1-5-1,3-1 0,0-8 0,1 1 0,2-7 0,0-3 0,3-2 1,-4-3-2,2-2 2,-1-1-2,0-2 1,-4 3 1,-3 3-1,-2 3 0,-2 2 1,-2 7-1,-4 10 1,0 0-1,0 0 1,-3 8-1,1 3 1,1 3-1,0 4 0,1 1 0,1 4 0,2-4 0,5 1 0,0 1 0,1-4 1,0 1-1,2-1 0,-1-4 0,0-4 0,-1-2 0,0-5 0,0-2-1,-1 2-1,-8-2-1,18-7-10,-18 7-8,16-14-8,-10 3-25,-6 11-32</inkml:trace>
  <inkml:trace contextRef="#ctx0" brushRef="#br0" timeOffset="655.224">458 320 48,'1'-9'68,"-1"9"-25,0-16-24,0 16-7,3-14-3,-3 14-3,10-9-2,-1 4-1,-9 5-1,17-7-1,-6 5 0,-1 0-1,0 2 0,-1 1 0,0 5 1,-9-6-1,12 14 0,-7-2 0,-3-2 0,1 5 1,-3-5-1,0 6 1,-3-1-1,-2 1 0,-2 0 1,-1-2-1,-2 0 0,-1-2 2,-2 5-2,3-6 0,-3-1 1,3-1-1,1-2 0,2 2 1,7-9-1,-9 12 0,9-12 0,0 0 1,0 0-1,0 0 0,0 0 0,7 2 0,-7-2 0,15 0 0,-7-1 1,2 1-1,-1 0 0,3 0 0,-2 5 0,1 0 0,-1 1 0,0-1 0,2 1 0,-2-5 0,-1 5-2,-1-6-6,6 6-11,-4 0-7,-1 4-16,-9-10-37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3.34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96 135 92,'3'10'49,"-3"-10"-20,0 0-16,0 0-8,0 0-2,-6-14 1,2 4-2,-1-3 0,-1 1-1,-2-1 0,-2-3 0,-1 0-1,-1 3 1,1 2 0,2 0 0,0 3 0,9 8 0,-8-9 1,8 9 0,1 4-1,8 6 1,1-2-1,6 4 1,-1-2-1,3 3 0,1-4-1,4 3 1,-3-2 1,1 0-2,-2-2 1,-2 1-1,-1-2 0,-2 1 0,-4 0 1,-3 1-1,-7-9 0,3 17 0,-3-7 0,-2 1 0,-4 1-1,-1-1 2,2 0-1,0 1-1,0-4 1,5-8 0,0 0 0,0 11 0,0-11 0,5-1 0,-5 1 0,17-16 0,-8 4 1,-1-2-1,2-2 0,-1-3 1,0-3-1,0 0 0,-2 2 0,0-1 0,0 6-1,-5-3-4,-2 18-4,8-14-9,-8 14-8,0 0-17,0 0-32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99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 0 102,'-6'10'44,"6"-10"-17,0 0-21,4 10-1,-4-10 0,15 5-1,-15-5 0,18 12-1,-9-5 0,0 7 0,0 2-1,0 3 0,1 1 0,0 5-1,1 0 1,-2 2-1,0-2-1,0 0 0,0-3 1,-1-4-1,-3-2 0,-1-1-1,1-5 1,-5-10-3,5 15-3,-5-15-10,0 0-7,-1-6-16,-1-5-25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54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4 254 55,'0'0'57,"0"0"-17,0 0-23,-4-10-5,4 10-3,0-9-3,0 9-1,0-12-2,4 3 0,0-2-1,2-2-1,-1-4 0,2 2 0,-1-4 0,3 0 0,-2-1 0,3 1-1,-4 3 0,1-1 1,-1 1-1,1 4 0,-4 1 0,-3 11 0,7-10-1,-7 10 0,0 0-3,0 0-6,0 7-10,0 2-9,-2 4-22,1 4-21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9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4 202 144,'0'7'30,"0"-7"-10,0 0-17,-4 10-1,4-10 1,0-10-2,0 3 1,5-4-1,-3-1 1,3 0 0,-2-1-1,3-1 0,-1-2 0,1 3 1,-3-3-1,3 3 0,1-4-1,-4 3 1,3 0-1,-4 3 1,2 1-1,-2 0 0,-2 10-1,3-12-1,-3 12-5,0 0-10,0 0-6,10 4-15,-10-4-26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8.16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-3 36 72,'0'0'51,"0"0"-21,-8 0-17,8 0-4,0 0-1,0 0-3,0 0 1,9 0-2,-9 0 0,15 0-1,-15 0-1,16 7 1,-7-2-2,1 3 1,3-2 0,0 5-1,2 0 0,2 2 0,5 3 0,-1 0 0,3 1 1,3-1-1,-1 3-1,4-3 1,-3 0-1,-2 0 0,-1-4 1,-3-2-1,-4-2 0,-2-2 0,-6-3 1,-9-3-1,9 2 0,-9-2 0,0 0 0,-8-10 0,0 4 0,-2-3 0,-2-1 0,-1 0 0,-2-3-1,2 1 1,-3-2 0,5-1 0,0 2 0,-1-1-1,5 0 1,1 2 0,2 1 0,3 0 0,0 3 0,0-2 0,1 2 0,0-1 0,-1-2 0,5 2 0,0 1 0,0-1 0,4 1 0,-8 8 0,13-13 0,-13 13 0,15-1 1,-6-1-1,-1 2 0,1 0 0,-9 0 0,14 1 0,-14-1 0,17 6 1,-9-3-1,-8-3 0,16 8 0,-7-4 0,1-2 0,-3 2 0,-7-4 0,14 5-1,-14-5 1,10 5 1,-10-5-1,0 0 0,10 5 0,-10-5 0,0 0 0,8 9 0,-8-9 0,6 8 0,-6-8 0,5 8 0,-5-8 0,4 10 0,-4-10 0,3 9 0,-3-9 0,1 12 1,-1-12-1,1 16 0,0-8 0,-1-8 0,1 18 0,-1-10 0,0 1 1,0 2-1,-2-1 0,-3-3 0,5-7 0,-11 18 0,5-10-2,-2-2-4,3 4-11,-3-4-4,0 0-10,-1 1-28,-3-6-28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96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9 285 30,'0'0'13,"0"0"-1,-10 8 2,10-8-2,0 0-1,0 0-3,0 0 4,0 0-1,-1-5-2,1 5 3,0 0-4,0 0 0,0 0-2,0-12-1,0 12-1,5-12-1,1 4 0,-3-3 0,5-3-2,0-3 1,-1-3-1,0 0 0,0-2 0,0-1 0,-1 0 0,0-1 0,0 6 0,-3-1-1,1 5 2,-2 1-2,0 5 1,-2 8-1,2-12 1,-2 12 0,0 0-2,0 0-2,0 0-8,5 8-12,-5-8-14,3 14-25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0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290 192 13,'0'0'25,"0"0"-1,0 0-3,0 0-2,0 0-2,0 0-5,0 0-3,0 0-3,0 0 0,0 0-1,0 0-2,5-5 1,-5 5-1,4-12 0,-4 12 0,7-17-1,-7 17 1,7-18 0,-5 8 0,-1-2-1,3 0 0,-4 0 0,0 0 0,-2-1 0,-1 0 1,-5 1-1,4 0 0,-5 2 0,1 3 0,-3 0 0,1 4-1,-1 1 1,-2 1-1,0 0-1,-1 1 1,-1 5-1,2 2 1,-4 2-1,0-1 0,0 3 1,-1 2-1,0 5 0,1 2 0,1 1 1,1 1-1,0 2 0,2 0 0,4 2 0,1-3 0,3-1 0,5-5 1,0-2-1,4-2 0,5-3 0,0-2 1,4-4-1,1-1 0,0-3 0,1 0 0,0-1 0,1-5 1,-1-1-1,0-1 0,1-2 0,0-1-1,0-1 1,0 0 0,-2-2 0,-1-1 0,2-1 0,-4 1-1,0 1 1,-5 1 0,0 3 1,-6 10-2,7-13 1,-7 13 0,0 0 1,0 0-1,-8 14 0,2-3 0,1 4 0,-1 2 0,1 1 0,0 2 0,1 2 0,0-4 0,3 2 0,-2-1 0,3 0 0,0-2 0,0-2 0,0-3 0,1-2 0,-1-10-2,8 10-4,-8-10-9,13-1-7,-13 1-10,15-16-25,-8 6-18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8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44 23 79,'0'0'47,"9"-11"-23,-9 11-8,13-7-6,-3 4-3,-10 3-2,17-3-1,-17 3 0,17 2-1,-17-2-2,17 16 1,-10-4-1,-3 2 1,-1 2-1,-2-1 0,-1 0 0,0 1 1,-6-5-1,0 4 0,-4-5 0,1 1-1,-1-2 1,-2 0-1,0-2 1,-1-1-1,1-1 0,1 1 0,0-5 0,3 1 1,8-2-1,-14 4 0,14-4 0,-9 0 0,9 0 1,0 0-1,0 0 0,0 0 0,0 0 0,0-6 0,0 6 0,10-4 0,-1 1 1,1 1-1,3 2 0,1 0 0,-3 0 1,2 8-1,0-3 1,0 1-1,-3 3 2,1 2-2,-1-2 1,1 0-1,0 0 1,-1-1-1,0-1-1,1-6-3,8 3-9,-7-4-7,1-4-6,-3-4-18,0-1-32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803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15 48,'0'0'48,"-8"-9"-10,8 9-16,0 0-8,0 0-3,0 0-4,6-5-1,4 5-1,4 0-2,3 0 0,4 5-1,3-3-1,2 3 1,2-1-1,0 1 0,-3 0 0,0 0-1,-5-1 0,-4 0-3,1 5-7,-5-5-8,-4 2-8,-8-6-16,8 9-27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56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279-1 104,'0'0'42,"-10"0"-19,1 6-11,-5 0-3,2 10-3,-6-3 0,2 6-2,-5-1 0,2 3-2,-2-3 1,1 5-1,-1-3-1,1-1 0,1 1-1,3-6 1,1 1-1,2-4 2,3-1-2,0-5-2,10-5-1,0 0-9,0 0-7,0 0-7,2-9-18,0 0-29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46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8 3,'0'0'22,"0"0"1,0 0-4,0 0-1,0 0-5,-8-10 1,8 10-7,0 0 0,0 0-1,0 0 0,0 0 0,0 0-1,0 0-1,0 0 1,0 0-2,0 0 1,0 0-1,0 0-1,0 0 0,0 0 1,9 7-2,-9-7 1,11 8 0,-11-8-1,16 9 1,-16-9-1,16 11 1,-8-5 0,2 2-1,0-1 0,4 2 1,-2 0-1,0 1 0,2-2 1,-1 2-1,0-3 0,-2-2 0,-2-1-1,-9-4 1,14 2-1,-14-2 0,0 0-1,0-8-4,0 8-5,0 0-14,-14-3-15,14 3-22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08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 0 20,'0'0'33,"0"0"-5,0 0-9,0 0-5,0 0-4,0 0-3,0 0 0,0 0 0,0 0-1,0 0 0,0 5-1,0-5-1,0 0-1,0 0-1,10 10 1,-10-10-1,13 8 0,-13-8 1,16 10-1,-8-6 1,2 2-2,0-1 1,1 1 0,-2-1-1,3 1 0,-2 0 0,0-1-1,0-1 1,0 1 0,1-1-1,0-1 0,-2 1 0,-1-1 0,-8-3 0,13 6 1,-13-6-1,0 0 0,6 9-1,-6-9-2,0 0-5,0 10-12,0-10-11,0 0-22,0 0-10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80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7 10,'0'0'28,"0"0"-4,0 0-1,0 0-4,0 0-2,0 0-6,0 0-1,0 0-2,0 0-1,0 0-1,0 0-1,0 0-2,0-6 1,0 6-1,0 0 0,10 0-1,-10 0 0,13 0-1,-13 0 1,14 3 0,-14-3-1,15 10 0,-5-4 1,-3-1-2,-7-5 2,16 13-2,-16-13 1,18 8 1,-18-8-2,16 9 1,-8-8 0,1 1 0,-1 1-1,2-1 0,-2 1 1,0-1-1,-8-2 0,14 5-1,-14-5 2,12 4-1,-12-4-1,7 3 0,-7-3-2,0 0-3,10 0-11,-10 0-10,0 0-21,0 0-14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4.81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219 0 13,'0'0'25,"0"0"-1,0 0 2,0 0-4,-6 9-3,6-9-4,-6 10-3,6-10-4,-9 15-1,4-7-1,0 4-2,1 0 0,-1 3-1,-3 2 0,4 0-1,-4 1 0,2 2-1,0 1 0,0-1-1,1 0 1,-3-1 0,3 1-1,1 1 0,-2-1 1,1-1-1,0 0 1,0-2 0,-2 3-1,3-2 1,-1-2 0,-1 2 0,1-1 0,0 0-1,-1-1 0,1 0 1,-2 2-1,-1-1 0,1 0 0,-1-2 0,3-3 0,-2 1 1,0-3-1,3-3 0,4-7 0,-7 9-1,7-9 0,0 0-1,0 0-5,0 0-9,0 0-9,2-9-15,3-1-21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5.58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46 27 18,'0'0'51,"0"0"-2,0 0-25,0 0-7,0 0-7,0 0-1,4-8-4,-4 8-1,14-10-1,-4 8 0,0-3 0,3 4-2,-2 0 0,2 1 0,0 0 0,-1 1-1,-2 1 2,2 4-2,-3-2 1,0 0 0,-9-4-1,15 15 1,-8-7-1,-7-8 1,11 16-1,-5-7 0,-2 2 1,-1 0-1,0-2 0,-1 4 1,-1-2-1,0 3 1,-1-3 0,0 4-1,0-3 0,0 1 1,-3 1-1,-1-3 0,-1 0 0,0 1 1,0-2-1,-2-1 1,7-9-1,-11 15 0,11-15 1,-14 16 0,6-11 0,8-5-1,-16 12 1,7-8-1,-1 1 1,-2-3-1,-1 2 1,1-3-1,-2 1 0,0-2 1,1 2-1,-2-2 0,1 1 0,3-1 0,1 0 0,10 0 0,-13 0-1,13 0-1,0 0-7,-1-9-9,1 9-5,7-14-15,2 5-26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4:51.37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-1737-2628 25,'0'0'23,"0"0"-6,0 0-6,0 0 1,0 0-6,-5-8 2,5 8 0,-9-11 0,9 11 0,-10-12-2,10 12 3,-9-7-1,9 7-1,-10 0 0,10 0 0,-8 3-1,8-3 0,-6 15-1,6-15-1,-7 18 0,3-9-1,4 5-1,-2-2 1,2 4-1,-1-1-1,4 0 0,1 1 0,1 1 0,1 1 0,3-2 0,0 4 0,3-1 0,1-2-1,1 0 0,4-2 1,0-1-1,3-2 1,1-2-2,-2-6 2,1 0-2,-1-4 1,-3 0 0,-4-6 0,-2-4 1,-5-3-1,-2-2 0,-4-2 0,0-4 0,-10 0 1,-2-2-1,0-3 0,-5 0 0,0 2 0,-3-3 0,1 1-1,0 0 1,-2 5 0,2 1 0,2 3 0,1 7 0,5 0 0,0 5 1,11 5-1,-12-2 0,12 2 0,0 4 1,0-4-1,6 12 0,-6-12 0,15 15 0,-2-11 0,1 3 1,3 1-1,3-5 0,3 1 0,1 1 0,1-5 0,0 0 0,-3 0 0,-1-4 1,-3-6-1,-1-2 0,-7 0 0,2-3 0,-8 3 0,-3-3-2,4 4-2,-5-2-12,-1 4-6,1 9-12,0 0-31,-12-11-11</inkml:trace>
  <inkml:trace contextRef="#ctx0" brushRef="#br0" timeOffset="941.7241">-1579-2937 28,'0'0'48,"0"0"-22,0 0 0,0 0-12,-11 0-4,11 0-1,-5-14-1,5 14-1,-7-16-1,6 8-1,-4-3-2,5 2 1,0-1-2,0 10 0,6-10 0,-6 10-2,16-8 2,-6 9-2,0 0 1,4 5-1,-4 1 1,1 0-1,0 2 0,0-1 0,-11-8 0,12 12-1,-12-12 1,9 5 0,-9-5 0,0 0 1,9-6-1,-9 6 1,12-9-1,-12 9 0,12-13 1,-4 9 0,-8 4 0,16-6 0,-7 6 0,0 0 0,0 2 0,-1 5 0,-1 4 0,0 2 0,-4 3-1,1 1 0,-3 2 1,-1-2-2,0 0 0,-5-1-1,2-1-10,-6-7-8,-2-3-10,-2-5-24,-3 0-24</inkml:trace>
  <inkml:trace contextRef="#ctx0" brushRef="#br0" timeOffset="1551.4417">-1865-3018 48,'0'0'52,"0"0"-12,0 0-24,0 0-4,0 0-6,0 0-2,5 8-1,-5-8 0,13 5-2,-5-3 1,1 2 0,3 0-1,-2-1 0,1 3 0,0-2 0,-1-2-1,-1 1-2,-9-3-3,11 0-13,-11 0-12,0 0-18,0 0-17</inkml:trace>
  <inkml:trace contextRef="#ctx0" brushRef="#br0" timeOffset="1835.3007">-1890-2932 79,'-6'8'53,"6"-8"-25,0 0-16,-5-10-1,4-4-6,1 0 0,0-6-1,3-1-1,-1-6-1,2 0 0,-3 0-1,1 2 0,1 4-1,-1-2-2,3 9-5,-3 0-13,2 4-8,-4 10-23,8-9-19</inkml:trace>
  <inkml:trace contextRef="#ctx0" brushRef="#br0" timeOffset="3040.1234">-1748-3327 48,'-9'0'46,"9"0"-11,0 0-14,0 0-6,0 0-5,-6-9-4,6 9 1,0 0-3,0 0 0,6-13 0,-6 13-1,16-8-1,-5 4 0,2-4-1,3 0 1,1-4-1,1 4-1,0-3 1,4 1-1,-1-2 1,1-1-1,-3 2 0,3 3 0,-4-1 1,-2 1-1,-5 1 0,1 2 0,-4 1 1,-8 4-1,10-4 0,-10 4-2,0 0-1,0 0-7,0 0-11,-6-4-9,6 4-27,-9 0-20</inkml:trace>
  <inkml:trace contextRef="#ctx0" brushRef="#br0" timeOffset="3883.765">-1715-3586 74,'0'0'38,"1"9"-13,-1-9-11,0 0-5,6 7-4,-6-7-2,0 0-1,8 10 1,-8-10-1,0 0 1,9 6 0,-9-6 1,12 15 0,-3-5-1,-1 2 0,5 2-1,-3 2 1,5 3-1,1 0-1,1 1-1,-2-1 1,3 0 0,-1 0-1,0 1 1,-2-2-1,1 1 0,-3-3 0,0-5 0,-3 1-1,-10-12-2,13 14-7,-13-14-11,0 0-12,-4-8-26,-6-5-17</inkml:trace>
  <inkml:trace contextRef="#ctx0" brushRef="#br0" timeOffset="4468.5857">-1585-3758 90,'0'0'50,"0"0"-24,-6 3-17,6-3-1,-3-7-3,3 7-2,-4-18 0,4 7-1,-1-3 0,1-1-1,0-1 0,0-3 0,0-3 0,0 4 0,-1-3-1,0 0 0,0 3 1,-1 1-1,1 0 1,0 7-1,1 3 0,0 7 0,0-10-2,0 10 0,0 0-5,0 0-12,0 0-11,8 10-25,-8-10-20</inkml:trace>
  <inkml:trace contextRef="#ctx0" brushRef="#br0" timeOffset="4853.2802">-1481-3757 88,'0'0'52,"0"0"-22,-7-5-21,7 5-2,-5-22-1,1 8-4,2-3 0,1 0 0,-1 1 0,2 1-1,-2 1 0,2 0 0,-1-1 0,0 1 0,0-1 0,2 3-1,-2 0 0,1 0 0,-1 4 0,-1-3-3,2 11-4,0-9-13,0 9-11,0 0-24,0 0-22</inkml:trace>
  <inkml:trace contextRef="#ctx0" brushRef="#br0" timeOffset="5481.3555">-1808-4378 100,'-9'-1'49,"9"1"-20,0 0-19,0 0-3,0 0-2,0 0-2,6 0 0,-6 0-1,17 0 0,-7 4 0,6 1-1,2 0 1,0 3-1,6 4 0,3 1 0,5-1 0,0 2-1,0-1 1,-1 0-1,1-3 2,-1 0-2,-6-4 1,-4-3-1,-5 2 0,-2-5 0,-6 1-1,-8-1-3,0 0-6,0 0-10,0-6-7,-8 3-20,0-4-32</inkml:trace>
  <inkml:trace contextRef="#ctx0" brushRef="#br0" timeOffset="6021.9688">-1582-4356 83,'0'0'52,"-9"7"-18,9-7-20,-9-7-9,9 7 1,-8-19-3,5 4-1,-2-1-1,4-2 1,-5 1-1,4 0 0,1 3 0,-2 1 0,3-2 0,0 7-1,4-3 1,-4 11-1,14-7 1,-3 4 0,1 2 0,3 2 0,0 3-1,3 1 1,1 1-1,0 4 1,-2 1 0,-1 1-1,-2-1 0,-1 1 1,-3 2-1,-3 1 0,-3 1 1,0 1-1,-2 0 0,-1 1 1,-1 1-1,0-2 0,0 0 0,-2-2 0,1-2-1,-2-2 0,3 0-5,0-11-12,0 0-5,0 0-17,-10-3-29</inkml:trace>
  <inkml:trace contextRef="#ctx0" brushRef="#br0" timeOffset="55722.1764">-1808-4849 33,'0'0'32,"0"0"-5,0 0-7,0 0-6,0 0-6,0 0-2,-4 0-1,4 0 0,0 0 0,-3-12-2,3 12 1,0-15 0,0 5-1,0-1-1,0-3 0,0 2 0,0-3-1,3 2 0,-2-2 0,1 1-1,-1 2 0,4 0 0,-2 3 0,3 1 1,-6 8-1,9-10 0,-9 10 0,9 0 0,-9 0 1,9 11-1,-7-1 0,2 2 0,-2 0 0,0 5 0,2-3 1,-2 1-1,-1-1 0,1-1 0,1-3 0,-1 0 0,0-1 1,-2-9-1,1 12 0,-1-12 0,0 0 1,0 0-1,0 0 0,0 0 0,0 0 0,8 0 0,-8 0 0,4-9 0,-4 9 0,5-9 0,-5 9 0,13-12 0,-4 7 1,0 0-1,-1 1 0,0 2 0,1-1 0,-9 3 1,16-2 0,-16 2-1,12 2 0,-12-2 1,14 10-1,-14-10 1,9 13-1,-9-13-1,6 12-1,-6-12-1,2 8-3,-2-8-6,0 0-18,0 0-21,-9 10-9</inkml:trace>
  <inkml:trace contextRef="#ctx0" brushRef="#br0" timeOffset="57705.5636">-1666-4849 0,'0'0'3,"0"0"-3,0-10 2,0 10-2,0 0 3,3-9-1,-3 9 6,0 0-1,0 0 1,0 0-1,8-3 1,-8 3-3,0 0 2,9-1-5,-9 1 1,0 0-1,8-3 0,-8 3 1,0 0-1,0 0 5,0 0 0,0 0-3,0 0 4,6-8-2,-6 8 2,0 0-3,0 0-1,0 0-1,0 0 0,0 0-1,0 0-1,8 0 1,-8 0-1,0 0 1,0 0-2,7-7 0,-7 7 1,0 0-1,0 0 0,3-8 0,-3 8-3,0 0-3,0 0-9,14 0-25,-14 0-6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23.00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82 252 13,'-6'0'25,"6"0"-6,-5-5-2,5 5-3,-6-12-4,6 12-4,-4-16 0,2 7-2,1-2 0,-2-2-1,2-1 0,-2-2-1,2 0 1,-3-5-1,1 3-1,1-1 1,-3 2-1,-1 0-1,1 1 2,-1 4-1,2 0 2,4 12 1,-10-9 0,10 9-1,0 0 2,-4 12 0,4-1-1,0 0 0,1 4-1,3-2-1,0 2 0,1-3-1,-1 1 1,3-2-2,0-2 0,2 3 0,-1-5 0,1 2 0,1-2 0,0 2 0,-1-1 0,1 0 0,-2 0 0,-1 1 0,-2 0 0,-1-2 0,0 2 1,-2 0-1,0 0 0,-2-9 0,0 14 0,0-14 0,0 10 0,0-10 0,0 8 0,0-8 0,0 0 0,-6 6 0,6-6 0,0 0 0,-10 7 0,10-7 0,0 0 1,-5 10-1,5-10 0,-1 11-1,1-11 2,0 11 0,0-11 0,-4 8 1,4-8 0,0 0 0,0 0-1,0 0 1,0 0 0,0 0-1,0 0 0,0 0-1,0 0 0,0 0 0,3-5 1,-3 5-1,10-14 0,-3 5 1,-1-1-1,3-3 0,-3-1 0,4-1-2,-2-2-2,4 0-8,-2 3-9,-2 0-11,2 1-22,-6 1-12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44.11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99 39 18,'0'0'20,"0"0"-1,7-12-2,-7 12-1,0 0-2,10-11 0,-10 11-4,0 0-3,14-8 0,-14 8-3,10-5 1,-10 5-3,15-3 1,-9 3 0,3 0-1,-1 1 1,-8-1-1,15 5 1,-15-5-1,13 10 0,-13-10 0,9 11 0,-9-11 0,4 12 0,-4-12 1,3 11-2,-3-11 0,1 12 1,-1-12 0,0 12-1,0-12 0,-1 12 1,-3-3-1,4-9 0,-11 15 0,3-7 1,1 1-1,-3-2-1,1 2 2,0 0-2,-1-2 1,-1 1-1,2 0 2,0-2-2,0 1 0,-1 0 1,1 0-1,0 0 1,-2 1-1,1-1 1,1 0-1,-1-2 0,1 2 0,1-3 1,0 1-1,8-5 1,-13 9-1,13-9 0,-10 5 0,10-5 0,0 0 0,0 0 1,0 0-1,0 0 0,0 0 0,0 0 0,6-2 0,-6 2 0,12-4 1,-12 4-2,11-2 2,-11 2-1,10-1 0,-10 1-1,11 0 1,-11 0 1,13 4-1,-13-4 0,9 7 1,-9-7-1,10 13 1,-10-13 0,14 8 0,-5-4-1,0 0 0,1 0 1,1-2-1,2 1-2,-4-3-8,2 1-9,0 1-4,-2-1-17,-9-1-28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46:32.3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48.548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273 1016,'0'0,"0"0,0 0,0 0,0 0,0 0,0 0,0 0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35.21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819 1607,'0'0,"0"0,0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4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1392-2 15,'0'0'35,"7"-8"-4,-7 8-6,0 0-3,0 0-9,0 0-3,-7 3-2,7-3-1,-13 9-3,3-5 1,0 3-2,-1-3 0,-1 4 0,-3-1-1,-1-1 0,-3 0 0,4-1-1,-4 0 1,0 2-1,-4-3 1,2 4-1,-5-3 0,6 5 0,-6-2 0,0 5-1,0-5 1,4 6 0,-6 0-1,5 3 1,-1-1-1,4-3 0,-5 4 0,3 0 0,0 1 1,-4-1-1,0 0 1,-2 5-1,0-4 0,-1 3 0,0 0 0,0 0 0,0 0 0,3-2 0,0 3 0,2-3 1,0-1-1,5 2 0,0-5 0,0 3 0,2-5 0,1 5 0,0-7 1,3 4-2,-5 1 1,6-2 0,-1 0 1,2-2-1,-1 5 0,2-7 0,-2 4 0,3-1 0,-1-1 0,-2 2-1,-1 1 1,-2 0 0,3 1 0,-5 2 0,-1-1 0,-1 4 0,0-6 0,-1 4 1,2-3-1,1 2 0,3-5 0,0 1 0,1-1 1,0-2-1,5-3 0,-1 1 0,2-4 0,7-5 0,-12 8 0,12-8 0,0 0 0,-8 9 0,8-9 0,0 0 0,0 0 0,0 0 0,0 0 0,0 0 0,0-6 0,0 6 0,5-11 0,-4 5 0,5-6 0,-5 1 0,6-1 0,-2-7 0,6 1 0,-3-3 0,5 0 0,0 0 0,1-3 1,0 3-1,0 5 1,-2 0-1,0 6 0,-12 10 0,9-6 0,-9 6 0,0 11 1,-9 5-1,-3-2 0,-2 7 0,-3 0 1,-2 2-1,-2 1 0,-1-1 0,4 1 0,1 0 1,0-4-2,5 0 2,1-2-2,4-7 1,7 2 0,0-4 0,0-9 0,7 8 0,5-8 0,4 0 0,3-2 0,2-2 0,5-3 1,1 0-1,6-1 0,0 0 0,3-3 0,0 2 0,-1-1 0,0 3 0,-4-4 0,1 3 0,-6 2 0,-3 3-1,-4 3-2,-5-1-10,-4 1-9,-10 0-12,9 5-27,-9-5-18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57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-2 179 40,'0'0'36,"0"0"-2,1-8-9,-1 8-8,5-10-4,-5 10-4,10-9-2,0 5-2,-1-3 1,6 1-3,-2 0 0,7 2-1,-2-4 0,2-1 0,3 0-1,-2 0 0,1-1-1,-1 0 1,-1 1-1,-2-3 1,-1 3-1,-1-1 1,-3 2 0,-1 2-1,-3 0 0,-9 6 1,13-9-1,-13 9 0,0 0 1,8-5-1,-8 5-1,0 0 0,0 0-4,0 0-8,0 0-9,-2 5-11,2-5-28,-10 11-12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55:58.8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4:49.655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0,'0'0,"0"0,0 0,109 18,-82-18,-17 9,8-9,-9 10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56:59.37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 0,'0'0,"0"0,0 0,0 0,0 0,0 0,0 0,0 0,0 0,0 0,-8 87,0-79,8 8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07:28.00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304.xml><?xml version="1.0" encoding="utf-8"?>
<inkml:ink xmlns:inkml="http://www.w3.org/2003/InkML">
  <inkml:definitions/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1.8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  <inkml:trace contextRef="#ctx0" brushRef="#br0" timeOffset="2716.6757">396 1460 153,'5'-8'28,"-5"-1"-12,0 9-11,0-19-1,0 11 0,0-7-2,-4 0 0,-4-2-1,-1 0 0,-4 2 0,-1 1 0,-3 1-1,-1 6 1,-2 4 0,2 3 1,0 6-1,1 8 0,-1 4-1,5 2 1,0 5 0,-1 5 0,5-1 0,1 4-1,5-2 0,1-2 0,2-2 1,5-2-1,4-5 0,6-7 0,1-5 0,1-7 0,3-1 0,1-10 1,-2-5-1,1-4 0,-2-2 0,0-5 1,-5 0-1,0 0 1,-4 0-1,-2 2 0,-3 3 0,1 3 0,-5 8 0,0 10 1,0 0-1,-6 0 0,1 12 1,-1 7-1,1 2 1,2 5-1,3-3 1,-1 1-1,5 0 0,4-6 0,2-2 0,0-6-1,3-3 1,-3-3-3,3 3-4,-13-7-11,16 1-4,-16-1-10,12 3-29,-12-3-26</inkml:trace>
  <inkml:trace contextRef="#ctx0" brushRef="#br0" timeOffset="3242.8295">626 1514 161,'0'0'27,"0"0"-7,0 0-11,14 0-4,-3-5-2,5 2-1,-2-4 0,4 4-1,-1-1 1,0 3-1,-4 1-1,-4 0 1,-9 0-1,9 13 1,-9-4-1,-1 3 0,-7 1 0,-1 1-1,0 0 2,2-3-2,3 4 1,2-6 0,1 2 0,6-3-1,4-2 2,0 3-1,5-4 0,-2 1 0,2-1 0,-3 4 1,0-2-1,-3 5 1,-3-2 0,-4 1-1,-5 1 1,-9 3-1,-6-2 1,-8 3-1,-4-3 0,-3 0 0,1-1-1,-2-8-3,11 2-10,0-8-6,10-7-5,5-11-15,7-4-40</inkml:trace>
  <inkml:trace contextRef="#ctx0" brushRef="#br0" timeOffset="-1376.6125">-359-63 18,'0'0'27,"0"0"4,0 0-7,0 0 0,0 0-6,0 0-3,6-2-4,-6 2-3,0 0 0,0 0-4,0 0 1,0 0-2,0 0 0,4-10 0,-4 10 0,0 0-1,-4-6-1,4 6 1,-14-3-1,5-1 0,-4 4 0,0-1 0,-3 1 0,-3 0-1,0 1 1,0 3 0,2 1-1,0-1 1,2 2-1,4 2 1,-2-3-1,4 5 1,4-1-1,-1 0 2,5 6-2,-3-2 1,3 1-1,1 4 1,-1 3-1,6 3 1,-1 3-1,2 2 0,1 1 1,-1 5-1,0 2 0,0-2 0,2 1 0,-1 3 1,-1-2-1,-1 0 0,1 2 0,-3 0 1,0 0-1,1 3 1,0 0-1,0-2 0,1 0 0,-1 3 0,3-2 0,-2 3-1,2-5 1,-1 1 1,-3-2-1,1-2 0,-1 1 1,0-5-1,-1-2 1,0-1-1,-3-1 1,1-4-1,0 1 0,-1-1 0,1 2 0,-1-1 0,-2-1 0,1-2 0,-3 2 0,1 0 0,2-3 0,-1 0 0,1-4 0,1-1 0,1-1 0,0-1 0,0-2 0,0-2 0,0 0 0,2 0 0,-2-1 0,1 0 0,0-1 0,-1-8 0,4 12-1,-4-12 1,3 12 0,-3-12 0,5 10 0,-5-10 0,0 0-1,1 9 1,-1-9 0,0 0 0,9 7 0,-9-7 0,10 4 0,-10-4 0,15 2 0,-7-2 0,3 0 0,2 0 1,-2 0-1,4 0 0,-1 0 1,0 0-1,3-1 0,3 1 0,-3-3 0,1 1 0,-1 0 0,0 2 1,-1-4-1,-4 1 0,0 0 0,-4 0 0,-8 3-1,9 0-1,-9 0-2,8 15-10,-8-7-6,0 5-6,-1-4-21,1-9-34</inkml:trace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7.1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30 53,'0'0'57,"0"0"-26,0 0-10,0 0-8,3-7-3,-3 7-4,11-8-1,-3 6-1,-8 2-1,18-8-1,-10 6 0,3 0 0,0 2 0,3 0-1,-1 3 0,1 2 1,0-1-1,1 3 0,-2-2 0,3 2-1,-4-1 1,-2 0-1,0 2 0,-10-8 1,12 9-1,-12-9 2,6 10-2,-6-10 0,4 13 0,-4-13 0,3 18 1,-2-5-1,2 2 0,-2 4 1,3 2 0,-3 0-1,0 5 1,2 3-1,0 2 1,1-1 0,-2-1-1,2 4 1,2-2-1,-2 6 0,2-6 1,1 2-1,-3-4 0,1 3 0,2 2 0,-2 0 0,0-2 0,0 2 0,-2-3 0,2 4 1,-2-1-1,3 1 1,-3 0-1,3 0 0,-3 1 0,4 0 1,0-3-1,-2 0 0,0-2 0,3-1 0,-5-1 0,2-1 1,-4-3-1,1 0 0,2 1 1,-2-1-1,3-1 0,-4 0 0,2 0 0,2 1 1,-2-1-1,-1-3 0,1 0 0,-2 0 0,0 2 0,-1-1 0,0 2 0,1-4 0,-1-1 0,0 1 0,0-1 0,0-1 0,0-3 0,0-2 0,0-2 0,0 0 0,0 1 0,4-3 0,-1 3 0,0-3 0,3 2 0,-1-2 0,-1 0 0,4 2-1,-3-4 2,0 2-2,-5-9 1,11 13-1,-11-13 1,5 10 0,-5-10 0,0 0-1,6 9 1,-6-9 0,0 0 0,-7 4 0,7-4 1,-14 6-1,6-3 0,-1 1 0,1 0 0,8-4 0,-16 6 0,7-4 0,2 1 0,-3-2 0,0-1 0,0 3 1,-2-2 0,-1 3-1,1 0 0,-2 1 1,0-1-1,3 0 1,0 0-1,2-4 0,1 3-1,8-3 0,-10 0-5,10 0-9,-8-11-6,8 11-7,-5-13-22,4 4-38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8.5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0 18,'0'0'22,"0"0"0,0 0-1,0 0-4,0 0 1,0 0-7,4 8 0,-4-8-3,1 16-1,0-6-2,0 4 0,-1 0-1,1 1-1,-1-3 0,1 4-1,-1-3-1,0 1 2,0-2-2,0 0 1,0-2-2,0-3 1,0-7-1,0 11 0,0-11-1,0 0-4,0 0-4,0 0-10,0 0-22,0 0-19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0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31 20,'0'0'54,"-7"6"-22,7-6-10,0 0-8,0 0-5,0 0-1,6 6-1,-6-6-2,12-1-1,-4-3 1,3 1-1,0-2-2,4 0 0,0 1 0,2 0 0,-1 0-1,2 1 0,0 1-1,-1-1 1,0 0 0,-1 3-1,0-2 0,-5 2 0,0 2 0,-2-4-2,1 2-4,-10 0-13,0 0-13,0 0-26,0 0-13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99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12 9 13,'0'0'25,"0"-11"-1,0 11 2,0 0-2,0 0-4,0 0-4,0 0-4,0 0-3,0 0-3,0 0 0,-8 8-2,8 5-1,0-2-1,0 5 0,0 2 0,0 2-1,0-1 0,1 3 0,0-1-1,2-2 1,-3 0-1,1-1 1,0-6-1,-1 1-1,1-4 0,-1-9-2,0 0-3,0 0-7,-6-1-14,6 1-23,-6-17-18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520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84 0 55,'0'0'49,"0"0"-8,0 0-25,0 0-4,0 0-5,0 0-1,0 6 0,0-6-2,-3 14-1,-2-3 0,2 1 0,-2 3-1,1 1-1,-3-3 0,0 5 0,1-3 0,-1-2-1,0-1 0,1-2 0,6-10-1,-14 12-3,14-12-3,0 0-9,-9 0-8,9 0-16,-2-14-22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0.34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11 68 28,'-11'1'57,"11"-1"-8,0 0-34,0 0-5,-3-5-2,3 5-2,0 0-2,7-11 0,1 9 0,1-2-1,4 1-1,2 0 1,0-3-1,2 2-1,3-2 0,-1 0 1,3-1-1,-4 4-1,0-2 0,-2 1 1,0 4-2,-4 0 0,-1 0-2,-1 0-10,-10 0-12,10 0-17,-10 0-24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335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-1 62 25,'2'-9'35,"0"0"-12,-2 9-6,6-12-3,-6 12-7,6-12-2,-6 12-2,4-10 0,-4 10 0,0 0 3,6-10-1,-6 10 0,0 0 1,0 0-1,0 0 0,0 0-1,0 0 0,0 0-1,0 0 0,0 9 0,0-9-1,0 16 0,0-5 0,0 6 0,0-4-1,1 3 1,-1-1-1,0 0 0,0-2 0,1-1 0,-2-1 0,2-3-1,-1-8 0,0 9-2,0-9-2,0 0-4,0 0-11,4-4-14,-4-7-25,0 11-13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677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75 25,'0'0'44,"0"0"-19,0 0-3,0 0-7,-7-8-2,7 8-2,0-13-3,0 13-1,7-9-1,-7 9-1,15-13-2,-5 7 1,-1 1-2,5-1 0,-4 0 0,6 3 0,1 0-1,0 1 0,0 2 0,-1 0-1,2 2 0,-2 0-1,-1 5-3,-5-5-8,0 0-13,2 3-16,-12-5-27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8.0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48,'0'0'52,"0"0"-8,0 0-23,0 0-8,0 8-3,0-8-4,7 13-1,-1-4-1,3 3-1,2 3-1,3-1 0,2 3-1,4 0 0,-3 0 0,2-1 0,-2 1-1,-1-3 1,-2-1-1,-4-3 0,3-6 0,-7 0 0,-6-4-3,10 0-2,-10 0-10,3-6-7,-3-1-10,-5-2-23,-3-5-18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8.3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6 110,'4'-7'41,"-4"7"-14,0 0-16,0 0-3,0 0 0,0 0-4,-4 1-1,-3 9 1,3 5-2,-7 3-1,0 7 0,0 4 1,-3 1-2,0 3 1,-2 1-1,4-3-1,-1-3 1,4-5-3,1-6-1,2-10-5,6-7-11,0 0-4,-1-13-17,1-3-27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9.0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0 112,'0'0'39,"0"0"-16,0 0-11,0 0-2,0 0-5,0 0-1,6 10-1,-6 0-1,0 0 0,0 1-1,1 2-1,2-2 2,-1 2-2,-2-4 0,0-1 0,2 1-2,-2-9-2,0 10-3,0-10-5,0 0-10,-8-4-12,8 4-24,-8-11-10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9.4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50 72,'-11'-3'54,"11"3"-20,-9-1-16,9 1-6,0 0-3,0-10-3,8 9-1,-8 1-1,17-12-1,-5 9-1,4-1 1,1-1-2,2 3 0,3-1-1,-5 1 0,3-1 0,-3 2-2,0 1-4,-6 0-7,3 0-7,-7 1-8,-7-1-23,10 8-23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9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7 162 114,'0'0'39,"0"0"-14,0 0-15,0 0-2,0 7-2,0-7-2,-2 9-1,0 0-1,2 3-1,-3 0 1,3 5-1,-1 1 0,1 3-1,0 2 1,0 1-1,0-2 1,4-2-1,4 1 0,0-1 0,1-3 0,5-2 0,-1-5 0,6-3 0,-1-1 0,1-6 0,1 0 0,-1-8 0,3-3 1,-3-4-1,-2-2 0,1-3 0,-4-5 0,0 0 1,-3-4-1,-6 0 0,-3-2 0,-2 0 2,-3-2-2,-12-1 1,-2 2-1,-4 2 1,-4 4 0,1 4-1,-1 7 1,2 4 0,-1 3-1,6 10 1,1 8-1,3 4 0,0 9-2,4 4-1,2 5-8,4 0-7,-1 1-6,3-1-12,2-3-29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0.2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0 149,'0'11'28,"0"1"-9,1 0-13,7 3-1,1-4-1,4 5-2,-2-3 1,4 2-2,1-1 0,-1-1 0,-1-1 0,-1 1 1,-1-1-2,-4-4-2,0 1 0,-8-9-5,5 12-10,-5-12-6,0 0-13,-2 5-30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0.7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1 158,'0'0'26,"0"0"-7,0 0-12,0 0-2,3 10-2,0-2 1,5 4-3,1 2 0,5 4 0,-3-1-1,3 5 0,-3-2 0,3-2 0,-1 3 1,-4-3-1,0-4 0,-2-3 0,0-1-1,-7-10-1,15 11-6,-15-11-8,4-1-6,-4 1-10,0-9-28,0-2-17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1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 74,'0'0'52,"0"0"-26,0 0-9,5 7-7,-5-7-1,2 16-3,0-5-2,4 5 0,-2-4-1,3 5-1,-1-2 1,4 2-2,-2 1 1,1 0-1,0-2 0,0 0 0,-2 1 0,0 1 0,0-1-1,-2-1 1,1-1-1,1-1 1,-3 1-1,1-3 0,-1-2 0,1-1 0,-5-9 2,6 13-4,-6-13 4,0 0-4,4 8 1,-4-8-2,0 0-11,0 0-6,0 0-7,0-4-22,0 4-24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1.0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195 0 157,'0'0'27,"0"0"-8,6 8-12,-6-8-2,-5 19-1,-3-6-1,4 5-1,-9 5-1,-1 1 0,-1 5-1,-3 1 0,1 2-1,-3-2-1,0 3-6,-4-9-8,9-4-6,-1-2-10,5-10-28,11-8-17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1.3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23 141,'7'7'32,"-7"-7"-11,18 7-13,-9-7-3,7 1 0,-1-1-1,4 0-2,1 0 0,4-1 0,-6-2-1,1-1-1,0 2 0,-7-1-1,2 1-4,-6-2-9,-8 4-6,8-10-7,-8 10-25,-3-9-22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1.6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0 172,'-5'12'23,"1"1"-5,-1 1-13,0 1-1,-1 2-2,3 0-1,0 0-2,-3-2-6,1 1-10,3-3-5,-1-1-8,3-12-28,-9 7-24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3.8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112 46 94,'0'0'38,"0"0"-13,8-2-9,-8 2-5,0 0-3,0 0-3,2 8-1,-2-8 0,1 14-2,-1-5 0,0 3-1,0-1 0,2 3 0,-2-2 0,0-2 0,0 1-1,0-3 1,0-8-1,0 10 0,0-10-2,0 0 1,0 0-1,0 0 0,0-10 0,-3 2-1,0-4 0,-7 0 2,4 0-1,-6-4 2,-3 1 0,-2 2 1,2 2 0,1 1 0,1 1 1,5 4 0,-1 0 0,9 5 0,0 0 1,0 0-1,0 0 1,9-6-1,1 2 0,5 4 1,1-2-1,7 1-1,-4 0 0,1-1-1,2 1-1,-5-2-1,2 3-4,-7-1-9,3 1-5,-8-3-10,4 3-23,-1-2-24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4.1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92,'-9'13'50,"6"-6"-20,3 5-16,1-3-3,7 5-4,3 2-3,6 4 0,0-1-2,2 6 0,5 2-1,-4 0 0,-1 1-1,-2-4 0,-3-3 0,0-3 0,-6-1-1,-1-7-3,-4-4-6,-3-6-9,0 0-7,0-10-20,0-7-26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4.3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329 1 149,'0'0'29,"-9"3"-8,3 2-13,1 5-2,-3 5-2,-3 4-1,-1 5 0,-5 7-2,-7 1 0,-4 7 0,-3-1-1,2-3-1,-6 0 0,2-6-3,9 0-3,-3-11-11,10-7-5,4-6-15,13-5-29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8.6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61 72,'1'-8'52,"-1"8"-23,3-10-14,-3 3-5,0 7-2,-3-15-2,3 15-2,-7-12 0,-1 8-2,-3-1 1,-5 5-1,-1 0-1,-3 5 0,1 2 0,-3 3-1,2 3 0,4-2 1,1 6-1,4-6 0,5 3 0,3-3 0,3 3 1,6 0-1,3-1 1,5 3-1,-1-1 0,2 2 1,-1-2 0,2 1-1,-2-3 1,-5 2 0,1-4 0,-4 1 1,-5-3 0,-1-2-1,0-7 0,-11 15 0,1-8 0,-3-4-1,-6 1 1,5 0-1,-4-1 0,1 0 0,2 0-1,5-3 0,2 0-2,8 0-4,0 0-8,0-8-7,11 2-10,1 0-26,10-6-20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8.9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0 121,'2'15'38,"-2"-1"-13,-2-6-15,2 4-3,0-12-2,-8 11-4,8-11-3,0 0-13,0 0-6,-1-13-11,1 1-26,6-8-13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9.1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0 144,'0'0'31,"0"0"-10,0 0-13,-1 6-1,-6 3-3,3 8-1,-1 0-1,0 7 1,4 5-1,1 3-1,-2 3-1,2 3 1,2-1-1,-1 0 0,3 2 1,-1-5-1,3-4 0,-3-4 0,2-6-1,1-8 1,0 0-1,2-12-2,3 0-4,-6-10-10,2-6-5,1-4-11,-2-1-28,-4-1-19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9.4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24 153,'-6'1'29,"6"-1"-9,0 0-12,0 0-3,6-7-2,10 2-1,1 1 1,3 2-3,2 0-1,-2-3-4,5 5-7,-3 0-7,-3 4-9,-2 0-18,2-2-31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2.69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71 57 3,'0'0'20,"0"0"0,0 0-1,0 0 0,0 0-4,0 0-1,0-6-3,0 6-1,0 0-3,-7-12-1,7 12 0,-10-5-1,10 5 0,-12-1 1,12 1-3,-12 0 2,12 0-2,-10 10 1,10-10-2,-9 13 1,5-5-2,0 0 0,2 0 1,0 2 0,2 1-1,0 0 0,0 2 0,4 1 0,1 3 0,3 0-1,4 3 1,-1 0 0,6 1-1,1-4 1,3 2-1,1-6 2,3-1-2,0-8 1,2-3-1,-2-3 0,-2-8 1,-4-4 0,-3-5-1,-7-2 0,-5-1 1,-3-4-1,-6 0 0,-7 1 0,-3 1 0,-4-1 0,-1 2 0,-2 3 0,0 2 0,2 4 0,4 6 0,2 3 0,5 3 0,9 2 0,-10 5 0,10 3 0,2 1 0,4 3 0,5 1 1,3-3-1,6 1 0,1-4 1,5 0 0,0-1 0,3-5 0,-2 0 0,-1-3 0,-3-2 0,-2-4 0,-6-3-1,-1 1 1,-5 0-1,-3 1-1,1 0-1,-6 1-3,-1 8-7,0 0-10,0 0-12,0 0-27,4-8-18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9.6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22-1 157,'0'14'26,"-2"-3"-7,-3 3-15,2-5-3,3-9-11,-8 10-10,8-10-9,0 0-25,-4-10-20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1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244 17 55,'0'-10'59,"0"10"-21,0-7-19,0 7-6,0 0-3,-8 5-3,5 13-2,-8 6-1,5 10-1,-8 8 0,0 7-1,-5 8 0,-1 2 0,-4 2-1,4-2 0,-3-5 0,1-6-1,3-7 0,2-7 0,5-9 0,1-10-1,11-15-1,-8 0-2,11-5-4,-2-13-11,12-7-5,-2-11-15,3-4-29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1.6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6 144,'-8'-7'31,"8"7"-9,-16 5-13,16 10-1,-1 0-4,1 9 1,3 4-3,3 6-1,3 2 0,1 6 0,1 1-1,2 4 0,2-2 1,-2 3-1,1-4 0,-6-3 0,3-3 0,-5-2-1,0-6 0,-4-7 0,1-2-3,-3-21-5,0 9-9,0-9-6,0-11-13,-3-9-30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1.9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61-1 69,'-19'1'57,"3"6"-21,4 0-18,1-5-7,8 7-2,3-9-3,0 8-2,9-8-1,8 3 0,5-3-2,5 0 0,2 0 0,1-2-1,4 2-3,-6-6-5,5 4-11,-3 0-5,-7-1-17,1-2-30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2.2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0 156,'-6'15'27,"2"2"-8,0-2-13,5 2-1,7 0-2,5-1-2,2 0 0,2-4 0,2 2-1,1-4 1,2 0-2,-5-1 1,0-3 0,-1-1-1,-7 1-1,-9-6-4,16 3-12,-16-3-5,0 0-15,2-5-28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2.5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264 0 151,'-13'10'30,"2"5"-9,-3 2-13,-1 1-2,0 3-3,2 0 0,-2 2-1,-2 2-2,-2 2 1,2-2-2,-4-1-3,4 3-1,-9-6-7,11 2-8,1-6-10,1-4-25,5-9-23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3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 13 110,'14'-9'42,"-14"9"-19,0 0-12,11-5-1,-11 5-4,0 0-1,0 0-1,0 4-2,0-4 1,-11 10-2,1-4 0,1 3 0,-3 1-1,1 0 0,-3 2 0,3 1 0,-2-1 0,-1 1 0,4-4 1,3 1-2,-1 1 2,5-4-1,3-7 0,-3 11 0,3-11 0,6 8 0,2-2 0,-1-3 2,6 4-2,-1-1 1,1 1-1,1 1 0,0-2 1,2 2-1,1-3 0,-4 2 1,1-2-1,-4-3 0,4 3 0,-3-1 0,-5 0 0,-6-4-1,12 7-5,-12-7-9,0 0-6,0 0-10,-12 6-26,6-5-24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3.6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0 158,'0'0'27,"-10"10"-7,10-3-14,0-7-1,0 9-3,0-9 0,16 8 1,-7-6-2,7 1 0,0-1 0,4 2-1,-3 0 1,2 2-1,1-2 0,-3 1 0,-1 1 0,-5 2 0,-2-3-1,0-4-3,-1 6-12,-8-7-4,9 0-9,-9 0-26,0 0-24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4.1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0 155,'0'0'28,"-6"0"-8,1 8-13,0-1-2,4 7-1,-6 5-1,4 6 0,2 2-2,-1 3 0,2 4-1,0-1 1,0 3-1,2-1 0,-1-1 1,4 1-1,0-5 0,-2-1 0,-2-5 1,4-4-1,-3-1 0,-1-5 0,-1-3 0,0-11-1,0 13-1,0-13-1,0 0-5,-6 2-9,6-2-7,-2-8-11,2-1-31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4.5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57 114,'0'-12'43,"0"3"-16,0-2-15,7 5-3,-1-6-3,3 10-2,4-3-1,1 5-1,-2 0 1,4 4-2,-1 1 1,4 5-1,-7 3 0,4-1-1,0 2 1,-4 0-1,2 0 1,0-4 0,-6 1 0,0 1-1,-5-5 1,-3 4 0,-5 0-1,-7-2 1,-4 1-1,-4 5-1,-7-1 0,1-3-6,3 6-11,-7-3-4,8-3-9,-3-3-30,6-8-25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3.34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96 135 92,'3'10'49,"-3"-10"-20,0 0-16,0 0-8,0 0-2,-6-14 1,2 4-2,-1-3 0,-1 1-1,-2-1 0,-2-3 0,-1 0-1,-1 3 1,1 2 0,2 0 0,0 3 0,9 8 0,-8-9 1,8 9 0,1 4-1,8 6 1,1-2-1,6 4 1,-1-2-1,3 3 0,1-4-1,4 3 1,-3-2 1,1 0-2,-2-2 1,-2 1-1,-1-2 0,-2 1 0,-4 0 1,-3 1-1,-7-9 0,3 17 0,-3-7 0,-2 1 0,-4 1-1,-1-1 2,2 0-1,0 1-1,0-4 1,5-8 0,0 0 0,0 11 0,0-11 0,5-1 0,-5 1 0,17-16 0,-8 4 1,-1-2-1,2-2 0,-1-3 1,0-3-1,0 0 0,-2 2 0,0-1 0,0 6-1,-5-3-4,-2 18-4,8-14-9,-8 14-8,0 0-17,0 0-32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0.9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0 55,'0'0'35,"-8"7"-7,8-7-11,0 0-3,-3 9-5,3-9-2,0 10-2,0-3 0,-1 2 0,1 6-1,-4 1-2,4 2 0,-6 5-1,5 0 0,-2 1-1,-2 3 1,3-3-1,2-1 1,-4-1-1,2-6 0,2-2 0,0-5 0,0-9 0,0 7 0,0-7 1,0 0-1,0 0 0,2-4 1,-2 4-1,0-11 0,3 2 0,-3-1 0,1-2 0,-1-2 0,2-1 0,3-3 0,-1-1 0,1 4 0,0-4 0,1 1 0,0 2 0,2 2 0,0-3 0,-1 5 0,3-1 1,-2 3-1,-1 0 0,3 1 1,-2 2-1,1 3 0,-3 0 1,3 2-1,-9 2 2,11 0-2,-11 0 1,11 7-1,-6 2 2,-2 1-2,2 2 1,-2 0-1,-2 5 0,4-2 0,-3 3 1,-1 3-1,1-1 0,-2 4 0,0-4 0,-2-1 0,-1 0 0,2-4 0,-4-4 0,3-3 0,2-8 0,0 0 0,0-5 0,0-5 0,2-4 1,4-2-1,2-5 0,-2-1 0,4 0 0,-1 1 0,2-1 0,3 4 0,0-1 0,1 2 0,-4 6 1,3 2-1,-3-1 0,-1 6 1,-1 0-1,-9 4 0,12-5 0,-12 5 1,7 0-1,-7 0 0,8 5 1,-8-5-1,7 9 1,0 0-1,-4-1 1,1 1-1,-2 6 0,1-3 1,2 2-1,-5 1 1,0 3-1,0-1 1,0 0-1,0 2 1,-5-4-1,3 0 1,-1-2-1,0 0 0,2-2 0,1-11 0,0 8 0,0-8 0,0 0-1,0 0-1,0-6-1,0-4-5,4 1-10,-1 0-7,1 1-16,0-1-27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1.2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0 110,'0'0'40,"0"0"-14,0 0-15,-1 4-4,1-4-2,-5 14-1,1-6-2,4 3 0,-2 0-1,0 3 1,-1 1-2,2-3 0,-1 2 0,1-2 0,-2 0-2,-1-4-3,4-8-10,0 0-8,0 0-13,0-5-24,0-10-9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1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23 94,'0'0'47,"0"-13"-18,0 13-17,-8-5-4,8 5-1,0 0-4,-8-3 0,8 3-3,0 0-1,0 0-3,-8 5-6,8 3-11,0 1-11,-3 1-22,0 0-17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2.0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25 62,'0'0'30,"0"0"-4,0 0-12,0 0-4,0 0-1,0 0-2,0 0-1,0 0-1,1 8 1,-1-1-3,0 5 2,0-1-2,0 3 0,0 4-2,0 0 1,2 0-1,0 0 0,1-5-1,-3 0 0,1-2 0,-1-3 1,0-8-1,0 0 1,0 0-1,0 0 0,8-2 0,-6-7 1,4-4-1,0-2 1,0-4 0,5 4-1,0-4 1,5 0 0,-1-1 0,2 4-1,1 0 1,2 3 1,-3 2-1,2 5 0,-5 5-1,1 1 1,-5 2 1,2 8-1,-7 4-1,1 2 1,-1 5 0,-2 2 0,-3-1 0,0 3 0,0 0-1,0-2 0,0-1 0,0-6-1,0 1-2,0-17-6,0 8-11,0-8-6,0-8-21,0-7-28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3.6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-1 297 18,'0'0'49,"0"0"-4,0-8-22,0 8-6,0-10-6,0 10-3,3-11-1,2 5-1,0-4-2,-1 0-2,1-3 2,3-2-2,-2 0-1,2-2 1,-5 0 0,5-3-1,0-1 0,-4 2-1,-1-2 2,2 0-2,-2 4 1,-1 2-1,-2 4 1,0 0-1,0 11 1,-2-9-1,2 9 0,0 0 1,0 0-1,-8 8 1,8 3-1,0 2 0,-1 4 0,-1 1 1,-1 7-1,3-1 0,-1 2 0,-1 2 0,-3-4 1,4-1-1,-1-1 0,1-4 0,-2-7 0,3 0 0,0-1 0,0-10 0,0 6-1,0-6-1,0 0-3,0 0-9,0 0-7,0 0-13,0 0-22,0 0-15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4.1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27 81,'0'0'50,"0"0"-18,0 0-20,0 0-3,10 4-3,1-4-2,-1-2-1,6 0 0,1 0-1,0-1-1,2-1 0,-2 1 0,2 1 0,-2-3 0,-1 3 0,-1 0-1,1 1 1,-4 0 0,-2-1-1,-1 2 0,-9 0-1,8 3-2,-8-3-4,0 0-11,0 10-7,0-10-19,-8 12-23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5.0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6 141 48,'0'-10'52,"0"2"-8,4-1-28,-1-4-4,2 4-3,0-8-3,3 6-1,-1-4 0,1 4-2,3 2-1,-5 0 0,5 2-1,-1 1 0,-1 3 0,-1 1 0,1 1-1,-3 2 1,-6-1 0,10 13-1,-6-3 1,-2 3-1,-2 3 0,0-1 1,0 4-1,-2-3 0,-2 2 0,2-2 0,-6 2 0,2 0 0,1 1 0,-2 0 0,-1-3 0,-5 2 0,4-2 0,0 0 1,-4 0-1,4-4 0,1-1 0,0-3 0,0 0 0,8-8 0,-9 5 0,9-5 0,0 0 0,0 0 0,-5-7 0,5 7 1,0-8-2,0 8 2,4-9-2,-4 9 1,6-7 0,-6 7 0,0 0 0,6-5 0,-6 5 1,12 0-1,-12 0 0,15 0 1,-8 0-2,4 3 1,2 1 0,-4-3 1,4 3-1,1-3 0,1-1 0,-2 1 0,1-1 1,-2-4-1,1-1 0,1 0-1,1 2-1,-5-3-4,4 4-10,-5 1-7,2 2-14,-2 9-27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38:57.43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-3 806 15,'0'0'42,"0"0"-11,-1-5-3,1 5-10,0-7-4,0 7-5,3-13-2,-2 5-1,-1 8 0,6-18-1,-1 9-2,-1-3 1,1-1-2,2-4 0,1-3 0,-2-3-1,3-2 0,-1-6 0,2 4 0,-1-2 0,0-2-1,1 2 1,-1 0 0,1 1-1,-1 0 1,0 3-1,1-3 0,-1 1-1,0 0 0,0 1 1,-1 1 0,-2 1-1,2 0 1,-2 4-1,0-1 1,0 3 1,-2 2-1,0 1 0,-2 1 0,1 1 0,0 1 0,-1 0 1,1 2-1,0 3 0,-1-3 0,-1 0 0,-1 10 0,4-13 1,-4 13-1,3-7 0,-3 7 0,0 0 1,0 0-1,0 0 0,0 0 1,6 5-1,-6-5 0,4 12 0,-4-12 0,4 13 1,-4-13 0,5 14-1,-5-14 0,6 13 1,-3-3-1,1-1 0,0 2 1,1 1-1,0 3 1,0-2-1,1 0 1,0 2 0,-1 0 0,1 0-1,1 2 1,-1-1-1,0 1 1,1 3-1,-2-1 1,1-1 0,0 0-1,0 0 1,1 0-1,-3-3 1,3 5-1,-1-4 0,-1 2 0,3 2 0,-3-3 0,1 4 0,0 0 0,-1 1 0,1 1 0,-1 0 0,1 0 0,-3-2 0,3 3 0,0-2 0,-2-2 1,1-5-2,-1-2 1,1-3 0,-2-1 0,-3-9 0,6 8 0,-6-8 0,0 0 0,0 0-1,7-10-3,-7 10-9,4-10-8,-3 0-9,-2 2-26,-4-4-21</inkml:trace>
  <inkml:trace contextRef="#ctx0" brushRef="#br0" timeOffset="657.8217">155 363 25,'0'0'56,"0"0"-11,-9 6-27,9-6-5,0 0-5,0 0-3,0 0 0,8 0-1,-8 0-1,12 0 1,-4 0-2,2 0 1,2 0 0,1 0-1,-3 0-1,4 0 1,-2 0-1,2 0 1,-2 0-1,0 0-1,-1 0 1,-2-2 0,0 0-1,0 0 1,-9 2-1,13 0 0,-13 0-1,10 0-1,-10 0-4,0 0-11,0 0-11,9 7-18,-9-7-22</inkml:trace>
  <inkml:trace contextRef="#ctx0" brushRef="#br0" timeOffset="1451.8246">697 331 65,'0'0'58,"-8"-5"-30,8 5-10,0 0-6,0 0-5,0 0-1,0 0-2,0 0-1,0 0-1,8 0 1,-8 0-2,11-2 0,-11 2 1,16-5-2,-7 2 1,0 0 0,2 0-1,0 3 0,-1-3 1,-1 1 0,-1 2-1,0 0 1,1-2-1,-9 2 0,14 0 0,-14 0 1,11 0-1,-11 0 0,13 2 0,-13-2 0,9 0 0,-9 0 1,9 0-2,-9 0 1,8 0 0,-8 0-2,8-2-3,-8 2-9,0 0-9,0 0-11,0 0-28,0 0-14</inkml:trace>
  <inkml:trace contextRef="#ctx0" brushRef="#br0" timeOffset="2738.7063">751 481 25,'0'0'49,"0"0"-19,0 0-8,-8-1-8,8 1-5,0 0-2,0 0-1,0 0 0,0 0-1,0 0 0,0 0-1,-3-9 0,3 9-2,0 0 0,0 0 0,0 0-1,0 0 0,-8 0-1,8 0 2,0 0-2,0 0 1,0 0-1,0 0 1,0 0 0,0 0 0,0 0-1,0 0 1,0 0 0,0 0 0,0 0 1,0 0-2,0 0 1,0 8 0,0-8 0,8 4 1,-8-4-2,11 0 1,-11 0-1,13 0 1,-13 0-1,12 1 0,-12-1 0,13 0 0,-13 0 0,11-1 1,-11 1-1,10-2 0,-10 2 0,8-2 0,-8 2 0,8-1 0,-8 1 0,0 0 0,12 0 0,-12 0 0,0 0 0,10-2 0,-10 2 0,0 0 0,9-1 0,-9 1 0,0 0 0,11-2 0,-11 2 0,0 0 1,10 0-2,-10 0 2,0 0-1,10-2-1,-10 2 1,0 0 0,9-6 1,-9 6-2,8-3 1,-8 3 0,0 0 0,10-6 0,-10 6 0,0 0 0,9-1 0,-9 1 0,0 0 0,0 0 0,0 0 0,0 0 0,8 1 0,-8-1 0,0 0 0,0 0 0,0 0 0,0 0 0,0 0 0,0 0 0,0 0-1,0 0-2,4 9-4,-4-9-12,0 0-8,0 0-23,0 0-21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7:27.4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11 18,'0'0'25,"14"-4"-8,-8 2-1,4-2-7,-4 3 2,3 1-1,-9 0 0,11 0-3,-11 0-2,9 1 1,-9-1 0,4 10-1,-4-10 0,4 9 0,-1-1-2,-3 1 1,0 4 0,0 2-1,0 2 0,0 4 0,-3 3-1,2-1-1,-2 6 1,-1 0-1,1 0-1,-3 2 1,1 2 0,2-1 0,-1-2-2,-4-1 2,5 0-1,0 0 0,-2-1 0,0 0 0,4 1 0,-1-2 0,-1-1-1,1-2 0,-2-3 0,-1-3-2,3-5 0,1-4-3,1-9-7,0 0-24,-3-4-22,-2-11-1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7:27.4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12 0,'0'0'10,"16"-6"0,-8 5-2,-1-2-1,1 1 1,0 2-3,1 0 2,-3 0 0,5 2 0,-4 1 0,4 1-2,-2 5 2,0-2-5,2 1 2,-3-1 0,4 2-2,-1-1-2,-3 0 2,5 3 0,-7-1 0,3-2 2,-4 5-4,3-3 2,-4 2-2,-2 2 2,-1-4-2,-1-1 2,0 1-2,0-3 2,0-7-1,-4 15 3,4-15-1,-11 13-1,6-8 1,-4 2 0,3 0 0,-5 2 0,3-1-2,-5-1 2,1 3-2,-1-5 2,1 0-1,1 2 0,-3-1 1,0-1-1,3 0-1,0-2 0,0 1 0,0 0-1,2-1 0,-2 1-1,5-1 0,-5 0 0,5-2-1,-5 0-1,1 3-4,1 0-10,-5-3-28,14-1-10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99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 0 102,'-6'10'44,"6"-10"-17,0 0-21,4 10-1,-4-10 0,15 5-1,-15-5 0,18 12-1,-9-5 0,0 7 0,0 2-1,0 3 0,1 1 0,0 5-1,1 0 1,-2 2-1,0-2-1,0 0 0,0-3 1,-1-4-1,-3-2 0,-1-1-1,1-5 1,-5-10-3,5 15-3,-5-15-10,0 0-7,-1-6-16,-1-5-25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59.4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268 170 25,'0'0'28,"0"0"-2,4-8-5,-4 8-3,0 0-7,7-9 0,-7 9-3,6-13-3,-3 6 1,-3 7-2,6-18-1,-3 7 0,1 1 0,-3 2-1,0-3 0,-1 2 0,0-2 0,-2 2 0,-5 1 0,-2 0-1,-4-1 1,0 2-1,-3 0 1,-1 2-2,-5 4 1,3 0 0,-2 0-1,0 3 1,2 6 0,1 3-1,-1 1 2,5 5-2,-1-1 1,3 6 1,0-1-1,3 0 0,1 2 0,1 0-1,3-1 1,2-1 0,-1 2 0,3-5 0,0 1 0,4-2-1,4-1 1,0-4 0,2-2 0,2-3-1,2-4 0,1-2 1,0-1-1,0-2 0,2-3 0,-1-5 0,0-2 0,0 0 0,0-1-1,-1-5 1,-2 1 0,2-2-1,-6-1 0,5 0 2,-5-1-1,-1 2 0,1 0 0,-5 1 0,1 3 0,-1 2 0,-2 3 0,-2 10 0,2-9 1,-2 9-1,0 0 0,0 0 0,-8 7 0,2 4 0,1 1 0,-1 3 0,0-1 0,3 1 0,-1 1 0,3 2 1,1-2-1,-1 1 0,4 1 1,3-2 0,1 0 0,3-5 0,1 0-1,2-6 0,3-4 1,-2 0-1,1-7 0,0-3-1,0-1 0,-2 0-1,-1 1-1,-6-2-8,3 5-9,-9 6-12,0 0-24,0 0-21</inkml:trace>
  <inkml:trace contextRef="#ctx0" brushRef="#br0" timeOffset="837.9835">537 202 50,'-3'10'54,"3"-10"-10,0 0-31,0 0-3,0 0-2,0 0-3,0 0-1,0 0 0,6-9-2,-6 9 0,12-15 0,-5 5-1,2-1 0,-2-2 0,1-1 0,0 1 0,-1 3-1,-2-3 0,-1 4 1,-4 9-1,0 0 0,0 0 1,0 0-1,-5 15 0,-3-1 1,3 6 0,-3 3-1,0 0 1,0 0 1,2 0-1,1 0 0,1-1 0,1-2 1,1-2-2,2-4 1,-2-2 0,1-1-1,0-2 0,1-9 0,-4 12 0,4-12 0,0 0 0,-11 7 0,11-7 0,-12 4 0,2-4 0,10 0 0,-15 4 0,15-4 0,-13 5 0,13-5-1,-8 3 1,8-3 0,0 0 0,0 0 0,0 0 0,0 0 0,0 0 0,0 0 0,6-1 1,-6 1-1,18-4 0,-8 1 1,3 0-1,0 0 0,4 1 0,-3-1 0,3 3 1,-1-2-1,0 2 0,-1 0-1,-3 0 0,4 2-6,-8 1-10,-8-3-7,9 7-16,-9-7-34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9.19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-2524-4801 146,'0'-11'31,"0"-1"-10,0-5-14,8 4-2,-1-5-2,3 3 0,-1-2-1,2 6-1,3-3 0,-3 8 1,0 2-1,0 4 0,-1 3-1,-1 6 1,-5 7 0,1 0 0,-6 3-1,1 0 0,-3-2 1,-2 0-1,-2 0 1,3-4-1,-1-1 0,-1-4 1,6-8-1,0 11 0,0-11 0,6 6 0,-6-6 0,14 6 0,-4-3 0,0 2 0,1 1 0,2 0 0,-3 2 0,1 3 0,-1-2 0,-1 4 0,-4-1 0,-2 0 1,-3 0 0,-2 0-1,-8 1 0,-4-2 1,-3-1-1,-3-3 0,1 1 0,-2-4 0,4 0-1,0-4-2,8 3-8,-1-4-8,10 1-5,-9-15-17,7 1-33</inkml:trace>
  <inkml:trace contextRef="#ctx0" brushRef="#br0" timeOffset="-614.3548">-2854-5017 0,'0'0'40,"0"0"-13,2-9-11,-2 9-3,4-12 1,-4 12-1,3-14-1,-3 14 2,3-12-3,-3 12-2,0-7-1,0 7-2,0-10-1,0 10 0,0-7-1,0 7-2,-3-9 1,3 9-2,-1-14 1,1 14-1,-5-14 0,5 14 0,-6-11 0,6 11 0,-15-10 0,7 5 0,-1 3 0,0 2-1,-5-2 1,4 2 0,-3 2-1,1 6 1,2 0-1,-2 3 1,-1 3-1,5 2 1,-1 5-1,1 0 0,1 6 0,3 0 1,-1 4-1,1 1 0,1-1 1,2 1-1,1-3 0,0-2 2,4-5-2,2-2 1,1-7-1,3-3 0,1-6 0,0 0 0,0-4 1,1-3-1,1-5 0,-1-5 0,1-3 0,0-3 0,0-4 1,0-1-1,-3-8 0,1 5 0,-1-5 0,-3 3 0,0 2 0,-3 6 0,-2 1 0,-1 5 0,-1 3 1,0 12-1,-4-7 0,4 7 0,-4 5 0,3 5 0,-2 5 1,2 5-1,1 2 0,0 5 0,1 1 0,4 2 1,1 0-1,2-3 0,1 2 0,3-5 1,2-3-1,2-2 0,1-5 1,1-1-1,1-4 0,0-2-1,0-1 1,-2-6-3,1 0-5,-5-3-10,1 0-5,-3-6-12,-1 1-31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5.9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222 96 88,'0'0'41,"8"-10"-14,-8 10-11,2-12-7,-2 12-1,1-10-3,-1 10-1,1-12-1,-1 12-1,0-10 0,0 10 0,-3-10-1,3 10 0,-12-11 0,3 6 1,0-1-2,-2 3 1,-3-1 1,1 1-2,-3 3 2,0 1-2,0 6 1,-1 3 0,1 2-1,1 4 1,0 2-1,3 4 2,0 1-2,3 3 0,2-1 0,1 1 0,1 2 0,5-3 0,0-1 0,0-3 0,5-2 0,-1-3 0,3-4 0,1-1 0,1-6 0,3 0 1,-1-5-1,3-1 0,0-8 0,1 1 0,2-7 0,0-3 0,3-2 1,-4-3-2,2-2 2,-1-1-2,0-2 1,-4 3 1,-3 3-1,-2 3 0,-2 2 1,-2 7-1,-4 10 1,0 0-1,0 0 1,-3 8-1,1 3 1,1 3-1,0 4 0,1 1 0,1 4 0,2-4 0,5 1 0,0 1 0,1-4 1,0 1-1,2-1 0,-1-4 0,0-4 0,-1-2 0,0-5 0,0-2-1,-1 2-1,-8-2-1,18-7-10,-18 7-8,16-14-8,-10 3-25,-6 11-32</inkml:trace>
  <inkml:trace contextRef="#ctx0" brushRef="#br0" timeOffset="655.224">458 320 48,'1'-9'68,"-1"9"-25,0-16-24,0 16-7,3-14-3,-3 14-3,10-9-2,-1 4-1,-9 5-1,17-7-1,-6 5 0,-1 0-1,0 2 0,-1 1 0,0 5 1,-9-6-1,12 14 0,-7-2 0,-3-2 0,1 5 1,-3-5-1,0 6 1,-3-1-1,-2 1 0,-2 0 1,-1-2-1,-2 0 0,-1-2 2,-2 5-2,3-6 0,-3-1 1,3-1-1,1-2 0,2 2 1,7-9-1,-9 12 0,9-12 0,0 0 1,0 0-1,0 0 0,0 0 0,7 2 0,-7-2 0,15 0 0,-7-1 1,2 1-1,-1 0 0,3 0 0,-2 5 0,1 0 0,-1 1 0,0-1 0,2 1 0,-2-5 0,-1 5-2,-1-6-6,6 6-11,-4 0-7,-1 4-16,-9-10-37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46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8 3,'0'0'22,"0"0"1,0 0-4,0 0-1,0 0-5,-8-10 1,8 10-7,0 0 0,0 0-1,0 0 0,0 0 0,0 0-1,0 0-1,0 0 1,0 0-2,0 0 1,0 0-1,0 0-1,0 0 0,0 0 1,9 7-2,-9-7 1,11 8 0,-11-8-1,16 9 1,-16-9-1,16 11 1,-8-5 0,2 2-1,0-1 0,4 2 1,-2 0-1,0 1 0,2-2 1,-1 2-1,0-3 0,-2-2 0,-2-1-1,-9-4 1,14 2-1,-14-2 0,0 0-1,0-8-4,0 8-5,0 0-14,-14-3-15,14 3-22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57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-2 179 40,'0'0'36,"0"0"-2,1-8-9,-1 8-8,5-10-4,-5 10-4,10-9-2,0 5-2,-1-3 1,6 1-3,-2 0 0,7 2-1,-2-4 0,2-1 0,3 0-1,-2 0 0,1-1-1,-1 0 1,-1 1-1,-2-3 1,-1 3-1,-1-1 1,-3 2 0,-1 2-1,-3 0 0,-9 6 1,13-9-1,-13 9 0,0 0 1,8-5-1,-8 5-1,0 0 0,0 0-4,0 0-8,0 0-9,-2 5-11,2-5-28,-10 11-12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520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84 0 55,'0'0'49,"0"0"-8,0 0-25,0 0-4,0 0-5,0 0-1,0 6 0,0-6-2,-3 14-1,-2-3 0,2 1 0,-2 3-1,1 1-1,-3-3 0,0 5 0,1-3 0,-1-2-1,0-1 0,1-2 0,6-10-1,-14 12-3,14-12-3,0 0-9,-9 0-8,9 0-16,-2-14-22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1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 74,'0'0'52,"0"0"-26,0 0-9,5 7-7,-5-7-1,2 16-3,0-5-2,4 5 0,-2-4-1,3 5-1,-1-2 1,4 2-2,-2 1 1,1 0-1,0-2 0,0 0 0,-2 1 0,0 1 0,0-1-1,-2-1 1,1-1-1,1-1 1,-3 1-1,1-3 0,-1-2 0,1-1 0,-5-9 2,6 13-4,-6-13 4,0 0-4,4 8 1,-4-8-2,0 0-11,0 0-6,0 0-7,0-4-22,0 4-24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2.69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71 57 3,'0'0'20,"0"0"0,0 0-1,0 0 0,0 0-4,0 0-1,0-6-3,0 6-1,0 0-3,-7-12-1,7 12 0,-10-5-1,10 5 0,-12-1 1,12 1-3,-12 0 2,12 0-2,-10 10 1,10-10-2,-9 13 1,5-5-2,0 0 0,2 0 1,0 2 0,2 1-1,0 0 0,0 2 0,4 1 0,1 3 0,3 0-1,4 3 1,-1 0 0,6 1-1,1-4 1,3 2-1,1-6 2,3-1-2,0-8 1,2-3-1,-2-3 0,-2-8 1,-4-4 0,-3-5-1,-7-2 0,-5-1 1,-3-4-1,-6 0 0,-7 1 0,-3 1 0,-4-1 0,-1 2 0,-2 3 0,0 2 0,2 4 0,4 6 0,2 3 0,5 3 0,9 2 0,-10 5 0,10 3 0,2 1 0,4 3 0,5 1 1,3-3-1,6 1 0,1-4 1,5 0 0,0-1 0,3-5 0,-2 0 0,-1-3 0,-3-2 0,-2-4 0,-6-3-1,-1 1 1,-5 0-1,-3 1-1,1 0-1,-6 1-3,-1 8-7,0 0-10,0 0-12,0 0-27,4-8-18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3.34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96 135 92,'3'10'49,"-3"-10"-20,0 0-16,0 0-8,0 0-2,-6-14 1,2 4-2,-1-3 0,-1 1-1,-2-1 0,-2-3 0,-1 0-1,-1 3 1,1 2 0,2 0 0,0 3 0,9 8 0,-8-9 1,8 9 0,1 4-1,8 6 1,1-2-1,6 4 1,-1-2-1,3 3 0,1-4-1,4 3 1,-3-2 1,1 0-2,-2-2 1,-2 1-1,-1-2 0,-2 1 0,-4 0 1,-3 1-1,-7-9 0,3 17 0,-3-7 0,-2 1 0,-4 1-1,-1-1 2,2 0-1,0 1-1,0-4 1,5-8 0,0 0 0,0 11 0,0-11 0,5-1 0,-5 1 0,17-16 0,-8 4 1,-1-2-1,2-2 0,-1-3 1,0-3-1,0 0 0,-2 2 0,0-1 0,0 6-1,-5-3-4,-2 18-4,8-14-9,-8 14-8,0 0-17,0 0-32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99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 0 102,'-6'10'44,"6"-10"-17,0 0-21,4 10-1,-4-10 0,15 5-1,-15-5 0,18 12-1,-9-5 0,0 7 0,0 2-1,0 3 0,1 1 0,0 5-1,1 0 1,-2 2-1,0-2-1,0 0 0,0-3 1,-1-4-1,-3-2 0,-1-1-1,1-5 1,-5-10-3,5 15-3,-5-15-10,0 0-7,-1-6-16,-1-5-25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54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4 254 55,'0'0'57,"0"0"-17,0 0-23,-4-10-5,4 10-3,0-9-3,0 9-1,0-12-2,4 3 0,0-2-1,2-2-1,-1-4 0,2 2 0,-1-4 0,3 0 0,-2-1 0,3 1-1,-4 3 0,1-1 1,-1 1-1,1 4 0,-4 1 0,-3 11 0,7-10-1,-7 10 0,0 0-3,0 0-6,0 7-10,0 2-9,-2 4-22,1 4-21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54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4 254 55,'0'0'57,"0"0"-17,0 0-23,-4-10-5,4 10-3,0-9-3,0 9-1,0-12-2,4 3 0,0-2-1,2-2-1,-1-4 0,2 2 0,-1-4 0,3 0 0,-2-1 0,3 1-1,-4 3 0,1-1 1,-1 1-1,1 4 0,-4 1 0,-3 11 0,7-10-1,-7 10 0,0 0-3,0 0-6,0 7-10,0 2-9,-2 4-22,1 4-21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9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4 202 144,'0'7'30,"0"-7"-10,0 0-17,-4 10-1,4-10 1,0-10-2,0 3 1,5-4-1,-3-1 1,3 0 0,-2-1-1,3-1 0,-1-2 0,1 3 1,-3-3-1,3 3 0,1-4-1,-4 3 1,3 0-1,-4 3 1,2 1-1,-2 0 0,-2 10-1,3-12-1,-3 12-5,0 0-10,0 0-6,10 4-15,-10-4-26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8.16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-3 36 72,'0'0'51,"0"0"-21,-8 0-17,8 0-4,0 0-1,0 0-3,0 0 1,9 0-2,-9 0 0,15 0-1,-15 0-1,16 7 1,-7-2-2,1 3 1,3-2 0,0 5-1,2 0 0,2 2 0,5 3 0,-1 0 0,3 1 1,3-1-1,-1 3-1,4-3 1,-3 0-1,-2 0 0,-1-4 1,-3-2-1,-4-2 0,-2-2 0,-6-3 1,-9-3-1,9 2 0,-9-2 0,0 0 0,-8-10 0,0 4 0,-2-3 0,-2-1 0,-1 0 0,-2-3-1,2 1 1,-3-2 0,5-1 0,0 2 0,-1-1-1,5 0 1,1 2 0,2 1 0,3 0 0,0 3 0,0-2 0,1 2 0,0-1 0,-1-2 0,5 2 0,0 1 0,0-1 0,4 1 0,-8 8 0,13-13 0,-13 13 0,15-1 1,-6-1-1,-1 2 0,1 0 0,-9 0 0,14 1 0,-14-1 0,17 6 1,-9-3-1,-8-3 0,16 8 0,-7-4 0,1-2 0,-3 2 0,-7-4 0,14 5-1,-14-5 1,10 5 1,-10-5-1,0 0 0,10 5 0,-10-5 0,0 0 0,8 9 0,-8-9 0,6 8 0,-6-8 0,5 8 0,-5-8 0,4 10 0,-4-10 0,3 9 0,-3-9 0,1 12 1,-1-12-1,1 16 0,0-8 0,-1-8 0,1 18 0,-1-10 0,0 1 1,0 2-1,-2-1 0,-3-3 0,5-7 0,-11 18 0,5-10-2,-2-2-4,3 4-11,-3-4-4,0 0-10,-1 1-28,-3-6-28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96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9 285 30,'0'0'13,"0"0"-1,-10 8 2,10-8-2,0 0-1,0 0-3,0 0 4,0 0-1,-1-5-2,1 5 3,0 0-4,0 0 0,0 0-2,0-12-1,0 12-1,5-12-1,1 4 0,-3-3 0,5-3-2,0-3 1,-1-3-1,0 0 0,0-2 0,0-1 0,-1 0 0,0-1 0,0 6 0,-3-1-1,1 5 2,-2 1-2,0 5 1,-2 8-1,2-12 1,-2 12 0,0 0-2,0 0-2,0 0-8,5 8-12,-5-8-14,3 14-25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0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290 192 13,'0'0'25,"0"0"-1,0 0-3,0 0-2,0 0-2,0 0-5,0 0-3,0 0-3,0 0 0,0 0-1,0 0-2,5-5 1,-5 5-1,4-12 0,-4 12 0,7-17-1,-7 17 1,7-18 0,-5 8 0,-1-2-1,3 0 0,-4 0 0,0 0 0,-2-1 0,-1 0 1,-5 1-1,4 0 0,-5 2 0,1 3 0,-3 0 0,1 4-1,-1 1 1,-2 1-1,0 0-1,-1 1 1,-1 5-1,2 2 1,-4 2-1,0-1 0,0 3 1,-1 2-1,0 5 0,1 2 0,1 1 1,1 1-1,0 2 0,2 0 0,4 2 0,1-3 0,3-1 0,5-5 1,0-2-1,4-2 0,5-3 0,0-2 1,4-4-1,1-1 0,0-3 0,1 0 0,0-1 0,1-5 1,-1-1-1,0-1 0,1-2 0,0-1-1,0-1 1,0 0 0,-2-2 0,-1-1 0,2-1 0,-4 1-1,0 1 1,-5 1 0,0 3 1,-6 10-2,7-13 1,-7 13 0,0 0 1,0 0-1,-8 14 0,2-3 0,1 4 0,-1 2 0,1 1 0,0 2 0,1 2 0,0-4 0,3 2 0,-2-1 0,3 0 0,0-2 0,0-2 0,0-3 0,1-2 0,-1-10-2,8 10-4,-8-10-9,13-1-7,-13 1-10,15-16-25,-8 6-18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8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44 23 79,'0'0'47,"9"-11"-23,-9 11-8,13-7-6,-3 4-3,-10 3-2,17-3-1,-17 3 0,17 2-1,-17-2-2,17 16 1,-10-4-1,-3 2 1,-1 2-1,-2-1 0,-1 0 0,0 1 1,-6-5-1,0 4 0,-4-5 0,1 1-1,-1-2 1,-2 0-1,0-2 1,-1-1-1,1-1 0,1 1 0,0-5 0,3 1 1,8-2-1,-14 4 0,14-4 0,-9 0 0,9 0 1,0 0-1,0 0 0,0 0 0,0 0 0,0-6 0,0 6 0,10-4 0,-1 1 1,1 1-1,3 2 0,1 0 0,-3 0 1,2 8-1,0-3 1,0 1-1,-3 3 2,1 2-2,-1-2 1,1 0-1,0 0 1,-1-1-1,0-1-1,1-6-3,8 3-9,-7-4-7,1-4-6,-3-4-18,0-1-32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803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15 48,'0'0'48,"-8"-9"-10,8 9-16,0 0-8,0 0-3,0 0-4,6-5-1,4 5-1,4 0-2,3 0 0,4 5-1,3-3-1,2 3 1,2-1-1,0 1 0,-3 0 0,0 0-1,-5-1 0,-4 0-3,1 5-7,-5-5-8,-4 2-8,-8-6-16,8 9-27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56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279-1 104,'0'0'42,"-10"0"-19,1 6-11,-5 0-3,2 10-3,-6-3 0,2 6-2,-5-1 0,2 3-2,-2-3 1,1 5-1,-1-3-1,1-1 0,1 1-1,3-6 1,1 1-1,2-4 2,3-1-2,0-5-2,10-5-1,0 0-9,0 0-7,0 0-7,2-9-18,0 0-29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08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 0 20,'0'0'33,"0"0"-5,0 0-9,0 0-5,0 0-4,0 0-3,0 0 0,0 0 0,0 0-1,0 0 0,0 5-1,0-5-1,0 0-1,0 0-1,10 10 1,-10-10-1,13 8 0,-13-8 1,16 10-1,-8-6 1,2 2-2,0-1 1,1 1 0,-2-1-1,3 1 0,-2 0 0,0-1-1,0-1 1,0 1 0,1-1-1,0-1 0,-2 1 0,-1-1 0,-8-3 0,13 6 1,-13-6-1,0 0 0,6 9-1,-6-9-2,0 0-5,0 10-12,0-10-11,0 0-22,0 0-10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80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7 10,'0'0'28,"0"0"-4,0 0-1,0 0-4,0 0-2,0 0-6,0 0-1,0 0-2,0 0-1,0 0-1,0 0-1,0 0-2,0-6 1,0 6-1,0 0 0,10 0-1,-10 0 0,13 0-1,-13 0 1,14 3 0,-14-3-1,15 10 0,-5-4 1,-3-1-2,-7-5 2,16 13-2,-16-13 1,18 8 1,-18-8-2,16 9 1,-8-8 0,1 1 0,-1 1-1,2-1 0,-2 1 1,0-1-1,-8-2 0,14 5-1,-14-5 2,12 4-1,-12-4-1,7 3 0,-7-3-2,0 0-3,10 0-11,-10 0-10,0 0-21,0 0-14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9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4 202 144,'0'7'30,"0"-7"-10,0 0-17,-4 10-1,4-10 1,0-10-2,0 3 1,5-4-1,-3-1 1,3 0 0,-2-1-1,3-1 0,-1-2 0,1 3 1,-3-3-1,3 3 0,1-4-1,-4 3 1,3 0-1,-4 3 1,2 1-1,-2 0 0,-2 10-1,3-12-1,-3 12-5,0 0-10,0 0-6,10 4-15,-10-4-26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4.81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219 0 13,'0'0'25,"0"0"-1,0 0 2,0 0-4,-6 9-3,6-9-4,-6 10-3,6-10-4,-9 15-1,4-7-1,0 4-2,1 0 0,-1 3-1,-3 2 0,4 0-1,-4 1 0,2 2-1,0 1 0,0-1-1,1 0 1,-3-1 0,3 1-1,1 1 0,-2-1 1,1-1-1,0 0 1,0-2 0,-2 3-1,3-2 1,-1-2 0,-1 2 0,1-1 0,0 0-1,-1-1 0,1 0 1,-2 2-1,-1-1 0,1 0 0,-1-2 0,3-3 0,-2 1 1,0-3-1,3-3 0,4-7 0,-7 9-1,7-9 0,0 0-1,0 0-5,0 0-9,0 0-9,2-9-15,3-1-21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5.58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46 27 18,'0'0'51,"0"0"-2,0 0-25,0 0-7,0 0-7,0 0-1,4-8-4,-4 8-1,14-10-1,-4 8 0,0-3 0,3 4-2,-2 0 0,2 1 0,0 0 0,-1 1-1,-2 1 2,2 4-2,-3-2 1,0 0 0,-9-4-1,15 15 1,-8-7-1,-7-8 1,11 16-1,-5-7 0,-2 2 1,-1 0-1,0-2 0,-1 4 1,-1-2-1,0 3 1,-1-3 0,0 4-1,0-3 0,0 1 1,-3 1-1,-1-3 0,-1 0 0,0 1 1,0-2-1,-2-1 1,7-9-1,-11 15 0,11-15 1,-14 16 0,6-11 0,8-5-1,-16 12 1,7-8-1,-1 1 1,-2-3-1,-1 2 1,1-3-1,-2 1 0,0-2 1,1 2-1,-2-2 0,1 1 0,3-1 0,1 0 0,10 0 0,-13 0-1,13 0-1,0 0-7,-1-9-9,1 9-5,7-14-15,2 5-26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4:51.37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-1737-2628 25,'0'0'23,"0"0"-6,0 0-6,0 0 1,0 0-6,-5-8 2,5 8 0,-9-11 0,9 11 0,-10-12-2,10 12 3,-9-7-1,9 7-1,-10 0 0,10 0 0,-8 3-1,8-3 0,-6 15-1,6-15-1,-7 18 0,3-9-1,4 5-1,-2-2 1,2 4-1,-1-1-1,4 0 0,1 1 0,1 1 0,1 1 0,3-2 0,0 4 0,3-1 0,1-2-1,1 0 0,4-2 1,0-1-1,3-2 1,1-2-2,-2-6 2,1 0-2,-1-4 1,-3 0 0,-4-6 0,-2-4 1,-5-3-1,-2-2 0,-4-2 0,0-4 0,-10 0 1,-2-2-1,0-3 0,-5 0 0,0 2 0,-3-3 0,1 1-1,0 0 1,-2 5 0,2 1 0,2 3 0,1 7 0,5 0 0,0 5 1,11 5-1,-12-2 0,12 2 0,0 4 1,0-4-1,6 12 0,-6-12 0,15 15 0,-2-11 0,1 3 1,3 1-1,3-5 0,3 1 0,1 1 0,1-5 0,0 0 0,-3 0 0,-1-4 1,-3-6-1,-1-2 0,-7 0 0,2-3 0,-8 3 0,-3-3-2,4 4-2,-5-2-12,-1 4-6,1 9-12,0 0-31,-12-11-11</inkml:trace>
  <inkml:trace contextRef="#ctx0" brushRef="#br0" timeOffset="941.7241">-1579-2937 28,'0'0'48,"0"0"-22,0 0 0,0 0-12,-11 0-4,11 0-1,-5-14-1,5 14-1,-7-16-1,6 8-1,-4-3-2,5 2 1,0-1-2,0 10 0,6-10 0,-6 10-2,16-8 2,-6 9-2,0 0 1,4 5-1,-4 1 1,1 0-1,0 2 0,0-1 0,-11-8 0,12 12-1,-12-12 1,9 5 0,-9-5 0,0 0 1,9-6-1,-9 6 1,12-9-1,-12 9 0,12-13 1,-4 9 0,-8 4 0,16-6 0,-7 6 0,0 0 0,0 2 0,-1 5 0,-1 4 0,0 2 0,-4 3-1,1 1 0,-3 2 1,-1-2-2,0 0 0,-5-1-1,2-1-10,-6-7-8,-2-3-10,-2-5-24,-3 0-24</inkml:trace>
  <inkml:trace contextRef="#ctx0" brushRef="#br0" timeOffset="1551.4417">-1865-3018 48,'0'0'52,"0"0"-12,0 0-24,0 0-4,0 0-6,0 0-2,5 8-1,-5-8 0,13 5-2,-5-3 1,1 2 0,3 0-1,-2-1 0,1 3 0,0-2 0,-1-2-1,-1 1-2,-9-3-3,11 0-13,-11 0-12,0 0-18,0 0-17</inkml:trace>
  <inkml:trace contextRef="#ctx0" brushRef="#br0" timeOffset="1835.3007">-1890-2932 79,'-6'8'53,"6"-8"-25,0 0-16,-5-10-1,4-4-6,1 0 0,0-6-1,3-1-1,-1-6-1,2 0 0,-3 0-1,1 2 0,1 4-1,-1-2-2,3 9-5,-3 0-13,2 4-8,-4 10-23,8-9-19</inkml:trace>
  <inkml:trace contextRef="#ctx0" brushRef="#br0" timeOffset="3040.1234">-1748-3327 48,'-9'0'46,"9"0"-11,0 0-14,0 0-6,0 0-5,-6-9-4,6 9 1,0 0-3,0 0 0,6-13 0,-6 13-1,16-8-1,-5 4 0,2-4-1,3 0 1,1-4-1,1 4-1,0-3 1,4 1-1,-1-2 1,1-1-1,-3 2 0,3 3 0,-4-1 1,-2 1-1,-5 1 0,1 2 0,-4 1 1,-8 4-1,10-4 0,-10 4-2,0 0-1,0 0-7,0 0-11,-6-4-9,6 4-27,-9 0-20</inkml:trace>
  <inkml:trace contextRef="#ctx0" brushRef="#br0" timeOffset="3883.765">-1715-3586 74,'0'0'38,"1"9"-13,-1-9-11,0 0-5,6 7-4,-6-7-2,0 0-1,8 10 1,-8-10-1,0 0 1,9 6 0,-9-6 1,12 15 0,-3-5-1,-1 2 0,5 2-1,-3 2 1,5 3-1,1 0-1,1 1-1,-2-1 1,3 0 0,-1 0-1,0 1 1,-2-2-1,1 1 0,-3-3 0,0-5 0,-3 1-1,-10-12-2,13 14-7,-13-14-11,0 0-12,-4-8-26,-6-5-17</inkml:trace>
  <inkml:trace contextRef="#ctx0" brushRef="#br0" timeOffset="4468.5857">-1585-3758 90,'0'0'50,"0"0"-24,-6 3-17,6-3-1,-3-7-3,3 7-2,-4-18 0,4 7-1,-1-3 0,1-1-1,0-1 0,0-3 0,0-3 0,0 4 0,-1-3-1,0 0 0,0 3 1,-1 1-1,1 0 1,0 7-1,1 3 0,0 7 0,0-10-2,0 10 0,0 0-5,0 0-12,0 0-11,8 10-25,-8-10-20</inkml:trace>
  <inkml:trace contextRef="#ctx0" brushRef="#br0" timeOffset="4853.2802">-1481-3757 88,'0'0'52,"0"0"-22,-7-5-21,7 5-2,-5-22-1,1 8-4,2-3 0,1 0 0,-1 1 0,2 1-1,-2 1 0,2 0 0,-1-1 0,0 1 0,0-1 0,2 3-1,-2 0 0,1 0 0,-1 4 0,-1-3-3,2 11-4,0-9-13,0 9-11,0 0-24,0 0-22</inkml:trace>
  <inkml:trace contextRef="#ctx0" brushRef="#br0" timeOffset="5481.3555">-1808-4378 100,'-9'-1'49,"9"1"-20,0 0-19,0 0-3,0 0-2,0 0-2,6 0 0,-6 0-1,17 0 0,-7 4 0,6 1-1,2 0 1,0 3-1,6 4 0,3 1 0,5-1 0,0 2-1,0-1 1,-1 0-1,1-3 2,-1 0-2,-6-4 1,-4-3-1,-5 2 0,-2-5 0,-6 1-1,-8-1-3,0 0-6,0 0-10,0-6-7,-8 3-20,0-4-32</inkml:trace>
  <inkml:trace contextRef="#ctx0" brushRef="#br0" timeOffset="6021.9688">-1582-4356 83,'0'0'52,"-9"7"-18,9-7-20,-9-7-9,9 7 1,-8-19-3,5 4-1,-2-1-1,4-2 1,-5 1-1,4 0 0,1 3 0,-2 1 0,3-2 0,0 7-1,4-3 1,-4 11-1,14-7 1,-3 4 0,1 2 0,3 2 0,0 3-1,3 1 1,1 1-1,0 4 1,-2 1 0,-1 1-1,-2-1 0,-1 1 1,-3 2-1,-3 1 0,-3 1 1,0 1-1,-2 0 0,-1 1 1,-1 1-1,0-2 0,0 0 0,-2-2 0,1-2-1,-2-2 0,3 0-5,0-11-12,0 0-5,0 0-17,-10-3-29</inkml:trace>
  <inkml:trace contextRef="#ctx0" brushRef="#br0" timeOffset="55722.1764">-1808-4849 33,'0'0'32,"0"0"-5,0 0-7,0 0-6,0 0-6,0 0-2,-4 0-1,4 0 0,0 0 0,-3-12-2,3 12 1,0-15 0,0 5-1,0-1-1,0-3 0,0 2 0,0-3-1,3 2 0,-2-2 0,1 1-1,-1 2 0,4 0 0,-2 3 0,3 1 1,-6 8-1,9-10 0,-9 10 0,9 0 0,-9 0 1,9 11-1,-7-1 0,2 2 0,-2 0 0,0 5 0,2-3 1,-2 1-1,-1-1 0,1-1 0,1-3 0,-1 0 0,0-1 1,-2-9-1,1 12 0,-1-12 0,0 0 1,0 0-1,0 0 0,0 0 0,0 0 0,8 0 0,-8 0 0,4-9 0,-4 9 0,5-9 0,-5 9 0,13-12 0,-4 7 1,0 0-1,-1 1 0,0 2 0,1-1 0,-9 3 1,16-2 0,-16 2-1,12 2 0,-12-2 1,14 10-1,-14-10 1,9 13-1,-9-13-1,6 12-1,-6-12-1,2 8-3,-2-8-6,0 0-18,0 0-21,-9 10-9</inkml:trace>
  <inkml:trace contextRef="#ctx0" brushRef="#br0" timeOffset="57705.5636">-1666-4849 0,'0'0'3,"0"0"-3,0-10 2,0 10-2,0 0 3,3-9-1,-3 9 6,0 0-1,0 0 1,0 0-1,8-3 1,-8 3-3,0 0 2,9-1-5,-9 1 1,0 0-1,8-3 0,-8 3 1,0 0-1,0 0 5,0 0 0,0 0-3,0 0 4,6-8-2,-6 8 2,0 0-3,0 0-1,0 0-1,0 0 0,0 0-1,0 0-1,8 0 1,-8 0-1,0 0 1,0 0-2,7-7 0,-7 7 1,0 0-1,0 0 0,3-8 0,-3 8-3,0 0-3,0 0-9,14 0-25,-14 0-6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23.00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82 252 13,'-6'0'25,"6"0"-6,-5-5-2,5 5-3,-6-12-4,6 12-4,-4-16 0,2 7-2,1-2 0,-2-2-1,2-1 0,-2-2-1,2 0 1,-3-5-1,1 3-1,1-1 1,-3 2-1,-1 0-1,1 1 2,-1 4-1,2 0 2,4 12 1,-10-9 0,10 9-1,0 0 2,-4 12 0,4-1-1,0 0 0,1 4-1,3-2-1,0 2 0,1-3-1,-1 1 1,3-2-2,0-2 0,2 3 0,-1-5 0,1 2 0,1-2 0,0 2 0,-1-1 0,1 0 0,-2 0 0,-1 1 0,-2 0 0,-1-2 0,0 2 1,-2 0-1,0 0 0,-2-9 0,0 14 0,0-14 0,0 10 0,0-10 0,0 8 0,0-8 0,0 0 0,-6 6 0,6-6 0,0 0 0,-10 7 0,10-7 0,0 0 1,-5 10-1,5-10 0,-1 11-1,1-11 2,0 11 0,0-11 0,-4 8 1,4-8 0,0 0 0,0 0-1,0 0 1,0 0 0,0 0-1,0 0 0,0 0-1,0 0 0,0 0 0,3-5 1,-3 5-1,10-14 0,-3 5 1,-1-1-1,3-3 0,-3-1 0,4-1-2,-2-2-2,4 0-8,-2 3-9,-2 0-11,2 1-22,-6 1-12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44.11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99 39 18,'0'0'20,"0"0"-1,7-12-2,-7 12-1,0 0-2,10-11 0,-10 11-4,0 0-3,14-8 0,-14 8-3,10-5 1,-10 5-3,15-3 1,-9 3 0,3 0-1,-1 1 1,-8-1-1,15 5 1,-15-5-1,13 10 0,-13-10 0,9 11 0,-9-11 0,4 12 0,-4-12 1,3 11-2,-3-11 0,1 12 1,-1-12 0,0 12-1,0-12 0,-1 12 1,-3-3-1,4-9 0,-11 15 0,3-7 1,1 1-1,-3-2-1,1 2 2,0 0-2,-1-2 1,-1 1-1,2 0 2,0-2-2,0 1 0,-1 0 1,1 0-1,0 0 1,-2 1-1,1-1 1,1 0-1,-1-2 0,1 2 0,1-3 1,0 1-1,8-5 1,-13 9-1,13-9 0,-10 5 0,10-5 0,0 0 0,0 0 1,0 0-1,0 0 0,0 0 0,0 0 0,6-2 0,-6 2 0,12-4 1,-12 4-2,11-2 2,-11 2-1,10-1 0,-10 1-1,11 0 1,-11 0 1,13 4-1,-13-4 0,9 7 1,-9-7-1,10 13 1,-10-13 0,14 8 0,-5-4-1,0 0 0,1 0 1,1-2-1,2 1-2,-4-3-8,2 1-9,0 1-4,-2-1-17,-9-1-28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46:32.3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48.548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273 1016,'0'0,"0"0,0 0,0 0,0 0,0 0,0 0,0 0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35.21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819 1607,'0'0,"0"0,0 0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55:58.8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4:49.655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0,'0'0,"0"0,0 0,109 18,-82-18,-17 9,8-9,-9 10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8.16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-3 36 72,'0'0'51,"0"0"-21,-8 0-17,8 0-4,0 0-1,0 0-3,0 0 1,9 0-2,-9 0 0,15 0-1,-15 0-1,16 7 1,-7-2-2,1 3 1,3-2 0,0 5-1,2 0 0,2 2 0,5 3 0,-1 0 0,3 1 1,3-1-1,-1 3-1,4-3 1,-3 0-1,-2 0 0,-1-4 1,-3-2-1,-4-2 0,-2-2 0,-6-3 1,-9-3-1,9 2 0,-9-2 0,0 0 0,-8-10 0,0 4 0,-2-3 0,-2-1 0,-1 0 0,-2-3-1,2 1 1,-3-2 0,5-1 0,0 2 0,-1-1-1,5 0 1,1 2 0,2 1 0,3 0 0,0 3 0,0-2 0,1 2 0,0-1 0,-1-2 0,5 2 0,0 1 0,0-1 0,4 1 0,-8 8 0,13-13 0,-13 13 0,15-1 1,-6-1-1,-1 2 0,1 0 0,-9 0 0,14 1 0,-14-1 0,17 6 1,-9-3-1,-8-3 0,16 8 0,-7-4 0,1-2 0,-3 2 0,-7-4 0,14 5-1,-14-5 1,10 5 1,-10-5-1,0 0 0,10 5 0,-10-5 0,0 0 0,8 9 0,-8-9 0,6 8 0,-6-8 0,5 8 0,-5-8 0,4 10 0,-4-10 0,3 9 0,-3-9 0,1 12 1,-1-12-1,1 16 0,0-8 0,-1-8 0,1 18 0,-1-10 0,0 1 1,0 2-1,-2-1 0,-3-3 0,5-7 0,-11 18 0,5-10-2,-2-2-4,3 4-11,-3-4-4,0 0-10,-1 1-28,-3-6-28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1:56:59.37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 0,'0'0,"0"0,0 0,0 0,0 0,0 0,0 0,0 0,0 0,0 0,-8 87,0-79,8 8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07:28.00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382.xml><?xml version="1.0" encoding="utf-8"?>
<inkml:ink xmlns:inkml="http://www.w3.org/2003/InkML">
  <inkml:definitions/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1.8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  <inkml:trace contextRef="#ctx0" brushRef="#br0" timeOffset="2716.6757">396 1460 153,'5'-8'28,"-5"-1"-12,0 9-11,0-19-1,0 11 0,0-7-2,-4 0 0,-4-2-1,-1 0 0,-4 2 0,-1 1 0,-3 1-1,-1 6 1,-2 4 0,2 3 1,0 6-1,1 8 0,-1 4-1,5 2 1,0 5 0,-1 5 0,5-1 0,1 4-1,5-2 0,1-2 0,2-2 1,5-2-1,4-5 0,6-7 0,1-5 0,1-7 0,3-1 0,1-10 1,-2-5-1,1-4 0,-2-2 0,0-5 1,-5 0-1,0 0 1,-4 0-1,-2 2 0,-3 3 0,1 3 0,-5 8 0,0 10 1,0 0-1,-6 0 0,1 12 1,-1 7-1,1 2 1,2 5-1,3-3 1,-1 1-1,5 0 0,4-6 0,2-2 0,0-6-1,3-3 1,-3-3-3,3 3-4,-13-7-11,16 1-4,-16-1-10,12 3-29,-12-3-26</inkml:trace>
  <inkml:trace contextRef="#ctx0" brushRef="#br0" timeOffset="3242.8295">626 1514 161,'0'0'27,"0"0"-7,0 0-11,14 0-4,-3-5-2,5 2-1,-2-4 0,4 4-1,-1-1 1,0 3-1,-4 1-1,-4 0 1,-9 0-1,9 13 1,-9-4-1,-1 3 0,-7 1 0,-1 1-1,0 0 2,2-3-2,3 4 1,2-6 0,1 2 0,6-3-1,4-2 2,0 3-1,5-4 0,-2 1 0,2-1 0,-3 4 1,0-2-1,-3 5 1,-3-2 0,-4 1-1,-5 1 1,-9 3-1,-6-2 1,-8 3-1,-4-3 0,-3 0 0,1-1-1,-2-8-3,11 2-10,0-8-6,10-7-5,5-11-15,7-4-40</inkml:trace>
  <inkml:trace contextRef="#ctx0" brushRef="#br0" timeOffset="-1376.6125">-359-63 18,'0'0'27,"0"0"4,0 0-7,0 0 0,0 0-6,0 0-3,6-2-4,-6 2-3,0 0 0,0 0-4,0 0 1,0 0-2,0 0 0,4-10 0,-4 10 0,0 0-1,-4-6-1,4 6 1,-14-3-1,5-1 0,-4 4 0,0-1 0,-3 1 0,-3 0-1,0 1 1,0 3 0,2 1-1,0-1 1,2 2-1,4 2 1,-2-3-1,4 5 1,4-1-1,-1 0 2,5 6-2,-3-2 1,3 1-1,1 4 1,-1 3-1,6 3 1,-1 3-1,2 2 0,1 1 1,-1 5-1,0 2 0,0-2 0,2 1 0,-1 3 1,-1-2-1,-1 0 0,1 2 0,-3 0 1,0 0-1,1 3 1,0 0-1,0-2 0,1 0 0,-1 3 0,3-2 0,-2 3-1,2-5 1,-1 1 1,-3-2-1,1-2 0,-1 1 1,0-5-1,-1-2 1,0-1-1,-3-1 1,1-4-1,0 1 0,-1-1 0,1 2 0,-1-1 0,-2-1 0,1-2 0,-3 2 0,1 0 0,2-3 0,-1 0 0,1-4 0,1-1 0,1-1 0,0-1 0,0-2 0,0-2 0,0 0 0,2 0 0,-2-1 0,1 0 0,0-1 0,-1-8 0,4 12-1,-4-12 1,3 12 0,-3-12 0,5 10 0,-5-10 0,0 0-1,1 9 1,-1-9 0,0 0 0,9 7 0,-9-7 0,10 4 0,-10-4 0,15 2 0,-7-2 0,3 0 0,2 0 1,-2 0-1,4 0 0,-1 0 1,0 0-1,3-1 0,3 1 0,-3-3 0,1 1 0,-1 0 0,0 2 1,-1-4-1,-4 1 0,0 0 0,-4 0 0,-8 3-1,9 0-1,-9 0-2,8 15-10,-8-7-6,0 5-6,-1-4-21,1-9-34</inkml:trace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7.1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30 53,'0'0'57,"0"0"-26,0 0-10,0 0-8,3-7-3,-3 7-4,11-8-1,-3 6-1,-8 2-1,18-8-1,-10 6 0,3 0 0,0 2 0,3 0-1,-1 3 0,1 2 1,0-1-1,1 3 0,-2-2 0,3 2-1,-4-1 1,-2 0-1,0 2 0,-10-8 1,12 9-1,-12-9 2,6 10-2,-6-10 0,4 13 0,-4-13 0,3 18 1,-2-5-1,2 2 0,-2 4 1,3 2 0,-3 0-1,0 5 1,2 3-1,0 2 1,1-1 0,-2-1-1,2 4 1,2-2-1,-2 6 0,2-6 1,1 2-1,-3-4 0,1 3 0,2 2 0,-2 0 0,0-2 0,0 2 0,-2-3 0,2 4 1,-2-1-1,3 1 1,-3 0-1,3 0 0,-3 1 0,4 0 1,0-3-1,-2 0 0,0-2 0,3-1 0,-5-1 0,2-1 1,-4-3-1,1 0 0,2 1 1,-2-1-1,3-1 0,-4 0 0,2 0 0,2 1 1,-2-1-1,-1-3 0,1 0 0,-2 0 0,0 2 0,-1-1 0,0 2 0,1-4 0,-1-1 0,0 1 0,0-1 0,0-1 0,0-3 0,0-2 0,0-2 0,0 0 0,0 1 0,4-3 0,-1 3 0,0-3 0,3 2 0,-1-2 0,-1 0 0,4 2-1,-3-4 2,0 2-2,-5-9 1,11 13-1,-11-13 1,5 10 0,-5-10 0,0 0-1,6 9 1,-6-9 0,0 0 0,-7 4 0,7-4 1,-14 6-1,6-3 0,-1 1 0,1 0 0,8-4 0,-16 6 0,7-4 0,2 1 0,-3-2 0,0-1 0,0 3 1,-2-2 0,-1 3-1,1 0 0,-2 1 1,0-1-1,3 0 1,0 0-1,2-4 0,1 3-1,8-3 0,-10 0-5,10 0-9,-8-11-6,8 11-7,-5-13-22,4 4-38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8.5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0 18,'0'0'22,"0"0"0,0 0-1,0 0-4,0 0 1,0 0-7,4 8 0,-4-8-3,1 16-1,0-6-2,0 4 0,-1 0-1,1 1-1,-1-3 0,1 4-1,-1-3-1,0 1 2,0-2-2,0 0 1,0-2-2,0-3 1,0-7-1,0 11 0,0-11-1,0 0-4,0 0-4,0 0-10,0 0-22,0 0-19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0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31 20,'0'0'54,"-7"6"-22,7-6-10,0 0-8,0 0-5,0 0-1,6 6-1,-6-6-2,12-1-1,-4-3 1,3 1-1,0-2-2,4 0 0,0 1 0,2 0 0,-1 0-1,2 1 0,0 1-1,-1-1 1,0 0 0,-1 3-1,0-2 0,-5 2 0,0 2 0,-2-4-2,1 2-4,-10 0-13,0 0-13,0 0-26,0 0-13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99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12 9 13,'0'0'25,"0"-11"-1,0 11 2,0 0-2,0 0-4,0 0-4,0 0-4,0 0-3,0 0-3,0 0 0,-8 8-2,8 5-1,0-2-1,0 5 0,0 2 0,0 2-1,0-1 0,1 3 0,0-1-1,2-2 1,-3 0-1,1-1 1,0-6-1,-1 1-1,1-4 0,-1-9-2,0 0-3,0 0-7,-6-1-14,6 1-23,-6-17-18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0.34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11 68 28,'-11'1'57,"11"-1"-8,0 0-34,0 0-5,-3-5-2,3 5-2,0 0-2,7-11 0,1 9 0,1-2-1,4 1-1,2 0 1,0-3-1,2 2-1,3-2 0,-1 0 1,3-1-1,-4 4-1,0-2 0,-2 1 1,0 4-2,-4 0 0,-1 0-2,-1 0-10,-10 0-12,10 0-17,-10 0-24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335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-1 62 25,'2'-9'35,"0"0"-12,-2 9-6,6-12-3,-6 12-7,6-12-2,-6 12-2,4-10 0,-4 10 0,0 0 3,6-10-1,-6 10 0,0 0 1,0 0-1,0 0 0,0 0-1,0 0 0,0 0-1,0 0 0,0 9 0,0-9-1,0 16 0,0-5 0,0 6 0,0-4-1,1 3 1,-1-1-1,0 0 0,0-2 0,1-1 0,-2-1 0,2-3-1,-1-8 0,0 9-2,0-9-2,0 0-4,0 0-11,4-4-14,-4-7-25,0 11-13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96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9 285 30,'0'0'13,"0"0"-1,-10 8 2,10-8-2,0 0-1,0 0-3,0 0 4,0 0-1,-1-5-2,1 5 3,0 0-4,0 0 0,0 0-2,0-12-1,0 12-1,5-12-1,1 4 0,-3-3 0,5-3-2,0-3 1,-1-3-1,0 0 0,0-2 0,0-1 0,-1 0 0,0-1 0,0 6 0,-3-1-1,1 5 2,-2 1-2,0 5 1,-2 8-1,2-12 1,-2 12 0,0 0-2,0 0-2,0 0-8,5 8-12,-5-8-14,3 14-25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677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75 25,'0'0'44,"0"0"-19,0 0-3,0 0-7,-7-8-2,7 8-2,0-13-3,0 13-1,7-9-1,-7 9-1,15-13-2,-5 7 1,-1 1-2,5-1 0,-4 0 0,6 3 0,1 0-1,0 1 0,0 2 0,-1 0-1,2 2 0,-2 0-1,-1 5-3,-5-5-8,0 0-13,2 3-16,-12-5-27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8.0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48,'0'0'52,"0"0"-8,0 0-23,0 0-8,0 8-3,0-8-4,7 13-1,-1-4-1,3 3-1,2 3-1,3-1 0,2 3-1,4 0 0,-3 0 0,2-1 0,-2 1-1,-1-3 1,-2-1-1,-4-3 0,3-6 0,-7 0 0,-6-4-3,10 0-2,-10 0-10,3-6-7,-3-1-10,-5-2-23,-3-5-18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8.3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137 6 110,'4'-7'41,"-4"7"-14,0 0-16,0 0-3,0 0 0,0 0-4,-4 1-1,-3 9 1,3 5-2,-7 3-1,0 7 0,0 4 1,-3 1-2,0 3 1,-2 1-1,4-3-1,-1-3 1,4-5-3,1-6-1,2-10-5,6-7-11,0 0-4,-1-13-17,1-3-27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9.0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0 112,'0'0'39,"0"0"-16,0 0-11,0 0-2,0 0-5,0 0-1,6 10-1,-6 0-1,0 0 0,0 1-1,1 2-1,2-2 2,-1 2-2,-2-4 0,0-1 0,2 1-2,-2-9-2,0 10-3,0-10-5,0 0-10,-8-4-12,8 4-24,-8-11-10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9.4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50 72,'-11'-3'54,"11"3"-20,-9-1-16,9 1-6,0 0-3,0-10-3,8 9-1,-8 1-1,17-12-1,-5 9-1,4-1 1,1-1-2,2 3 0,3-1-1,-5 1 0,3-1 0,-3 2-2,0 1-4,-6 0-7,3 0-7,-7 1-8,-7-1-23,10 8-23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29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7 162 114,'0'0'39,"0"0"-14,0 0-15,0 0-2,0 7-2,0-7-2,-2 9-1,0 0-1,2 3-1,-3 0 1,3 5-1,-1 1 0,1 3-1,0 2 1,0 1-1,0-2 1,4-2-1,4 1 0,0-1 0,1-3 0,5-2 0,-1-5 0,6-3 0,-1-1 0,1-6 0,1 0 0,-1-8 0,3-3 1,-3-4-1,-2-2 0,1-3 0,-4-5 0,0 0 1,-3-4-1,-6 0 0,-3-2 0,-2 0 2,-3-2-2,-12-1 1,-2 2-1,-4 2 1,-4 4 0,1 4-1,-1 7 1,2 4 0,-1 3-1,6 10 1,1 8-1,3 4 0,0 9-2,4 4-1,2 5-8,4 0-7,-1 1-6,3-1-12,2-3-29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0.2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0 149,'0'11'28,"0"1"-9,1 0-13,7 3-1,1-4-1,4 5-2,-2-3 1,4 2-2,1-1 0,-1-1 0,-1-1 0,-1 1 1,-1-1-2,-4-4-2,0 1 0,-8-9-5,5 12-10,-5-12-6,0 0-13,-2 5-30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0.7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1 158,'0'0'26,"0"0"-7,0 0-12,0 0-2,3 10-2,0-2 1,5 4-3,1 2 0,5 4 0,-3-1-1,3 5 0,-3-2 0,3-2 0,-1 3 1,-4-3-1,0-4 0,-2-3 0,0-1-1,-7-10-1,15 11-6,-15-11-8,4-1-6,-4 1-10,0-9-28,0-2-17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1.0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195 0 157,'0'0'27,"0"0"-8,6 8-12,-6-8-2,-5 19-1,-3-6-1,4 5-1,-9 5-1,-1 1 0,-1 5-1,-3 1 0,1 2-1,-3-2-1,0 3-6,-4-9-8,9-4-6,-1-2-10,5-10-28,11-8-17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1.3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23 141,'7'7'32,"-7"-7"-11,18 7-13,-9-7-3,7 1 0,-1-1-1,4 0-2,1 0 0,4-1 0,-6-2-1,1-1-1,0 2 0,-7-1-1,2 1-4,-6-2-9,-8 4-6,8-10-7,-8 10-25,-3-9-22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4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2305 396 69,'-9'-7'55,"9"7"-20,0 0-22,0 0-3,11-6-2,-11 6-2,20-13-2,-4 4-1,-16 9-3,250-614 3,-250 597-3,-3 2 1,-4 2-1,-3 5 0,-2 2 0,1 4 0,-1 2 0,2 1 0,-4 4-1,2 5 1,0 2 0,7-1 0,-2 0 0,-2 3 0,6 0 0,-3 1 0,3-1 0,-1 2 1,1 2-1,3 3 0,-2-3 0,2 4 1,-1 1-1,1-1 2,0 1-2,0 4 1,0-2-1,0-1 1,1 4-1,-1-2 1,2 4-1,0-1 0,-1 0 1,6 2 0,-3 4-1,1-1 0,-2 3 1,6 2-1,-4 5 0,-1-3 0,4-1 0,-4-2 0,-1-4 0,-1-1 0,-2-4 1,0-7-1,0 0 0,0-2 1,0-5-1,-3 2 0,1-6 1,0 0-1,0 2 0,2-6 1,0-7-1,-1 7-1,1-7 0,0 0-1,-7-10-4,7 6-9,0-11-8,0-1-12,0-2-30</inkml:trace>
  <inkml:trace contextRef="#ctx0" brushRef="#br0" timeOffset="1">2548-95 13,'0'0'12,"0"0"1,0 0-3,0 0-3,0 0 0,0 0 3,0 0 1,0 0 2,0 0 5,0 0-8,0 0 3,0 0-2,0 0-2,0 0-2,0 0-2,7-9 1,-7 9-3,6-12 3,-6 12-3,10-17 0,-5 7 1,-3-2-2,5-4 1,-4 1-2,1-1 1,-3 1 0,-1-3-1,0 0 0,0 1-1,-3 2 1,-4 2-1,-3 5 0,-2 2 0,1 4 0,-1 2 0,2 1 0,-4 4-1,2 5 1,0 2 0,7-1 0,-2 0 0,-2 3 0,6 0 0,-3 1 0,3-1 0,-1 2 1,1 2-1,3 3 0,-2-3 0,2 4 1,-1 1-1,1-1 2,0 1-2,0 4 1,0-2-1,0-1 1,1 4-1,-1-2 1,2 4-1,0-1 0,-1 0 1,6 2 0,-3 4-1,1-1 0,-2 3 1,6 2-1,-4 5 0,-1-3 0,4-1 0,-4-2 0,-1-4 0,-1-1 0,-2-4 1,0-7-1,0 0 0,0-2 1,0-5-1,-3 2 0,1-6 1,0 0-1,0 2 0,2-6 1,0-7-1,-1 7-1,1-7 0,0 0-1,-7-10-4,7 6-9,0-11-8,0-1-12,0-2-30</inkml:trace>
  <inkml:trace contextRef="#ctx0" brushRef="#br0" timeOffset="2">2305 396 69,'-9'-7'55,"9"7"-20,0 0-22,0 0-3,11-6-2,-11 6-2,20-13-2,-4 4-1,3 4 0,2-1-1,5 1 0,-2-1 0,3-1-1,1 0 1,1 2-1,-4 1-1,0-5 1,-4 0 0,0 1-1,-7 1 1,0 2-1,-6 1 0,-8 4-2,7-5-2,-7 5-9,0 0-9,-5 5-7,5-5-26,-16 15-24</inkml:trace>
  <inkml:trace contextRef="#ctx0" brushRef="#br0" timeOffset="3">2797 423 43,'0'0'33,"-9"4"-3,9-4-5,-3 8-7,3-8-6,-3 9-2,3-9-3,-4 8-1,4-8-2,0 14 0,0-14 0,4 13-1,1-6-1,5 1 0,0-1 0,6 0-1,-2-1 0,1-2 0,3 0 1,-3-1-2,-3-3 1,6 0 0,-5 0-1,-2-6 1,-1 1-1,-1-4 0,-2-1 1,-4-2 0,2-2-1,-5 0 0,0 0 0,-5 0 1,0 2-1,-5-3 0,-3 4 0,-2 5 1,-2 3-1,-2 1 1,0 2-1,1 3 0,1 1 0,2 5 0,2 1-1,3-3-4,7 2-11,-1 1-7,4-10-12,0 11-29</inkml:trace>
  <inkml:trace contextRef="#ctx0" brushRef="#br0" timeOffset="4">3504-242 43,'0'0'31,"-3"-8"-5,3 8-7,0 0-7,-11 0-6,11 0-1,-7 8-1,7-8 0,-10 14-1,3-5 1,0 0 0,0 1-1,-1-1 0,-1 4-1,-1-2 1,3 4-2,-4-2 1,5 5-2,-3-5 2,4 7-1,-4-4-1,4 4 1,0-1-1,1 1 1,-1 3 0,-1-4-1,1 5 0,-4-6 1,4 3-1,2-1 1,-6-2 0,7 0 0,-1-4 0,1 5-1,0-5 1,2 5 0,0-4-1,0 3 0,0 1 0,2 1 0,0 1 0,0-2 1,-1 3-1,1-2-1,-2 0 2,7 3-1,-5-4 1,1 1-1,2 1 1,4-2-1,-2 2 1,2-3-1,0 0 1,5-4-1,-6 2 1,6-5-1,0 4 0,-2-8 0,0 0 0,-1-3 0,-3 0 0,3-4 0,-5 0-4,-6 0-5,13-8-13,-13 8-14,5-14-25,0 3-1</inkml:trace>
  <inkml:trace contextRef="#ctx0" brushRef="#br0" timeOffset="5">3708 26 40,'0'0'58,"0"0"-14,0 0-27,0 0-4,0 0-4,0 0-3,0 0-1,0 0-2,12-1-1,-12 1 1,12 9-2,-3 2 0,3 0 0,-2 5 0,4 3 0,2 3-1,-1-3 0,4 2 0,-2 2 1,2-4-1,0 2 0,2-4 0,2 0 0,-4-3 0,1 1 0,-1-4 0,-1 2 0,-1-2 0,-3-5 0,-4 2 0,-1-7-1,-9-1 1,15 6-2,-15-6-1,0 0-6,0 0-13,2-4-9,-2 4-24,-9-6-15</inkml:trace>
  <inkml:trace contextRef="#ctx0" brushRef="#br0" timeOffset="6">4081 11 13,'0'0'49,"-12"-1"-5,12 1-26,-12 8-5,5-1-2,-3 7-2,-3 1-1,1 5-2,-1 1-2,-1 4-1,-2 3 0,1 3 0,-3 0-2,1 1 0,3-1-1,-3-4 1,3-1-1,0 0 0,2-4 1,0-5-1,4-2 0,1-5 0,0-2-1,7-8-1,-7 15-4,7-15-11,0 0-14,0 0-19,0 0-13</inkml:trace>
  <inkml:trace contextRef="#ctx0" brushRef="#br0" timeOffset="7">4140-321 65,'0'0'53,"0"0"-26,0-9-10,0 9-5,0 0-5,10-4 0,-10 4-3,12-3 0,-12 3-2,12 0-1,-12 0 0,18 12 0,-10-1 0,3 2 0,-1 6-1,4-4 0,-2 2 0,3 1 1,-3 2 0,0-3-1,1 3 0,0 3 0,-1 0 0,-1 1 0,1 3 1,0 1-1,-2 0 0,-3-1 0,0 4 1,-2 0-1,2-3 0,-3 4 0,-3-1 0,5-2 0,-6 0 0,3-2 0,-3-1 0,2-5 0,-2 3 0,0-3 0,-5 0-1,3 1 2,-3-1-2,-2 2 1,-2-1 0,2 0 0,-1 1 0,-3-1 0,-1 0 0,2-2 0,-1 2 0,-1-2 0,4-1 1,-3-1-1,3 1 0,-1-4 0,6-1 0,-3-2-2,3 3-3,1-8-13,2-7-8,0 0-18,0 0-28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0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290 192 13,'0'0'25,"0"0"-1,0 0-3,0 0-2,0 0-2,0 0-5,0 0-3,0 0-3,0 0 0,0 0-1,0 0-2,5-5 1,-5 5-1,4-12 0,-4 12 0,7-17-1,-7 17 1,7-18 0,-5 8 0,-1-2-1,3 0 0,-4 0 0,0 0 0,-2-1 0,-1 0 1,-5 1-1,4 0 0,-5 2 0,1 3 0,-3 0 0,1 4-1,-1 1 1,-2 1-1,0 0-1,-1 1 1,-1 5-1,2 2 1,-4 2-1,0-1 0,0 3 1,-1 2-1,0 5 0,1 2 0,1 1 1,1 1-1,0 2 0,2 0 0,4 2 0,1-3 0,3-1 0,5-5 1,0-2-1,4-2 0,5-3 0,0-2 1,4-4-1,1-1 0,0-3 0,1 0 0,0-1 0,1-5 1,-1-1-1,0-1 0,1-2 0,0-1-1,0-1 1,0 0 0,-2-2 0,-1-1 0,2-1 0,-4 1-1,0 1 1,-5 1 0,0 3 1,-6 10-2,7-13 1,-7 13 0,0 0 1,0 0-1,-8 14 0,2-3 0,1 4 0,-1 2 0,1 1 0,0 2 0,1 2 0,0-4 0,3 2 0,-2-1 0,3 0 0,0-2 0,0-2 0,0-3 0,1-2 0,-1-10-2,8 10-4,-8-10-9,13-1-7,-13 1-10,15-16-25,-8 6-18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1.6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0 172,'-5'12'23,"1"1"-5,-1 1-13,0 1-1,-1 2-2,3 0-1,0 0-2,-3-2-6,1 1-10,3-3-5,-1-1-8,3-12-28,-9 7-24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3.8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112 46 94,'0'0'38,"0"0"-13,8-2-9,-8 2-5,0 0-3,0 0-3,2 8-1,-2-8 0,1 14-2,-1-5 0,0 3-1,0-1 0,2 3 0,-2-2 0,0-2 0,0 1-1,0-3 1,0-8-1,0 10 0,0-10-2,0 0 1,0 0-1,0 0 0,0-10 0,-3 2-1,0-4 0,-7 0 2,4 0-1,-6-4 2,-3 1 0,-2 2 1,2 2 0,1 1 0,1 1 1,5 4 0,-1 0 0,9 5 0,0 0 1,0 0-1,0 0 1,9-6-1,1 2 0,5 4 1,1-2-1,7 1-1,-4 0 0,1-1-1,2 1-1,-5-2-1,2 3-4,-7-1-9,3 1-5,-8-3-10,4 3-23,-1-2-24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4.1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92,'-9'13'50,"6"-6"-20,3 5-16,1-3-3,7 5-4,3 2-3,6 4 0,0-1-2,2 6 0,5 2-1,-4 0 0,-1 1-1,-2-4 0,-3-3 0,0-3 0,-6-1-1,-1-7-3,-4-4-6,-3-6-9,0 0-7,0-10-20,0-7-26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4.3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329 1 149,'0'0'29,"-9"3"-8,3 2-13,1 5-2,-3 5-2,-3 4-1,-1 5 0,-5 7-2,-7 1 0,-4 7 0,-3-1-1,2-3-1,-6 0 0,2-6-3,9 0-3,-3-11-11,10-7-5,4-6-15,13-5-29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8.6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61 72,'1'-8'52,"-1"8"-23,3-10-14,-3 3-5,0 7-2,-3-15-2,3 15-2,-7-12 0,-1 8-2,-3-1 1,-5 5-1,-1 0-1,-3 5 0,1 2 0,-3 3-1,2 3 0,4-2 1,1 6-1,4-6 0,5 3 0,3-3 0,3 3 1,6 0-1,3-1 1,5 3-1,-1-1 0,2 2 1,-1-2 0,2 1-1,-2-3 1,-5 2 0,1-4 0,-4 1 1,-5-3 0,-1-2-1,0-7 0,-11 15 0,1-8 0,-3-4-1,-6 1 1,5 0-1,-4-1 0,1 0 0,2 0-1,5-3 0,2 0-2,8 0-4,0 0-8,0-8-7,11 2-10,1 0-26,10-6-20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8.9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0 121,'2'15'38,"-2"-1"-13,-2-6-15,2 4-3,0-12-2,-8 11-4,8-11-3,0 0-13,0 0-6,-1-13-11,1 1-26,6-8-13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9.1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0 144,'0'0'31,"0"0"-10,0 0-13,-1 6-1,-6 3-3,3 8-1,-1 0-1,0 7 1,4 5-1,1 3-1,-2 3-1,2 3 1,2-1-1,-1 0 0,3 2 1,-1-5-1,3-4 0,-3-4 0,2-6-1,1-8 1,0 0-1,2-12-2,3 0-4,-6-10-10,2-6-5,1-4-11,-2-1-28,-4-1-19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9.4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24 153,'-6'1'29,"6"-1"-9,0 0-12,0 0-3,6-7-2,10 2-1,1 1 1,3 2-3,2 0-1,-2-3-4,5 5-7,-3 0-7,-3 4-9,-2 0-18,2-2-31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39.6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22-1 157,'0'14'26,"-2"-3"-7,-3 3-15,2-5-3,3-9-11,-8 10-10,8-10-9,0 0-25,-4-10-20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1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244 17 55,'0'-10'59,"0"10"-21,0-7-19,0 7-6,0 0-3,-8 5-3,5 13-2,-8 6-1,5 10-1,-8 8 0,0 7-1,-5 8 0,-1 2 0,-4 2-1,4-2 0,-3-5 0,1-6-1,3-7 0,2-7 0,5-9 0,1-10-1,11-15-1,-8 0-2,11-5-4,-2-13-11,12-7-5,-2-11-15,3-4-29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8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44 23 79,'0'0'47,"9"-11"-23,-9 11-8,13-7-6,-3 4-3,-10 3-2,17-3-1,-17 3 0,17 2-1,-17-2-2,17 16 1,-10-4-1,-3 2 1,-1 2-1,-2-1 0,-1 0 0,0 1 1,-6-5-1,0 4 0,-4-5 0,1 1-1,-1-2 1,-2 0-1,0-2 1,-1-1-1,1-1 0,1 1 0,0-5 0,3 1 1,8-2-1,-14 4 0,14-4 0,-9 0 0,9 0 1,0 0-1,0 0 0,0 0 0,0 0 0,0-6 0,0 6 0,10-4 0,-1 1 1,1 1-1,3 2 0,1 0 0,-3 0 1,2 8-1,0-3 1,0 1-1,-3 3 2,1 2-2,-1-2 1,1 0-1,0 0 1,-1-1-1,0-1-1,1-6-3,8 3-9,-7-4-7,1-4-6,-3-4-18,0-1-32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1.6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6 144,'-8'-7'31,"8"7"-9,-16 5-13,16 10-1,-1 0-4,1 9 1,3 4-3,3 6-1,3 2 0,1 6 0,1 1-1,2 4 0,2-2 1,-2 3-1,1-4 0,-6-3 0,3-3 0,-5-2-1,0-6 0,-4-7 0,1-2-3,-3-21-5,0 9-9,0-9-6,0-11-13,-3-9-30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1.9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61-1 69,'-19'1'57,"3"6"-21,4 0-18,1-5-7,8 7-2,3-9-3,0 8-2,9-8-1,8 3 0,5-3-2,5 0 0,2 0 0,1-2-1,4 2-3,-6-6-5,5 4-11,-3 0-5,-7-1-17,1-2-30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2.2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0 156,'-6'15'27,"2"2"-8,0-2-13,5 2-1,7 0-2,5-1-2,2 0 0,2-4 0,2 2-1,1-4 1,2 0-2,-5-1 1,0-3 0,-1-1-1,-7 1-1,-9-6-4,16 3-12,-16-3-5,0 0-15,2-5-28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2.5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264 0 151,'-13'10'30,"2"5"-9,-3 2-13,-1 1-2,0 3-3,2 0 0,-2 2-1,-2 2-2,-2 2 1,2-2-2,-4-1-3,4 3-1,-9-6-7,11 2-8,1-6-10,1-4-25,5-9-23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3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 13 110,'14'-9'42,"-14"9"-19,0 0-12,11-5-1,-11 5-4,0 0-1,0 0-1,0 4-2,0-4 1,-11 10-2,1-4 0,1 3 0,-3 1-1,1 0 0,-3 2 0,3 1 0,-2-1 0,-1 1 0,4-4 1,3 1-2,-1 1 2,5-4-1,3-7 0,-3 11 0,3-11 0,6 8 0,2-2 0,-1-3 2,6 4-2,-1-1 1,1 1-1,1 1 0,0-2 1,2 2-1,1-3 0,-4 2 1,1-2-1,-4-3 0,4 3 0,-3-1 0,-5 0 0,-6-4-1,12 7-5,-12-7-9,0 0-6,0 0-10,-12 6-26,6-5-24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3.6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0 158,'0'0'27,"-10"10"-7,10-3-14,0-7-1,0 9-3,0-9 0,16 8 1,-7-6-2,7 1 0,0-1 0,4 2-1,-3 0 1,2 2-1,1-2 0,-3 1 0,-1 1 0,-5 2 0,-2-3-1,0-4-3,-1 6-12,-8-7-4,9 0-9,-9 0-26,0 0-24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4.1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0 155,'0'0'28,"-6"0"-8,1 8-13,0-1-2,4 7-1,-6 5-1,4 6 0,2 2-2,-1 3 0,2 4-1,0-1 1,0 3-1,2-1 0,-1-1 1,4 1-1,0-5 0,-2-1 0,-2-5 1,4-4-1,-3-1 0,-1-5 0,-1-3 0,0-11-1,0 13-1,0-13-1,0 0-5,-6 2-9,6-2-7,-2-8-11,2-1-31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46:44.5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57 114,'0'-12'43,"0"3"-16,0-2-15,7 5-3,-1-6-3,3 10-2,4-3-1,1 5-1,-2 0 1,4 4-2,-1 1 1,4 5-1,-7 3 0,4-1-1,0 2 1,-4 0-1,2 0 1,0-4 0,-6 1 0,0 1-1,-5-5 1,-3 4 0,-5 0-1,-7-2 1,-4 1-1,-4 5-1,-7-1 0,1-3-6,3 6-11,-7-3-4,8-3-9,-3-3-30,6-8-25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0.9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0 55,'0'0'35,"-8"7"-7,8-7-11,0 0-3,-3 9-5,3-9-2,0 10-2,0-3 0,-1 2 0,1 6-1,-4 1-2,4 2 0,-6 5-1,5 0 0,-2 1-1,-2 3 1,3-3-1,2-1 1,-4-1-1,2-6 0,2-2 0,0-5 0,0-9 0,0 7 0,0-7 1,0 0-1,0 0 0,2-4 1,-2 4-1,0-11 0,3 2 0,-3-1 0,1-2 0,-1-2 0,2-1 0,3-3 0,-1-1 0,1 4 0,0-4 0,1 1 0,0 2 0,2 2 0,0-3 0,-1 5 0,3-1 1,-2 3-1,-1 0 0,3 1 1,-2 2-1,1 3 0,-3 0 1,3 2-1,-9 2 2,11 0-2,-11 0 1,11 7-1,-6 2 2,-2 1-2,2 2 1,-2 0-1,-2 5 0,4-2 0,-3 3 1,-1 3-1,1-1 0,-2 4 0,0-4 0,-2-1 0,-1 0 0,2-4 0,-4-4 0,3-3 0,2-8 0,0 0 0,0-5 0,0-5 0,2-4 1,4-2-1,2-5 0,-2-1 0,4 0 0,-1 1 0,2-1 0,3 4 0,0-1 0,1 2 0,-4 6 1,3 2-1,-3-1 0,-1 6 1,-1 0-1,-9 4 0,12-5 0,-12 5 1,7 0-1,-7 0 0,8 5 1,-8-5-1,7 9 1,0 0-1,-4-1 1,1 1-1,-2 6 0,1-3 1,2 2-1,-5 1 1,0 3-1,0-1 1,0 0-1,0 2 1,-5-4-1,3 0 1,-1-2-1,0 0 0,2-2 0,1-11 0,0 8 0,0-8 0,0 0-1,0 0-1,0-6-1,0-4-5,4 1-10,-1 0-7,1 1-16,0-1-27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1.2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0 110,'0'0'40,"0"0"-14,0 0-15,-1 4-4,1-4-2,-5 14-1,1-6-2,4 3 0,-2 0-1,0 3 1,-1 1-2,2-3 0,-1 2 0,1-2 0,-2 0-2,-1-4-3,4-8-10,0 0-8,0 0-13,0-5-24,0-10-9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803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15 48,'0'0'48,"-8"-9"-10,8 9-16,0 0-8,0 0-3,0 0-4,6-5-1,4 5-1,4 0-2,3 0 0,4 5-1,3-3-1,2 3 1,2-1-1,0 1 0,-3 0 0,0 0-1,-5-1 0,-4 0-3,1 5-7,-5-5-8,-4 2-8,-8-6-16,8 9-27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1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23 94,'0'0'47,"0"-13"-18,0 13-17,-8-5-4,8 5-1,0 0-4,-8-3 0,8 3-3,0 0-1,0 0-3,-8 5-6,8 3-11,0 1-11,-3 1-22,0 0-17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2.0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25 62,'0'0'30,"0"0"-4,0 0-12,0 0-4,0 0-1,0 0-2,0 0-1,0 0-1,1 8 1,-1-1-3,0 5 2,0-1-2,0 3 0,0 4-2,0 0 1,2 0-1,0 0 0,1-5-1,-3 0 0,1-2 0,-1-3 1,0-8-1,0 0 1,0 0-1,0 0 0,8-2 0,-6-7 1,4-4-1,0-2 1,0-4 0,5 4-1,0-4 1,5 0 0,-1-1 0,2 4-1,1 0 1,2 3 1,-3 2-1,2 5 0,-5 5-1,1 1 1,-5 2 1,2 8-1,-7 4-1,1 2 1,-1 5 0,-2 2 0,-3-1 0,0 3 0,0 0-1,0-2 0,0-1 0,0-6-1,0 1-2,0-17-6,0 8-11,0-8-6,0-8-21,0-7-28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3.6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-1 297 18,'0'0'49,"0"0"-4,0-8-22,0 8-6,0-10-6,0 10-3,3-11-1,2 5-1,0-4-2,-1 0-2,1-3 2,3-2-2,-2 0-1,2-2 1,-5 0 0,5-3-1,0-1 0,-4 2-1,-1-2 2,2 0-2,-2 4 1,-1 2-1,-2 4 1,0 0-1,0 11 1,-2-9-1,2 9 0,0 0 1,0 0-1,-8 8 1,8 3-1,0 2 0,-1 4 0,-1 1 1,-1 7-1,3-1 0,-1 2 0,-1 2 0,-3-4 1,4-1-1,-1-1 0,1-4 0,-2-7 0,3 0 0,0-1 0,0-10 0,0 6-1,0-6-1,0 0-3,0 0-9,0 0-7,0 0-13,0 0-22,0 0-15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4.1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27 81,'0'0'50,"0"0"-18,0 0-20,0 0-3,10 4-3,1-4-2,-1-2-1,6 0 0,1 0-1,0-1-1,2-1 0,-2 1 0,2 1 0,-2-3 0,-1 3 0,-1 0-1,1 1 1,-4 0 0,-2-1-1,-1 2 0,-9 0-1,8 3-2,-8-3-4,0 0-11,0 10-7,0-10-19,-8 12-23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1:56:05.0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6 141 48,'0'-10'52,"0"2"-8,4-1-28,-1-4-4,2 4-3,0-8-3,3 6-1,-1-4 0,1 4-2,3 2-1,-5 0 0,5 2-1,-1 1 0,-1 3 0,-1 1 0,1 1-1,-3 2 1,-6-1 0,10 13-1,-6-3 1,-2 3-1,-2 3 0,0-1 1,0 4-1,-2-3 0,-2 2 0,2-2 0,-6 2 0,2 0 0,1 1 0,-2 0 0,-1-3 0,-5 2 0,4-2 0,0 0 1,-4 0-1,4-4 0,1-1 0,0-3 0,0 0 0,8-8 0,-9 5 0,9-5 0,0 0 0,0 0 0,-5-7 0,5 7 1,0-8-2,0 8 2,4-9-2,-4 9 1,6-7 0,-6 7 0,0 0 0,6-5 0,-6 5 1,12 0-1,-12 0 0,15 0 1,-8 0-2,4 3 1,2 1 0,-4-3 1,4 3-1,1-3 0,1-1 0,-2 1 0,1-1 1,-2-4-1,1-1 0,1 0-1,1 2-1,-5-3-4,4 4-10,-5 1-7,2 2-14,-2 9-27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38:57.43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-3 806 15,'0'0'42,"0"0"-11,-1-5-3,1 5-10,0-7-4,0 7-5,3-13-2,-2 5-1,-1 8 0,6-18-1,-1 9-2,-1-3 1,1-1-2,2-4 0,1-3 0,-2-3-1,3-2 0,-1-6 0,2 4 0,-1-2 0,0-2-1,1 2 1,-1 0 0,1 1-1,-1 0 1,0 3-1,1-3 0,-1 1-1,0 0 0,0 1 1,-1 1 0,-2 1-1,2 0 1,-2 4-1,0-1 1,0 3 1,-2 2-1,0 1 0,-2 1 0,1 1 0,0 1 0,-1 0 1,1 2-1,0 3 0,-1-3 0,-1 0 0,-1 10 0,4-13 1,-4 13-1,3-7 0,-3 7 0,0 0 1,0 0-1,0 0 0,0 0 1,6 5-1,-6-5 0,4 12 0,-4-12 0,4 13 1,-4-13 0,5 14-1,-5-14 0,6 13 1,-3-3-1,1-1 0,0 2 1,1 1-1,0 3 1,0-2-1,1 0 1,0 2 0,-1 0 0,1 0-1,1 2 1,-1-1-1,0 1 1,1 3-1,-2-1 1,1-1 0,0 0-1,0 0 1,1 0-1,-3-3 1,3 5-1,-1-4 0,-1 2 0,3 2 0,-3-3 0,1 4 0,0 0 0,-1 1 0,1 1 0,-1 0 0,1 0 0,-3-2 0,3 3 0,0-2 0,-2-2 1,1-5-2,-1-2 1,1-3 0,-2-1 0,-3-9 0,6 8 0,-6-8 0,0 0 0,0 0-1,7-10-3,-7 10-9,4-10-8,-3 0-9,-2 2-26,-4-4-21</inkml:trace>
  <inkml:trace contextRef="#ctx0" brushRef="#br0" timeOffset="657.8217">155 363 25,'0'0'56,"0"0"-11,-9 6-27,9-6-5,0 0-5,0 0-3,0 0 0,8 0-1,-8 0-1,12 0 1,-4 0-2,2 0 1,2 0 0,1 0-1,-3 0-1,4 0 1,-2 0-1,2 0 1,-2 0-1,0 0-1,-1 0 1,-2-2 0,0 0-1,0 0 1,-9 2-1,13 0 0,-13 0-1,10 0-1,-10 0-4,0 0-11,0 0-11,9 7-18,-9-7-22</inkml:trace>
  <inkml:trace contextRef="#ctx0" brushRef="#br0" timeOffset="1451.8246">697 331 65,'0'0'58,"-8"-5"-30,8 5-10,0 0-6,0 0-5,0 0-1,0 0-2,0 0-1,0 0-1,8 0 1,-8 0-2,11-2 0,-11 2 1,16-5-2,-7 2 1,0 0 0,2 0-1,0 3 0,-1-3 1,-1 1 0,-1 2-1,0 0 1,1-2-1,-9 2 0,14 0 0,-14 0 1,11 0-1,-11 0 0,13 2 0,-13-2 0,9 0 0,-9 0 1,9 0-2,-9 0 1,8 0 0,-8 0-2,8-2-3,-8 2-9,0 0-9,0 0-11,0 0-28,0 0-14</inkml:trace>
  <inkml:trace contextRef="#ctx0" brushRef="#br0" timeOffset="2738.7063">751 481 25,'0'0'49,"0"0"-19,0 0-8,-8-1-8,8 1-5,0 0-2,0 0-1,0 0 0,0 0-1,0 0 0,0 0-1,-3-9 0,3 9-2,0 0 0,0 0 0,0 0-1,0 0 0,-8 0-1,8 0 2,0 0-2,0 0 1,0 0-1,0 0 1,0 0 0,0 0 0,0 0-1,0 0 1,0 0 0,0 0 0,0 0 1,0 0-2,0 0 1,0 8 0,0-8 0,8 4 1,-8-4-2,11 0 1,-11 0-1,13 0 1,-13 0-1,12 1 0,-12-1 0,13 0 0,-13 0 0,11-1 1,-11 1-1,10-2 0,-10 2 0,8-2 0,-8 2 0,8-1 0,-8 1 0,0 0 0,12 0 0,-12 0 0,0 0 0,10-2 0,-10 2 0,0 0 0,9-1 0,-9 1 0,0 0 0,11-2 0,-11 2 0,0 0 1,10 0-2,-10 0 2,0 0-1,10-2-1,-10 2 1,0 0 0,9-6 1,-9 6-2,8-3 1,-8 3 0,0 0 0,10-6 0,-10 6 0,0 0 0,9-1 0,-9 1 0,0 0 0,0 0 0,0 0 0,0 0 0,8 1 0,-8-1 0,0 0 0,0 0 0,0 0 0,0 0 0,0 0 0,0 0 0,0 0-1,0 0-2,4 9-4,-4-9-12,0 0-8,0 0-23,0 0-21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7:40.4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11 18,'0'0'25,"14"-4"-8,-8 2-1,4-2-7,-4 3 2,3 1-1,-9 0 0,11 0-3,-11 0-2,9 1 1,-9-1 0,4 10-1,-4-10 0,4 9 0,-1-1-2,-3 1 1,0 4 0,0 2-1,0 2 0,0 4 0,-3 3-1,2-1-1,-2 6 1,-1 0-1,1 0-1,-3 2 1,1 2 0,2-1 0,-1-2-2,-4-1 2,5 0-1,0 0 0,-2-1 0,0 0 0,4 1 0,-1-2 0,-1-1-1,1-2 0,-2-3 0,-1-3-2,3-5 0,1-4-3,1-9-7,0 0-24,-3-4-22,-2-11-1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7:40.4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12 0,'0'0'10,"16"-6"0,-8 5-2,-1-2-1,1 1 1,0 2-3,1 0 2,-3 0 0,5 2 0,-4 1 0,4 1-2,-2 5 2,0-2-5,2 1 2,-3-1 0,4 2-2,-1-1-2,-3 0 2,5 3 0,-7-1 0,3-2 2,-4 5-4,3-3 2,-4 2-2,-2 2 2,-1-4-2,-1-1 2,0 1-2,0-3 2,0-7-1,-4 15 3,4-15-1,-11 13-1,6-8 1,-4 2 0,3 0 0,-5 2 0,3-1-2,-5-1 2,1 3-2,-1-5 2,1 0-1,1 2 0,-3-1 1,0-1-1,3 0-1,0-2 0,0 1 0,0 0-1,2-1 0,-2 1-1,5-1 0,-5 0 0,5-2-1,-5 0-1,1 3-4,1 0-10,-5-3-28,14-1-10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2.4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53,'0'0'37,"0"0"-6,0 0-12,0 0-6,-5 9-2,5-9-5,0 18 1,-2-7-3,2 7 1,0 0-2,0 8 0,0-4-1,0 9 0,0 3-1,0 2-1,0 2 2,0 2-2,0 1 1,2 3-1,-2-4 1,2 4 0,1-3-1,1-3 1,0-2 0,0-5-1,-1-5 1,3-3-1,-2-5 0,0-6 0,-4-4 0,0-8-2,0 0 0,0 0-2,0 0-3,0 0-10,0-4-14,0-5-21,0-2-15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3.0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-1-1 48,'0'0'52,"0"0"-21,0-10-13,0 10-4,0 0-4,1 18-4,-1-6-1,2 9-1,2-2 0,0 8 0,-2 0-3,0 7 2,3-4-2,1 2 1,-2 0-1,1 3 0,1-2-1,0 4 0,-1-5 1,1 4-1,0-1 0,-3-3 1,1 0-1,-2-1 0,-2-3 0,4-5 0,0-1 0,-1-6 0,-1 0 0,-2-6-1,4 2-2,-4-12-4,2 13-14,-2-13-9,0 0-23,0 0-24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56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279-1 104,'0'0'42,"-10"0"-19,1 6-11,-5 0-3,2 10-3,-6-3 0,2 6-2,-5-1 0,2 3-2,-2-3 1,1 5-1,-1-3-1,1-1 0,1 1-1,3-6 1,1 1-1,2-4 2,3-1-2,0-5-2,10-5-1,0 0-9,0 0-7,0 0-7,2-9-18,0 0-29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7.1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81,'0'0'40,"0"0"-13,-6 4-11,6-4-5,0 13-4,6-1-2,-6-12-1,15 18-1,-9-7 0,9 4-1,0 0-1,0 3 1,4 0-1,1 4 0,3 2 0,-2-1 0,-1 0 0,1-2-1,0 5 1,-3-3 0,1-3 0,0 4-1,-2-1 0,-6-4 1,4 3-1,-3-4 0,-3-1 0,-3-2 0,1-1 0,-7-14-1,6 10-1,-6-10-4,0 0-12,0 0-9,0-8-20,0-8-28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7.6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208 17 30,'-3'-9'60,"3"9"-12,-4-8-33,4 8-4,0 0-2,0 0-1,0 0-3,0 0-3,0 0 1,0 0-1,-11 3 0,7 8-1,0-2 1,-7 9-1,5 1 1,-5 8 0,1 2 0,-3 3-1,0 1 0,2 5 1,-2-1-1,-1 1 0,3-2 0,0 2-1,1-6 1,-3-3-1,6-6 1,-3 0-1,5-9 1,-1 0-1,0-6-1,6-8 0,0 0-4,0 0-7,0 0-10,-1-14-12,1 2-30,3-6-12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8.5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76,'0'0'36,"0"0"-10,0 0-7,0 0-8,0 0-3,0 7-2,0 4-1,0-4-1,0 10-1,0-5 0,2 8 0,-2-5-1,1 4-1,-1-3 1,2 0-1,0-1-1,0-3 1,-2-4-2,0-8 1,9 15-4,-9-15-4,0 0-11,10-6-14,-8-5-24,0 2-18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8.9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8,'0'0'57,"0"0"-3,0 0-33,0 0-9,0 0-1,0 0-3,0 4-1,0-4-2,12 0-2,-12 0 0,17-2 0,-6 0-1,2 2-1,0-1 0,4 1 0,2 0-1,2 0 1,-2 0 0,3 0-2,-3 0 0,-2 0-2,2 2-11,-6-2-11,-7 0-18,-6 0-26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1.1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58 4 28,'0'0'41,"0"0"-8,0-9-6,0 9-8,0 0-7,0 0-3,0 0-1,0 0-2,-9 1-1,9-1-2,-10 11-1,7-2 1,-3 2-2,0 1 1,1 2-1,1 5-1,-2 0 2,3 0-2,-3 4 1,6-3-1,0 0 0,0-4 0,4 1 1,1-5-1,1 3 0,-2-7 0,-4-8 0,9 11 0,-9-11 1,9 4-1,-9-4 0,12-6 0,-12 6 1,9-15-1,1 7 0,-3-1 0,1 2 0,1-1 0,-9 8 0,9-8 0,-9 8 0,10 4 0,-10 6 0,2 1 0,2 2 0,-1 4 1,5 0-1,-1 1 0,10-4 1,0 1 0,2-7-1,4-1 1,-3-4 0,5-3-1,1-3 1,-1-6 0,-3-4-1,-3-3 2,0-3-2,0 0 1,-4-4-1,-6 2 1,-3-5-1,-6 0 0,0 1 0,-10 0 0,1 4 0,-6 0-2,4 4-3,-4-1-11,3 4-7,1 6-16,11 8-28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2.0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2 20,'-10'8'61,"10"-8"-11,0 0-35,0 0-3,0 0-3,0 0-2,10 3-3,-10-3-1,15 0-1,-2 1-1,0 1 1,-2-1-1,8 2-1,-4-1 1,4 2-1,-2-1 0,0 0 1,-4-1-1,0-1 1,-1-1-1,-5 0 2,-7 0-1,0 0 0,8 0 0,-8 0 0,0 0 0,-4-4 1,4 4-1,-11-6 0,1 0 0,3 3 0,-6 0 0,3 1 0,-3-1 0,0-3-1,5 6 0,-3-3-4,11 3-9,-11 0-11,11 0-13,-12 0-31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4.6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20 53,'0'0'37,"0"0"-3,-9-13-10,9 13-10,0 0-4,0 0-4,-9-7 0,9 7-3,-4 5 0,4 10-1,0 3 0,0 5 0,0 5-1,4 4 0,-1-3 0,7 4 0,-1-3-1,4-7 0,-3-3 1,9-9-1,-3-5 1,3-6-1,0-6 0,0-7 0,-2-5 1,0-3-1,-8-5 0,4 5 0,-7-4-1,3 3 2,-5-1-2,-4 5 1,0 7 0,0 11 0,0 0 0,0 0 0,0 11 1,0 8-1,0 9 0,0 1 1,0 4 0,2 10 0,-2-2 0,0 3 0,-6 1 0,-3 2 0,1-3 0,-3-2 0,-2-4-1,-4-4 0,-2-5 1,0-7-1,1-6 0,-1-3 0,0-2-1,0-6 0,6-1-2,-4-7-3,17 3-12,-13-14-9,9-1-24,4-5-25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5.2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5 20,'0'0'61,"0"0"-10,-2-9-34,2 9-5,0 0-1,0 0-2,0 0-2,-2 11-3,0 1 0,2 4-1,0 7-2,0 0 1,2 6-1,4 3 1,-4 3-1,1 3-1,3 1 1,-4 0 0,0 2-1,0 0 1,-2-3 0,0-2-1,0-2 0,0-7-1,0-4-1,-4-10-3,4 0-11,0-13-10,0 0-18,0 0-29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5.5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53-2 79,'-11'0'53,"5"8"-19,-3 5-25,5 9-3,0 2-1,2 8 1,-3 3-2,5 3-1,0 3-2,0-2 1,3 1-1,1 1 0,-2-3 0,2-1-1,-2-2 0,0-2 1,-2-4-1,0-3 0,0 0-1,0-5-1,-4 1-3,-4-9-6,-1-3-13,9-10-15,-9 12-28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6.4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50 18,'10'-9'20,"-10"9"-1,0 0 3,13-10-3,-13 10-1,9-5-5,-9 5-4,11-11-2,-11 11-1,15-9-2,-15 9 0,14-7-1,-14 7 0,17 0 0,-17 0 0,11 9 1,-11-9-2,7 16 2,-5-6-2,0 3 0,-2-2 0,6 1 0,-6 2-1,0-5 1,0 0-2,0 5 2,-6-5-1,2 2 0,-3 2 0,-1-2 1,-1 1-2,-2 3 1,5-4 0,-2 1-1,-1 2 0,3-2 1,-3-1-2,5-1 1,0-2 0,1 1 1,3-9-2,-6 12 2,6-12-1,0 0 0,4 11 0,-4-11 0,11 3 0,-1 0 0,-3-2 0,2-1 0,1 2 0,-1-2 0,1 3-1,-10-3-1,15 1-3,-15-1-6,0 0-13,9 0-17,-9 0-27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08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 0 20,'0'0'33,"0"0"-5,0 0-9,0 0-5,0 0-4,0 0-3,0 0 0,0 0 0,0 0-1,0 0 0,0 5-1,0-5-1,0 0-1,0 0-1,10 10 1,-10-10-1,13 8 0,-13-8 1,16 10-1,-8-6 1,2 2-2,0-1 1,1 1 0,-2-1-1,3 1 0,-2 0 0,0-1-1,0-1 1,0 1 0,1-1-1,0-1 0,-2 1 0,-1-1 0,-8-3 0,13 6 1,-13-6-1,0 0 0,6 9-1,-6-9-2,0 0-5,0 10-12,0-10-11,0 0-22,0 0-10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24.06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8 330 212,'-2'35'1,"0"-1"-1,0-3 0,0-9 0,2-2 0,0-11 1,0-9-1,0 0 0,6 0 0,-1-4 0,-1-7 1,2-9-1,-3-3 0,5-2 0,-4-6 0,0-1 0,1-5 0,3 2 0,-1-3 0,3 2 0,-3 7 0,6-2 0,-3 7-1,3 3 2,0 1-1,0 9 0,-1 1 0,-1 7 0,2 1 1,0 2-1,-3 3 1,1 5-1,-2 4 1,1 5-1,-5 1 1,1 3-1,2 4 1,-5-1-1,-1 2 0,0 3 2,-2-6-2,0 7 0,0-7 0,0-3 0,-2-5 1,2 0-1,0-15 0,0 0 0,0 0 0,6-9 0,3-6 0,-1-7 0,3-5 0,-2-4 0,5-2 0,1 1 0,-4-4 0,4 4 0,0 0 0,0 4 0,-2 4 0,0 9 0,1 6-1,-3 6 1,-2 4 0,-1 8 0,-1 7 1,-1 8-1,-2 2 0,0 0 0,1 4 1,-1 2-1,-2-5 1,3 4-1,3-4 1,-4-3-1,-2-4 0,3-2 0,-1 1 1,0-7-1,0-1 0,-4-11 0,0 12 0,0-12-1,0 0-1,0 0-3,0 0-9,0 0-7,5-10-8,-5 10-26,4-16-27</inkml:trace>
  <inkml:trace contextRef="#ctx0" brushRef="#br0" timeOffset="-422.283">19 3 38,'0'0'34,"0"0"-2,-2-12-5,2 12-8,0 0-5,0 0-4,0 0-3,0 0-1,-2 9-1,2-1-1,0 2-1,0 6-2,-2 0 2,2 7-2,0 1 1,0 4-1,0-1 0,0 7 0,0 1 0,0 1 0,-2 1 0,-1-1-1,1-1 1,0-1-1,0-3 0,0-9 0,2-2 0,0-11 1,0-9-1,0 0 0,6 0 0,-1-4 0,-1-7 1,2-9-1,-3-3 0,5-2 0,-4-6 0,0-1 0,1-5 0,3 2 0,-1-3 0,3 2 0,-3 7 0,6-2 0,-3 7-1,3 3 2,0 1-1,0 9 0,-1 1 0,-1 7 0,2 1 1,0 2-1,-3 3 1,1 5-1,-2 4 1,1 5-1,-5 1 1,1 3-1,2 4 1,-5-1-1,-1 2 0,0 3 2,-2-6-2,0 7 0,0-7 0,0-3 0,-2-5 1,2 0-1,0-15 0,0 0 0,0 0 0,6-9 0,3-6 0,-1-7 0,3-5 0,-2-4 0,5-2 0,1 1 0,-4-4 0,4 4 0,0 0 0,0 4 0,-2 4 0,0 9 0,1 6-1,-3 6 1,-2 4 0,-1 8 0,-1 7 1,-1 8-1,-2 2 0,0 0 0,1 4 1,-1 2-1,-2-5 1,3 4-1,3-4 1,-4-3-1,-2-4 0,3-2 0,-1 1 1,0-7-1,0-1 0,-4-11 0,0 12 0,0-12-1,0 0-1,0 0-3,0 0-9,0 0-7,5-10-8,-5 10-26,4-16-27</inkml:trace>
  <inkml:trace contextRef="#ctx0" brushRef="#br0" timeOffset="8102.3712">442 624 62,'2'-10'54,"-2"10"-26,0 0-10,0 0-6,-4 0-4,4 0-2,-9 1-1,9-1-2,-9 14 0,-1-2 0,6 6-2,-3 2 1,-1 4-1,5 4 1,1 2-2,0 4 2,2-5-1,2-1-1,7-5 0,0 0 0,5-8 0,1-7 0,0-5 0,2-3 1,1-8-1,1-5 0,0-3 0,-2-3 0,0-1 0,-2 3 0,-6-3 0,3 5-1,-7 3 1,-5 12 0,12-6 0,-12 6 0,2 7 0,-1 4 0,1 4 0,2 1 0,6-3 1,-1 2-1,2-4 0,2-5 0,2-3 1,0-3-1,2 0 1,-2-7 0,-1-4-1,-1-6 1,-2 4-1,-3-7 1,-1 2 0,-1-4-1,-6 2 1,0-4 0,-4 6-1,-5 0 0,3-1-1,-2 7-8,-1-3-9,2 3-6,1 0-18,2-3-31</inkml:trace>
  <inkml:trace contextRef="#ctx0" brushRef="#br0" timeOffset="321.2124">676 143 152,'-2'12'29,"-2"5"-8,-5 3-15,7 9-1,-4 1-1,4 5-1,0-4 0,2 0-2,0-5-1,0-1 0,2-9-2,-2-16-8,8 5-8,-1-16-7,-1-8-16,-1-7-32</inkml:trace>
  <inkml:trace contextRef="#ctx0" brushRef="#br0" timeOffset="324.2134">687-15 157,'-10'0'27,"10"0"-8,-11 8-14,11 2-3,-4-2-1,4-8-5,0 15-13,4-6-7,2-1-16,-6-8-29</inkml:trace>
  <inkml:trace contextRef="#ctx0" brushRef="#br0" timeOffset="3296.1835">947 55 69,'-8'-3'43,"8"3"-15,0 0-12,0 0-5,-9 0-4,9 0-1,0 0-2,0 0 0,0 0 0,0 9-2,0-9 1,-2 21 0,-2-7-1,4 4 0,0 7 0,0 7-1,-2 3 0,-2 9 1,2 0-2,-3-5 1,3 2-1,0-3 1,0-6-1,0-7 1,0-9-1,2-16 0,0 0 1,0 0-1,4-8 1,2-11-1,3-8 1,-1-2-1,3-3 0,0-2 0,2 1 0,1 1 0,3 1 0,-6 1-1,6 6 1,-2 1 0,0 2 0,-2 4 0,0 2 0,2 1 0,-3 5 0,-1 3 1,-4 3-1,3 3 0,-10 0 0,11 1 0,-11-1 1,13 17-1,-7-5 1,1 0 0,-1 2 0,0 4 1,-1-1-2,1 3 1,-2 1 0,1 3-1,1 2 1,0 2-1,-6-1 0,5 0 0,-3-1 1,2 1-1,-2-7-2,-2-5-2,6-4-10,-6-11-6,0 0-9,5-4-26,-1-12-29</inkml:trace>
  <inkml:trace contextRef="#ctx0" brushRef="#br0" timeOffset="2868.9001">947 55 69,'-8'-3'43,"8"3"-15,0 0-12,0 0-5,-9 0-4,9 0-1,0 0-2,0 0 0,0 0 0,0 9-2,0-9 1,-2 21 0,-2-7-1,4 4 0,0 7 0,0 7-1,-2 3 0,-2 9 1,2 0-2,-3-5 1,3 2-1,0-3 1,0-6-1,0-7 1,0-9-1,2-16 0,0 0 1,0 0-1,4-8 1,2-11-1,3-8 1,-1-2-1,3-3 0,0-2 0,2 1 0,1 1 0,3 1 0,-6 1-1,6 6 1,-2 1 0,0 2 0,-2 4 0,0 2 0,2 1 0,-3 5 0,-1 3 1,-4 3-1,3 3 0,-10 0 0,11 1 0,-11-1 1,13 17-1,-7-5 1,1 0 0,-1 2 0,0 4 1,-1-1-2,1 3 1,-2 1 0,1 3-1,1 2 1,0 2-1,-6-1 0,5 0 0,-3-1 1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06.3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0 374 3,'0'0'30,"8"-7"-3,-8 7-4,11-3-8,-11 3 1,7-6-4,-7 6-1,6-12-3,-6 12-2,8-13-1,-1 6-1,1-7 0,-5 2-1,5 0-1,-2-6 0,3 2 0,-3-8 0,3 3-2,-3-7 1,-1-1 0,3-1-1,-6 3 1,5 1-1,-5 1 1,0 4 1,4 7-1,-6 5 1,0 9 0,0 0 0,0 0-1,-8 13 1,4 6-1,-3 1 1,1 9-2,1 1 2,3 4-2,-4 2 1,6 2 1,-2-1-2,2-4 1,0 1-1,2-5 1,-2-5 0,6-1-1,-4-8 0,-2 0 0,1-6 0,-1-9 0,2 11-3,-2-11-2,0 0-9,0 0-9,6-11-15,-6 11-21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07.0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40 25,'0'0'49,"-13"7"-5,13-7-22,0 0-12,0 0-2,0 0 0,0 0-3,0 0 0,0 0-2,0 0 0,0 0-1,8 0 0,1 0-2,2 0 2,8-1-1,0-2 0,2-2 1,7 2-1,0-1 0,2-2-1,2 2 1,-3-2 0,1 2-1,-8 1-1,-1 1 0,-10-4-4,0 6-7,-11 0-13,0 0-13,0 0-21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07.7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88 40,'0'0'48,"-11"0"-24,11 0-7,0-10-1,0 10-4,9-14-4,-1 3-1,5 0-2,-2-1-1,4 5-1,1-4-1,2 4 0,-4 3-1,-1 4 0,-4 0-1,-9 0 2,10 10-2,-10 3 1,0-1 0,-8 5 0,2 0 0,-1 1-1,-4 2 1,3 0 1,-1-1-2,-1 1 1,1-5-1,-1 5 1,-3-2 0,6 2-1,-7-5 0,3 1 0,4-3 0,-1-1 0,1-1 0,7-11 0,-12 11 0,12-11 0,0 0 0,0 0 0,0 0 0,0 0 0,0 0 0,12-2 0,-3 1 0,2-2 0,2 1 0,3 2 1,0 0-1,3 2 0,2 2 1,0 1 0,1 1-1,5-2 0,-7 4 1,9-2-1,-3-3 0,-2-3-2,5 5-7,-3-5-11,-5 0-10,-1-2-23,-5-5-19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40.9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0,'2'10'23,"-2"-10"-3,3 10 2,0-3-2,-1 1-3,5 4 0,-2-1-5,4 4-2,0 0-3,2 1-2,2 1 0,-2 0-2,4 1 0,-1 1 0,4 0 0,2-1 2,-5-1-2,5 2 0,-3-2 0,1 1 0,-1 0-1,1-2-1,1 0 0,-4 1 0,0-1-1,-1 3 0,1-3 0,-3 3 0,2 1 1,-2 1-1,-3-1 1,4 4-1,-4-3 1,0 1 0,-1-5-1,1 2 1,0-4-1,1-1 1,1 0-1,0-5 0,1 2 0,-3-5-1,3 2 0,-4-4-1,3 3-3,-11-7-4,7 1-12,-7-1-17,0 0-21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40.9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590-1 20,'0'0'30,"-9"0"-8,9 0-2,-12 5-6,3-1-1,-1 3-4,3 2-5,-4 1-1,2 0 0,-2 3-1,2 0-2,-3 4 1,-2 0 0,2 3 2,-3-2 0,1 4 0,-1-4 1,1 3 0,-3-1-1,5 0-1,-6-1 1,3 2-1,1-1-1,-1 2 1,-4 0-1,3 2 0,-3 3 0,1 0-1,0 3 0,-2-2 1,0-1 0,0 1-1,2-3 0,-2 1 1,2-3-1,3-3 0,-2-4 0,2 0 0,4-1-1,0-2 0,1 1-1,2-9-2,0 4 0,2-5-5,6-4-8,-9 10-27,9-10-9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40.9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14 8,'0'0'7,"0"0"-7,-4-7 0,4 7-2,0 0 2,-3-7 2,3 7 11,0 0-1,0 0 5,0 0 0,-8-1-1,8 1-2,0 0 1,0 0-5,-1 5-2,1-5-1,0 9-2,0-9-2,0 13 2,0-4-2,0 0-1,1 3 1,-1 2-1,3-1-1,-3 3 0,0 1-1,0 2 1,0 3 0,0 0-1,0-1 0,0 1 0,0 1 0,0-3 0,0-4 0,0-1-1,0-5-1,0-1-3,0-9-5,0 0-11,0 0-26,0 0-8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40.9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38 18,'-8'-3'30,"1"0"-9,-1 0-7,0 0-3,8 3-1,-10-5 2,10 5-2,-11-4-1,11 4 0,-9-1-2,9 1 0,0 0-2,-8-4 0,8 4-3,0 0 0,0 0 1,0 0-2,0 0 1,8-1-1,1 1 1,2-3-1,2 2 0,0 0 0,3-2 0,3 2 0,-1 1-1,0-1 1,1 1 0,0-1-1,-2 1 0,-2 0 0,1 0 0,-1 0 0,0 0-2,-3 3-5,-1-2-8,-2 1-17,3 3-19,-4-5-15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40.9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10,'0'0'15,"0"0"3,0 0-4,0 0-2,0 0 0,8 9-1,-5-5-3,1 6-2,2 1 4,2-1-3,-5 4-1,5 2 0,-1 3 1,-1-1-1,2 3-2,-2 1 0,0 0 0,0-1-2,0 0 0,2 2-1,-2-7 0,2 1 0,-2-3-1,0-2 0,1-5 0,1 0 1,0-5-1,1-2 1,0-1-1,2-4 1,-2-4 0,3-1-1,-1-4 1,2-1 0,-3-1 0,2 1-1,-2 0 0,-2 2 0,0 2 1,-2 4 0,-6 7 1,6-3-2,-6 3 2,6 6-1,0 5 1,2 4-1,-2 2 0,4-2 0,1 2-1,1-2 1,0 2 0,2-5 1,0-4-1,1-2 2,-4-3-1,4-3 0,-3-3 0,2-4 1,-2-6-2,0-2 0,-1-4 0,-2-4-1,3-3 0,-6 3 0,1-3 0,-3 1-3,1 4-2,-5-1-12,0 2-9,0 4-19,-3-2-27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40.9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15,'0'0'45,"0"0"-40,0 0-3,0 0 0,8 0 5,-8 0 5,0 0-4,3 10 6,-3-4-5,0 0 3,1 4-3,-1 0-1,5 4-4,-1-1 0,1 3-1,-1 0-1,6 1 0,-1-1 0,1 2-1,4 0 0,1-6 0,2 2-1,-2-4 0,2-4 1,1 0-1,4-6 0,-4 0 0,0-6 0,5-3 0,-1-4 0,-3-3 0,3-3 0,-2-1 0,-1 1-1,-2-2 0,-2 1 0,-1 3 1,-2-1-1,-4 5 1,1 2 0,-4 3 0,-5 8-1,0 0 2,0 0-1,6 4 0,-6 6 0,-2 1 1,-2 3 1,1-1-1,-3 3 0,-1 2 2,4-1-1,0 0-1,-1 1 1,4 2-1,-2 0-1,2 2 2,2 3-2,-1 0 0,2-2 0,-1 4 0,-1 0 0,-1-1 0,0-2 0,0-1 0,0-5 0,0 0 0,0-3 0,0-2 0,0-1-1,0-2 1,-3-2 0,-1-1 0,-2 4 0,1-5 0,-4 3 0,3 1 1,-3-1-1,3-3 0,-5 1 1,0 0-1,2 0 1,-3-4 0,-2 2-1,4-2 0,-1 0 1,-3 0-1,0-3-1,-1 0-2,3 0-7,-2-3-17,-1-4-19,3 2-17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80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7 10,'0'0'28,"0"0"-4,0 0-1,0 0-4,0 0-2,0 0-6,0 0-1,0 0-2,0 0-1,0 0-1,0 0-1,0 0-2,0-6 1,0 6-1,0 0 0,10 0-1,-10 0 0,13 0-1,-13 0 1,14 3 0,-14-3-1,15 10 0,-5-4 1,-3-1-2,-7-5 2,16 13-2,-16-13 1,18 8 1,-18-8-2,16 9 1,-8-8 0,1 1 0,-1 1-1,2-1 0,-2 1 1,0-1-1,-8-2 0,14 5-1,-14-5 2,12 4-1,-12-4-1,7 3 0,-7-3-2,0 0-3,10 0-11,-10 0-10,0 0-21,0 0-14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2.48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 0 53,'0'0'37,"0"0"-6,0 0-12,0 0-6,-5 9-2,5-9-5,0 18 1,-2-7-3,2 7 1,0 0-2,0 8 0,0-4-1,0 9 0,0 3-1,0 2-1,0 2 2,0 2-2,0 1 1,2 3-1,-2-4 1,2 4 0,1-3-1,1-3 1,0-2 0,0-5-1,-1-5 1,3-3-1,-2-5 0,0-6 0,-4-4 0,0-8-2,0 0 0,0 0-2,0 0-3,0 0-10,0-4-14,0-5-21,0-2-15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3.04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-1-1 48,'0'0'52,"0"0"-21,0-10-13,0 10-4,0 0-4,1 18-4,-1-6-1,2 9-1,2-2 0,0 8 0,-2 0-3,0 7 2,3-4-2,1 2 1,-2 0-1,1 3 0,1-2-1,0 4 0,-1-5 1,1 4-1,0-1 0,-3-3 1,1 0-1,-2-1 0,-2-3 0,4-5 0,0-1 0,-1-6 0,-1 0 0,-2-6-1,4 2-2,-4-12-4,2 13-14,-2-13-9,0 0-23,0 0-24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7.17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0 81,'0'0'40,"0"0"-13,-6 4-11,6-4-5,0 13-4,6-1-2,-6-12-1,15 18-1,-9-7 0,9 4-1,0 0-1,0 3 1,4 0-1,1 4 0,3 2 0,-2-1 0,-1 0 0,1-2-1,0 5 1,-3-3 0,1-3 0,0 4-1,-2-1 0,-6-4 1,4 3-1,-3-4 0,-3-1 0,-3-2 0,1-1 0,-7-14-1,6 10-1,-6-10-4,0 0-12,0 0-9,0-8-20,0-8-28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7.63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208 17 30,'-3'-9'60,"3"9"-12,-4-8-33,4 8-4,0 0-2,0 0-1,0 0-3,0 0-3,0 0 1,0 0-1,-11 3 0,7 8-1,0-2 1,-7 9-1,5 1 1,-5 8 0,1 2 0,-3 3-1,0 1 0,2 5 1,-2-1-1,-1 1 0,3-2 0,0 2-1,1-6 1,-3-3-1,6-6 1,-3 0-1,5-9 1,-1 0-1,0-6-1,6-8 0,0 0-4,0 0-7,0 0-10,-1-14-12,1 2-30,3-6-12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8.59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76,'0'0'36,"0"0"-10,0 0-7,0 0-8,0 0-3,0 7-2,0 4-1,0-4-1,0 10-1,0-5 0,2 8 0,-2-5-1,1 4-1,-1-3 1,2 0-1,0-1-1,0-3 1,-2-4-2,0-8 1,9 15-4,-9-15-4,0 0-11,10-6-14,-8-5-24,0 2-18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48.95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8,'0'0'57,"0"0"-3,0 0-33,0 0-9,0 0-1,0 0-3,0 4-1,0-4-2,12 0-2,-12 0 0,17-2 0,-6 0-1,2 2-1,0-1 0,4 1 0,2 0-1,2 0 1,-2 0 0,3 0-2,-3 0 0,-2 0-2,2 2-11,-6-2-11,-7 0-18,-6 0-26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1.18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58 4 28,'0'0'41,"0"0"-8,0-9-6,0 9-8,0 0-7,0 0-3,0 0-1,0 0-2,-9 1-1,9-1-2,-10 11-1,7-2 1,-3 2-2,0 1 1,1 2-1,1 5-1,-2 0 2,3 0-2,-3 4 1,6-3-1,0 0 0,0-4 0,4 1 1,1-5-1,1 3 0,-2-7 0,-4-8 0,9 11 0,-9-11 1,9 4-1,-9-4 0,12-6 0,-12 6 1,9-15-1,1 7 0,-3-1 0,1 2 0,1-1 0,-9 8 0,9-8 0,-9 8 0,10 4 0,-10 6 0,2 1 0,2 2 0,-1 4 1,5 0-1,-1 1 0,10-4 1,0 1 0,2-7-1,4-1 1,-3-4 0,5-3-1,1-3 1,-1-6 0,-3-4-1,-3-3 2,0-3-2,0 0 1,-4-4-1,-6 2 1,-3-5-1,-6 0 0,0 1 0,-10 0 0,1 4 0,-6 0-2,4 4-3,-4-1-11,3 4-7,1 6-16,11 8-28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2.03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 2 20,'-10'8'61,"10"-8"-11,0 0-35,0 0-3,0 0-3,0 0-2,10 3-3,-10-3-1,15 0-1,-2 1-1,0 1 1,-2-1-1,8 2-1,-4-1 1,4 2-1,-2-1 0,0 0 1,-4-1-1,0-1 1,-1-1-1,-5 0 2,-7 0-1,0 0 0,8 0 0,-8 0 0,0 0 0,-4-4 1,4 4-1,-11-6 0,1 0 0,3 3 0,-6 0 0,3 1 0,-3-1 0,0-3-1,5 6 0,-3-3-4,11 3-9,-11 0-11,11 0-13,-12 0-31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4.69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28 20 53,'0'0'37,"0"0"-3,-9-13-10,9 13-10,0 0-4,0 0-4,-9-7 0,9 7-3,-4 5 0,4 10-1,0 3 0,0 5 0,0 5-1,4 4 0,-1-3 0,7 4 0,-1-3-1,4-7 0,-3-3 1,9-9-1,-3-5 1,3-6-1,0-6 0,0-7 0,-2-5 1,0-3-1,-8-5 0,4 5 0,-7-4-1,3 3 2,-5-1-2,-4 5 1,0 7 0,0 11 0,0 0 0,0 0 0,0 11 1,0 8-1,0 9 0,0 1 1,0 4 0,2 10 0,-2-2 0,0 3 0,-6 1 0,-3 2 0,1-3 0,-3-2 0,-2-4-1,-4-4 0,-2-5 1,0-7-1,1-6 0,-1-3 0,0-2-1,0-6 0,6-1-2,-4-7-3,17 3-12,-13-14-9,9-1-24,4-5-25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5.20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5 20,'0'0'61,"0"0"-10,-2-9-34,2 9-5,0 0-1,0 0-2,0 0-2,-2 11-3,0 1 0,2 4-1,0 7-2,0 0 1,2 6-1,4 3 1,-4 3-1,1 3-1,3 1 1,-4 0 0,0 2-1,0 0 1,-2-3 0,0-2-1,0-2 0,0-7-1,0-4-1,-4-10-3,4 0-11,0-13-10,0 0-18,0 0-29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4.81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219 0 13,'0'0'25,"0"0"-1,0 0 2,0 0-4,-6 9-3,6-9-4,-6 10-3,6-10-4,-9 15-1,4-7-1,0 4-2,1 0 0,-1 3-1,-3 2 0,4 0-1,-4 1 0,2 2-1,0 1 0,0-1-1,1 0 1,-3-1 0,3 1-1,1 1 0,-2-1 1,1-1-1,0 0 1,0-2 0,-2 3-1,3-2 1,-1-2 0,-1 2 0,1-1 0,0 0-1,-1-1 0,1 0 1,-2 2-1,-1-1 0,1 0 0,-1-2 0,3-3 0,-2 1 1,0-3-1,3-3 0,4-7 0,-7 9-1,7-9 0,0 0-1,0 0-5,0 0-9,0 0-9,2-9-15,3-1-21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5.56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53-2 79,'-11'0'53,"5"8"-19,-3 5-25,5 9-3,0 2-1,2 8 1,-3 3-2,5 3-1,0 3-2,0-2 1,3 1-1,1 1 0,-2-3 0,2-1-1,-2-2 0,0-2 1,-2-4-1,0-3 0,0 0-1,0-5-1,-4 1-3,-4-9-6,-1-3-13,9-10-15,-9 12-28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56.41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50 18,'10'-9'20,"-10"9"-1,0 0 3,13-10-3,-13 10-1,9-5-5,-9 5-4,11-11-2,-11 11-1,15-9-2,-15 9 0,14-7-1,-14 7 0,17 0 0,-17 0 0,11 9 1,-11-9-2,7 16 2,-5-6-2,0 3 0,-2-2 0,6 1 0,-6 2-1,0-5 1,0 0-2,0 5 2,-6-5-1,2 2 0,-3 2 0,-1-2 1,-1 1-2,-2 3 1,5-4 0,-2 1-1,-1 2 0,3-2 1,-3-1-2,5-1 1,0-2 0,1 1 1,3-9-2,-6 12 2,6-12-1,0 0 0,4 11 0,-4-11 0,11 3 0,-1 0 0,-3-2 0,2-1 0,1 2 0,-1-2 0,1 3-1,-10-3-1,15 1-3,-15-1-6,0 0-13,9 0-17,-9 0-27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06.39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0 374 3,'0'0'30,"8"-7"-3,-8 7-4,11-3-8,-11 3 1,7-6-4,-7 6-1,6-12-3,-6 12-2,8-13-1,-1 6-1,1-7 0,-5 2-1,5 0-1,-2-6 0,3 2 0,-3-8 0,3 3-2,-3-7 1,-1-1 0,3-1-1,-6 3 1,5 1-1,-5 1 1,0 4 1,4 7-1,-6 5 1,0 9 0,0 0 0,0 0-1,-8 13 1,4 6-1,-3 1 1,1 9-2,1 1 2,3 4-2,-4 2 1,6 2 1,-2-1-2,2-4 1,0 1-1,2-5 1,-2-5 0,6-1-1,-4-8 0,-2 0 0,1-6 0,-1-9 0,2 11-3,-2-11-2,0 0-9,0 0-9,6-11-15,-6 11-21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07.01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 40 25,'0'0'49,"-13"7"-5,13-7-22,0 0-12,0 0-2,0 0 0,0 0-3,0 0 0,0 0-2,0 0 0,0 0-1,8 0 0,1 0-2,2 0 2,8-1-1,0-2 0,2-2 1,7 2-1,0-1 0,2-2-1,2 2 1,-3-2 0,1 2-1,-8 1-1,-1 1 0,-10-4-4,0 6-7,-11 0-13,0 0-13,0 0-21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07.79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32 88 40,'0'0'48,"-11"0"-24,11 0-7,0-10-1,0 10-4,9-14-4,-1 3-1,5 0-2,-2-1-1,4 5-1,1-4-1,2 4 0,-4 3-1,-1 4 0,-4 0-1,-9 0 2,10 10-2,-10 3 1,0-1 0,-8 5 0,2 0 0,-1 1-1,-4 2 1,3 0 1,-1-1-2,-1 1 1,1-5-1,-1 5 1,-3-2 0,6 2-1,-7-5 0,3 1 0,4-3 0,-1-1 0,1-1 0,7-11 0,-12 11 0,12-11 0,0 0 0,0 0 0,0 0 0,0 0 0,0 0 0,12-2 0,-3 1 0,2-2 0,2 1 0,3 2 1,0 0-1,3 2 0,2 2 1,0 1 0,1 1-1,5-2 0,-7 4 1,9-2-1,-3-3 0,-2-3-2,5 5-7,-3-5-11,-5 0-10,-1-2-23,-5-5-19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12.3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11 33,'0'0'48,"-6"6"-23,6-6-2,-4 13-7,3-3-3,1 5-5,-2 1-2,2 4-1,0 5-2,0 3 0,0-2 0,0 6-1,0-1-1,0 1 0,0-4 1,-4 1-2,2-5 2,0 3-2,-3-6 2,-1-2-2,4-6 1,-2 0-1,4-13 2,-4 12-2,4-12 0,0 0 0,0-5 0,2-7 0,4-5 0,-2-2-1,5-4 1,-1-5-1,-1 0 1,3-5 0,-3-4 0,4 1 0,-1 1 0,1 1 0,2 2 0,-1 3 0,3-1 0,-2 10 0,-4 4 0,4 8 0,-3 1 0,1 5 0,-11 2 0,15 9 0,-9 3 1,-1 9 0,1 4-1,-2 2 1,-2 7 0,0 5 0,-2 1 0,2-1 1,-2 2-2,0-4 1,0-5 0,0-7-1,-2-4 1,2-7-1,0-14 0,0 0 0,0 0 0,11-9 0,-5-13 0,1-1 0,4-5 0,-1-10 0,1-2 0,2 3 0,-3-3 0,3 5 0,-4 3 0,3 7 0,-1 3 0,-2 9 0,-9 13 0,17 0 0,-11 10 0,-1 12 1,1 0-1,-2 6 1,0 2 0,-2 6 0,-1-3 0,5 2 0,-4-3 0,0-5 0,-2-2-1,2-2 0,-2-7 1,2-3-2,-2-4 0,0-9-3,0 0-7,0 0-11,9 0-8,-9 0-26,6-9-23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12.6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0 121,'0'8'39,"-3"7"-15,3 1-17,-4 0-3,4 3 0,-2-1 0,2 1-2,0-5 0,0 1-1,0-5-1,0-10-3,6 15-5,-6-15-12,0 0-8,5-11-23,-3-4-22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12.7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98,'0'0'44,"0"0"-17,0 11-23,0-4-3,6 5-4,-4 5-17,-2-8-12,2 9-20,-2-5-10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13.2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25 141,'0'14'32,"2"-2"-16,0 11-11,0-2-1,4 8 0,-6-3 0,3 2-2,1-6-1,0 0 0,0-6 0,1-3-1,-5-13 0,4 11 0,-4-11 1,10-3-1,-3-6 0,-3-6-1,2-4 1,3-3 0,-2-4 0,5 1 0,-1-6-1,0 5 1,4 0 0,-1 4 0,-1 3 0,0 6 0,-2 8 1,0 4-1,-3 4 1,3 9 0,-5 8-1,1 5 2,-1 4-1,-2 5-1,-2 4 1,0-3-1,-2-3 1,0-1-1,0-2-2,-2-11-4,0 2-11,-2-5-7,-2-6-14,6-9-33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15.3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3 282 69,'0'0'54,"0"0"-31,-9 0-10,9 0-3,1-5-3,-1 5-2,12-18-1,-5 6-1,5-5-1,-1-1 1,2-4-1,0 1 0,-2-2-2,1-1 1,3-1-1,-6 4 0,1 0 0,-3 3 0,-3 1 1,-2 5-1,2 3 1,-4 9 0,0 0 0,0 0 0,0 7 1,-4 7-1,2 3 0,2 4 0,-2 2 1,2 4-1,0-1 0,0 4 0,0-4 1,0 5-1,0-7 0,2 3-1,-2-2 1,2-5-1,-2-4 0,0-1 1,0-4-1,0-11 0,0 14-1,0-14 0,0 0-2,0 0-4,0 0-10,0 0-7,0 0-18,-6 12-27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5.58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46 27 18,'0'0'51,"0"0"-2,0 0-25,0 0-7,0 0-7,0 0-1,4-8-4,-4 8-1,14-10-1,-4 8 0,0-3 0,3 4-2,-2 0 0,2 1 0,0 0 0,-1 1-1,-2 1 2,2 4-2,-3-2 1,0 0 0,-9-4-1,15 15 1,-8-7-1,-7-8 1,11 16-1,-5-7 0,-2 2 1,-1 0-1,0-2 0,-1 4 1,-1-2-1,0 3 1,-1-3 0,0 4-1,0-3 0,0 1 1,-3 1-1,-1-3 0,-1 0 0,0 1 1,0-2-1,-2-1 1,7-9-1,-11 15 0,11-15 1,-14 16 0,6-11 0,8-5-1,-16 12 1,7-8-1,-1 1 1,-2-3-1,-1 2 1,1-3-1,-2 1 0,0-2 1,1 2-1,-2-2 0,1 1 0,3-1 0,1 0 0,10 0 0,-13 0-1,13 0-1,0 0-7,-1-9-9,1 9-5,7-14-15,2 5-26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15.7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47 96,'-12'6'49,"12"-6"-21,0 0-21,0 0-1,0 0-2,0-9 2,8 7-3,-1-5 0,8 3-2,0-5 1,4 5-1,2-1 0,2 2-1,-3 0 0,3 2 1,3 1-1,-3-2 0,-1 2 0,-1-1 0,-2 1-2,-4-3-2,4 3-9,-8 0-10,-11 0-14,9 0-27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4:16.2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79,'0'0'53,"0"0"-20,10 2-23,-10-2-5,18 3 1,-6-3-1,3 6 0,-4-4-2,4 5 0,2-2-2,0 5 0,-6 1 0,4 3 0,-5 2 0,-3 1 0,-7 3 1,0 0-1,0 3 0,-7 1 0,-6 0 1,-3 1-1,0-3-1,-1 0 1,-2-3 0,4-3-1,2-4 0,1-2 0,12-10 1,-11 8-1,11-8 0,0 0 0,0 0 0,11-8 0,1 2 0,1 0 0,-2 0 0,2 3 0,2 2 0,-2 1 0,2 0 0,1 6 0,-3 0 0,0 3 0,0-1 0,4-2 0,0-2 0,0-2-1,2 1-2,-6-6-8,8 0-9,-3-2-9,1-4-24,0-2-26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5:06.9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82 10,'7'-11'35,"-7"11"-6,8-12-5,-8 12-3,5-9-5,-5 9-3,0 0-2,0-11-3,0 11-1,0 0-2,0 0 0,-3 0-2,3 0-1,-12 8 0,7 2-1,-5 1 1,5 3-2,-1 2 2,-4 4-2,5 5 1,-1 2 0,1 2-1,3 0 1,0 1-1,2 1 0,2-7 0,5-3 0,-1-3 0,7-6 1,-2-6-1,2-5 0,1-1 0,-1-6 1,0-3 0,0-7-1,-2 0 0,1-1 0,-3 1 0,-1-2 1,-3 3-1,1 5 0,-6 10 0,0 0 0,0 0 0,9 5 0,-7 12 0,2 4 0,2-4 1,3 4 0,1-4-1,3-1 1,5-10 0,3-3 0,0-7 0,1-7 0,5-8 0,-5-3 0,1-5-1,-4-5 1,0-4 1,-8 0-2,-5 1 1,-6-2-1,-2 5 1,-11 5-1,-4 6-1,-2 1-1,0 12-3,-2 4-10,4 4-9,0 0-14,6 4-32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5:07.9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35,'0'0'46,"0"0"-25,0 0 0,0 0-6,0 0 0,0 0-4,2 11-4,-2-2 0,6 5-3,-4-2 0,1 5 0,-1-2-2,4 3 0,-4-3-2,0 1 2,-2-4-2,0-12-2,2 16-6,-2-16-14,0 0-13,0 0-25,0 0-9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5:08.2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46 28,'0'0'64,"0"-9"-14,0 9-31,10-8-6,-5 5-4,14 3-2,-4-3-2,7 3-1,-1-3-3,3 3 1,-1-3-1,5 1-1,-6 1 0,0-4-1,-3 5-5,0-1-15,-8-4-8,-3 2-25,-8 3-18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5:10.0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 48,'0'0'46,"-4"8"-16,4-8-10,0 12-7,0-12-5,0 17-2,0-7 1,4 4-2,1 0 0,7 7-1,-5-1 0,6 7-1,2-3-1,0 7-1,4-5 0,-4 4 0,4 0 0,0-1-1,0 0 0,-1-1 0,-2-3 1,-1 0-1,-4 1 0,2-4 0,-4-3 0,-1-3 0,0 0-1,-3-9-2,3 4-3,-8-11-14,0 0-10,0 0-22,2-8-22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5:10.3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290 0 74,'-9'13'55,"-2"3"-21,-6 3-22,3 11-6,-4-1 1,3 10-1,-10-2-1,8 5-2,-7 1 1,3 4-2,-2-4 0,3-1 0,1-5-1,2-4-1,2-4 0,2-2 0,5-8-2,3-8-1,5 0-6,0-11-12,0 0-8,0 0-28,0-12-17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5:10.8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62,'4'13'61,"-1"-2"-22,3-2-28,3 12-3,-3-2 0,7 8-1,-3-4-3,1 1-1,2 0 0,-2 2-2,1 0 0,3-2 0,-4 2 0,2 2-1,0-2 0,-1 1 0,1-1 0,0 0 0,-5-4 0,3 1 0,-4-1 0,-1-9-1,3 4-2,-9-17-2,12 16-10,-12-16-10,0 0-17,0 0-29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5:11.1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307 0 83,'-8'15'51,"-1"0"-17,-2 3-26,-1 10-2,1-1 0,-2 10 0,-6-3 0,4 5-1,-6-3-2,2 5-1,-1-7 0,1 6-1,-2-8 0,4 0 0,-2-3-1,4-3 0,4-2-1,-4-8-1,9 4-4,-7-11-12,13-9-8,-13 8-18,13-8-29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5:11.7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1 83,'0'0'51,"0"0"-19,0 0-23,0 6-4,-4 2 0,0 9-1,-5 1-1,5 2 0,-2 2-1,1 3 0,1-4-1,2 2 0,0-3-2,0-7 0,2 1-3,0-14-5,0 12-7,0-12-17,0 0-23,0-15-17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4:51.37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-1737-2628 25,'0'0'23,"0"0"-6,0 0-6,0 0 1,0 0-6,-5-8 2,5 8 0,-9-11 0,9 11 0,-10-12-2,10 12 3,-9-7-1,9 7-1,-10 0 0,10 0 0,-8 3-1,8-3 0,-6 15-1,6-15-1,-7 18 0,3-9-1,4 5-1,-2-2 1,2 4-1,-1-1-1,4 0 0,1 1 0,1 1 0,1 1 0,3-2 0,0 4 0,3-1 0,1-2-1,1 0 0,4-2 1,0-1-1,3-2 1,1-2-2,-2-6 2,1 0-2,-1-4 1,-3 0 0,-4-6 0,-2-4 1,-5-3-1,-2-2 0,-4-2 0,0-4 0,-10 0 1,-2-2-1,0-3 0,-5 0 0,0 2 0,-3-3 0,1 1-1,0 0 1,-2 5 0,2 1 0,2 3 0,1 7 0,5 0 0,0 5 1,11 5-1,-12-2 0,12 2 0,0 4 1,0-4-1,6 12 0,-6-12 0,15 15 0,-2-11 0,1 3 1,3 1-1,3-5 0,3 1 0,1 1 0,1-5 0,0 0 0,-3 0 0,-1-4 1,-3-6-1,-1-2 0,-7 0 0,2-3 0,-8 3 0,-3-3-2,4 4-2,-5-2-12,-1 4-6,1 9-12,0 0-31,-12-11-11</inkml:trace>
  <inkml:trace contextRef="#ctx0" brushRef="#br0" timeOffset="941.7241">-1579-2937 28,'0'0'48,"0"0"-22,0 0 0,0 0-12,-11 0-4,11 0-1,-5-14-1,5 14-1,-7-16-1,6 8-1,-4-3-2,5 2 1,0-1-2,0 10 0,6-10 0,-6 10-2,16-8 2,-6 9-2,0 0 1,4 5-1,-4 1 1,1 0-1,0 2 0,0-1 0,-11-8 0,12 12-1,-12-12 1,9 5 0,-9-5 0,0 0 1,9-6-1,-9 6 1,12-9-1,-12 9 0,12-13 1,-4 9 0,-8 4 0,16-6 0,-7 6 0,0 0 0,0 2 0,-1 5 0,-1 4 0,0 2 0,-4 3-1,1 1 0,-3 2 1,-1-2-2,0 0 0,-5-1-1,2-1-10,-6-7-8,-2-3-10,-2-5-24,-3 0-24</inkml:trace>
  <inkml:trace contextRef="#ctx0" brushRef="#br0" timeOffset="1551.4417">-1865-3018 48,'0'0'52,"0"0"-12,0 0-24,0 0-4,0 0-6,0 0-2,5 8-1,-5-8 0,13 5-2,-5-3 1,1 2 0,3 0-1,-2-1 0,1 3 0,0-2 0,-1-2-1,-1 1-2,-9-3-3,11 0-13,-11 0-12,0 0-18,0 0-17</inkml:trace>
  <inkml:trace contextRef="#ctx0" brushRef="#br0" timeOffset="1835.3007">-1890-2932 79,'-6'8'53,"6"-8"-25,0 0-16,-5-10-1,4-4-6,1 0 0,0-6-1,3-1-1,-1-6-1,2 0 0,-3 0-1,1 2 0,1 4-1,-1-2-2,3 9-5,-3 0-13,2 4-8,-4 10-23,8-9-19</inkml:trace>
  <inkml:trace contextRef="#ctx0" brushRef="#br0" timeOffset="3040.1234">-1748-3327 48,'-9'0'46,"9"0"-11,0 0-14,0 0-6,0 0-5,-6-9-4,6 9 1,0 0-3,0 0 0,6-13 0,-6 13-1,16-8-1,-5 4 0,2-4-1,3 0 1,1-4-1,1 4-1,0-3 1,4 1-1,-1-2 1,1-1-1,-3 2 0,3 3 0,-4-1 1,-2 1-1,-5 1 0,1 2 0,-4 1 1,-8 4-1,10-4 0,-10 4-2,0 0-1,0 0-7,0 0-11,-6-4-9,6 4-27,-9 0-20</inkml:trace>
  <inkml:trace contextRef="#ctx0" brushRef="#br0" timeOffset="3883.765">-1715-3586 74,'0'0'38,"1"9"-13,-1-9-11,0 0-5,6 7-4,-6-7-2,0 0-1,8 10 1,-8-10-1,0 0 1,9 6 0,-9-6 1,12 15 0,-3-5-1,-1 2 0,5 2-1,-3 2 1,5 3-1,1 0-1,1 1-1,-2-1 1,3 0 0,-1 0-1,0 1 1,-2-2-1,1 1 0,-3-3 0,0-5 0,-3 1-1,-10-12-2,13 14-7,-13-14-11,0 0-12,-4-8-26,-6-5-17</inkml:trace>
  <inkml:trace contextRef="#ctx0" brushRef="#br0" timeOffset="4468.5857">-1585-3758 90,'0'0'50,"0"0"-24,-6 3-17,6-3-1,-3-7-3,3 7-2,-4-18 0,4 7-1,-1-3 0,1-1-1,0-1 0,0-3 0,0-3 0,0 4 0,-1-3-1,0 0 0,0 3 1,-1 1-1,1 0 1,0 7-1,1 3 0,0 7 0,0-10-2,0 10 0,0 0-5,0 0-12,0 0-11,8 10-25,-8-10-20</inkml:trace>
  <inkml:trace contextRef="#ctx0" brushRef="#br0" timeOffset="4853.2802">-1481-3757 88,'0'0'52,"0"0"-22,-7-5-21,7 5-2,-5-22-1,1 8-4,2-3 0,1 0 0,-1 1 0,2 1-1,-2 1 0,2 0 0,-1-1 0,0 1 0,0-1 0,2 3-1,-2 0 0,1 0 0,-1 4 0,-1-3-3,2 11-4,0-9-13,0 9-11,0 0-24,0 0-22</inkml:trace>
  <inkml:trace contextRef="#ctx0" brushRef="#br0" timeOffset="5481.3555">-1808-4378 100,'-9'-1'49,"9"1"-20,0 0-19,0 0-3,0 0-2,0 0-2,6 0 0,-6 0-1,17 0 0,-7 4 0,6 1-1,2 0 1,0 3-1,6 4 0,3 1 0,5-1 0,0 2-1,0-1 1,-1 0-1,1-3 2,-1 0-2,-6-4 1,-4-3-1,-5 2 0,-2-5 0,-6 1-1,-8-1-3,0 0-6,0 0-10,0-6-7,-8 3-20,0-4-32</inkml:trace>
  <inkml:trace contextRef="#ctx0" brushRef="#br0" timeOffset="6021.9688">-1582-4356 83,'0'0'52,"-9"7"-18,9-7-20,-9-7-9,9 7 1,-8-19-3,5 4-1,-2-1-1,4-2 1,-5 1-1,4 0 0,1 3 0,-2 1 0,3-2 0,0 7-1,4-3 1,-4 11-1,14-7 1,-3 4 0,1 2 0,3 2 0,0 3-1,3 1 1,1 1-1,0 4 1,-2 1 0,-1 1-1,-2-1 0,-1 1 1,-3 2-1,-3 1 0,-3 1 1,0 1-1,-2 0 0,-1 1 1,-1 1-1,0-2 0,0 0 0,-2-2 0,1-2-1,-2-2 0,3 0-5,0-11-12,0 0-5,0 0-17,-10-3-29</inkml:trace>
  <inkml:trace contextRef="#ctx0" brushRef="#br0" timeOffset="55722.1764">-1808-4849 33,'0'0'32,"0"0"-5,0 0-7,0 0-6,0 0-6,0 0-2,-4 0-1,4 0 0,0 0 0,-3-12-2,3 12 1,0-15 0,0 5-1,0-1-1,0-3 0,0 2 0,0-3-1,3 2 0,-2-2 0,1 1-1,-1 2 0,4 0 0,-2 3 0,3 1 1,-6 8-1,9-10 0,-9 10 0,9 0 0,-9 0 1,9 11-1,-7-1 0,2 2 0,-2 0 0,0 5 0,2-3 1,-2 1-1,-1-1 0,1-1 0,1-3 0,-1 0 0,0-1 1,-2-9-1,1 12 0,-1-12 0,0 0 1,0 0-1,0 0 0,0 0 0,0 0 0,8 0 0,-8 0 0,4-9 0,-4 9 0,5-9 0,-5 9 0,13-12 0,-4 7 1,0 0-1,-1 1 0,0 2 0,1-1 0,-9 3 1,16-2 0,-16 2-1,12 2 0,-12-2 1,14 10-1,-14-10 1,9 13-1,-9-13-1,6 12-1,-6-12-1,2 8-3,-2-8-6,0 0-18,0 0-21,-9 10-9</inkml:trace>
  <inkml:trace contextRef="#ctx0" brushRef="#br0" timeOffset="57705.5636">-1666-4849 0,'0'0'3,"0"0"-3,0-10 2,0 10-2,0 0 3,3-9-1,-3 9 6,0 0-1,0 0 1,0 0-1,8-3 1,-8 3-3,0 0 2,9-1-5,-9 1 1,0 0-1,8-3 0,-8 3 1,0 0-1,0 0 5,0 0 0,0 0-3,0 0 4,6-8-2,-6 8 2,0 0-3,0 0-1,0 0-1,0 0 0,0 0-1,0 0-1,8 0 1,-8 0-1,0 0 1,0 0-2,7-7 0,-7 7 1,0 0-1,0 0 0,3-8 0,-3 8-3,0 0-3,0 0-9,14 0-25,-14 0-6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5:11.9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 60,'0'0'46,"0"0"-12,0 0-15,0 0-7,6-4-3,11 4-3,-4 0-2,9 4 0,-1-4-1,7 0-1,2 0-1,0 0 0,-1 0 0,1 0-1,-6 0 0,-1 0-2,-4 0-3,-8 0-11,-3 1-11,-8-1-21,7 4-21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5:13.2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67 15,'0'0'50,"0"0"-25,9-9-3,-9 9-5,0 0-1,0 0-4,0 0-2,-2 9-1,2-9-1,-11 13-3,11-13 0,-11 20-1,3-3-2,4 1 1,-5 8-2,1 0 0,1 4-1,-1-1 1,5 0 0,-1-1-1,4-5 0,0-1 0,0-9 1,7-2-1,3-3 0,-1-6 0,4-2 0,2-6 0,-3-4 1,6-1-1,-3 0 0,1-2-1,-4 1 1,1 5 0,-4 2 0,-9 5 0,12-3 0,-12 3 0,11 11 0,-7-1 0,1 2 1,7 2 0,-1-2-1,4-1 1,4-2 0,9-6 0,-4-3 1,5-1-1,0-11 0,-1-4 0,0-4 0,-3-2-1,-7-6 1,-4-1-1,-11-3 2,-3-2-2,-15-1 0,-3 1 0,-7 5-2,-1-1 0,-1 10-4,2 2-10,4 3-9,4 8-14,8 4-31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5:15.8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 67,'0'0'45,"0"0"-17,0 0-11,0 0-6,0 0-4,0 0-3,0 0 0,8 0-1,-8 0 0,15-3 0,-8 3-1,4-1-1,-1 1 0,5 0 1,0 0-1,2-2 0,0 2 1,-4 0-1,6 0 0,-2 0 1,2 0-1,-4 0-1,2-1 1,-8 1 0,6 0 0,-4 0-1,-1 1 0,-10-1 0,17 2 1,-17-2-1,5 0 0,-5 0 0,0 0 1,0 0-1,0 0 0,0 0 0,0 0 0,0 0 0,0 0 0,0 0 0,0 0 0,0 0 0,0 0 0,0 0 0,-2-3 0,2 3-4,-18 3-12,3 0-7,-2 3-15,-8-6-31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6:38.0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22 0,'0'0'35,"0"0"-1,0 0-5,0 0-1,-8-9-10,8 9-4,0 0-3,0 0-2,-8-11-2,8 11-2,0 0-1,0 0 0,0 0-2,0 0 1,-9-2-2,9 2 1,-4 15-1,2-3 0,-1 7-1,1-2 2,2 5-2,0-1 1,2 0 0,3-3-1,5 1 0,1-7 1,2-2-1,0-4 1,3-6-1,-1 0 0,2-12 0,0 2 1,0-5-1,2-2 0,-4-1 0,-5-2 0,3 1 0,-7-2 0,4 4 0,-7 2 0,-1 5 0,0 1 0,-2 9 0,0 0 0,0 0 1,-6 16 0,5 7-1,1 2 0,0 10 1,0 3-1,0 5 1,3 1 0,1 0-1,-2 2 2,5 4-1,-5-5-1,0-4 1,-2 2 0,-2-4-1,-1-4 1,-9-6-1,-1-3 0,2-6 1,-4-5-1,-3-9 0,-1-3 0,-2-3 0,3-4-2,3-1-3,-6-10-11,12 1-6,-2-1-11,6-3-28,5 0-27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6:39.6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72 50,'0'0'35,"0"10"-1,0 0-13,-2-1-8,2 4-2,0 0-3,0 6-2,0-6-2,0 6-1,0-5 0,0 1-2,0-3 0,0-1 1,0-11-2,-2 14 1,2-14-1,0 0 0,0 0-1,0 0 1,0 0 0,-9-7 0,9 7-1,-9-13 0,-1 7 1,1-3 0,-2-1 0,-1 0 0,-3-1 0,0-2 1,0 2 0,6-1-1,-3 1 0,12 11 2,-17-12-2,17 12 2,0 0-2,-7-8 1,7 8 1,0 0-1,0 0 0,0 0 0,6-10 1,3 8-1,-2-4 1,10 2-1,2 0 1,6-3-1,5-1-1,0-5 1,2 3 0,4 1-1,-8-1 0,4-2 0,-6 7-1,-7-4-3,0 9-10,-4 0-7,-15 0-12,6 10-26,-6-10-22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6:06:40.8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6:41.6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7 0,'-3'-8'48,"3"8"-17,0 0 0,0 0-7,0 0-7,0 0-5,0 0-3,0 0-3,0 0 0,3 7-2,5 6-1,1 2 0,1 4-1,1 7-1,0 5 1,4 6-1,-1 1-1,2 2 2,1 1-2,-2 0 1,0-4-1,-1-7 0,1 0 1,-2-6 0,-2-2-1,0-7 0,-3-2 0,1-3 0,-9-10-2,8 12-5,-8-12-14,0 0-8,0 0-21,0-4-18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6:41.9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263 0 92,'0'0'48,"-2"6"-18,-3 4-20,-3 3-2,1 6 0,-7 3-2,1 7-2,-4 0-1,6 9 0,-10 0-1,3 6-1,-9 0 0,7 0 0,-1 0 0,0-6-1,2-5 0,2-5 0,6-6 0,0-8-2,9 0-3,2-14-12,0 0-6,0 0-13,0-18-27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6:42.3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0 102,'-7'12'43,"5"0"-17,-4 9-19,6-4-1,0 7-2,0 1 0,8-2 0,-6-1-1,1 1-2,-3-2 0,2-4-1,-2-3-1,0-14-3,0 11-6,0-11-9,0 0-14,0-14-22,0-4-14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6:42.6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57 48,'-15'-11'56,"15"11"-12,-11-9-26,11 9-6,0 0-4,0 0 0,9-3-2,1 3-2,9 0-1,-1 0 0,11 0-1,-3-3-1,6 0 0,-2 1 0,4-1-1,-2 0 0,-6-2-1,-1 2-2,-3-1-3,-5 1-11,0 0-7,-5 1-14,-12 2-28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23.00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82 252 13,'-6'0'25,"6"0"-6,-5-5-2,5 5-3,-6-12-4,6 12-4,-4-16 0,2 7-2,1-2 0,-2-2-1,2-1 0,-2-2-1,2 0 1,-3-5-1,1 3-1,1-1 1,-3 2-1,-1 0-1,1 1 2,-1 4-1,2 0 2,4 12 1,-10-9 0,10 9-1,0 0 2,-4 12 0,4-1-1,0 0 0,1 4-1,3-2-1,0 2 0,1-3-1,-1 1 1,3-2-2,0-2 0,2 3 0,-1-5 0,1 2 0,1-2 0,0 2 0,-1-1 0,1 0 0,-2 0 0,-1 1 0,-2 0 0,-1-2 0,0 2 1,-2 0-1,0 0 0,-2-9 0,0 14 0,0-14 0,0 10 0,0-10 0,0 8 0,0-8 0,0 0 0,-6 6 0,6-6 0,0 0 0,-10 7 0,10-7 0,0 0 1,-5 10-1,5-10 0,-1 11-1,1-11 2,0 11 0,0-11 0,-4 8 1,4-8 0,0 0 0,0 0-1,0 0 1,0 0 0,0 0-1,0 0 0,0 0-1,0 0 0,0 0 0,3-5 1,-3 5-1,10-14 0,-3 5 1,-1-1-1,3-3 0,-3-1 0,4-1-2,-2-2-2,4 0-8,-2 3-9,-2 0-11,2 1-22,-6 1-12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6:43.5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 45 25,'0'0'58,"0"-16"-7,-2 8-33,2 8-4,0-12-2,0 12-4,-2-9-2,2 9-1,0 0-2,0 0-1,-9 3-1,5 7 2,-1 0-2,-3 9 1,1-1 0,3 7 0,-6-1-1,7 1 1,-3 0-1,4 0-1,2-5 1,0 2 0,4-10-1,2 1 0,5-7 0,-2-4 0,6-2 1,0 0-1,-1-5 0,2-7-1,-2 1 1,-1 3 0,-2 1 0,-1-2 0,-10 9-1,13-4 1,-13 4 0,3 6 0,-1 8 0,0 0 0,2 3 0,2-4 0,3 5 1,0-5-1,6-3 0,2-3 1,4-5-1,2-2 2,-3-6-2,9-5 1,-5-3-1,-1-6 0,-3 2 0,-3-7 1,-5-1-1,-9 0 0,-3 1 0,-3-1 0,-9 1 0,-1 4 1,-2 1-2,-2 5-1,4 6-7,-2 4-8,6 2-6,-7 2-15,5 1-28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07.9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247 29 55,'0'0'39,"0"0"-7,5-10-10,-5 10-8,0-8-4,0 8-3,0 0-1,-9-6-2,-2 0-1,1 6 0,-5 3-1,-2 1 0,-1 1-1,-1 3 0,-2 2 0,0 7 0,2-3 0,1 2 0,-1 1-1,4 4 1,2-2-1,1 4 1,7-4 0,1 1-1,0 0 0,4-2 1,8-1-1,-1 1 1,6 0-1,2-2 0,-1 0 0,4 2 0,-1-2 0,2 3 0,-2-5 0,-2 4 0,-4-7 0,-1 4 1,-1-4 0,-3-1 0,-6-2 0,0 3 0,0-11 0,-11 14 0,1-8 0,-1 1 0,-4 1-1,-2-2 0,2-2 0,-2-3 1,0 2-1,0-1 0,2-1 0,4-1-1,-2 2 0,3-2-2,10 0-2,0 0-6,0-8-10,6 3-9,7-4-28,6 0-19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08.3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23-1 13,'-6'8'52,"6"-8"-21,-1 8-6,1-8-5,0 0-5,0 10-5,0-10-2,0 0-4,9 6 0,-9-6-1,0 0-1,11 0-1,-11 0 1,0 0-2,8-5 2,-8 5-1,0 0 1,0 0 0,-8 0 0,8 0-1,-13 8 1,13-8-1,-15 10 1,15-10-2,-9 7 0,9-7-3,0 0-10,0 0-9,5-7-13,3-2-23,1-4-16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09.0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33-1 57,'0'0'53,"0"0"-15,-4-9-26,4 9-3,0 0-2,0 0-1,-2 9-1,2 2-2,-3-2 1,3 7-1,0-2 1,0 10-2,0-2 1,0 5-2,0 5 1,3 3 0,-3 3-2,0 2 1,0 5 0,-3 4-1,-3-3 1,2 4 0,1 1-1,-5-6 0,6-1 0,2-5 0,0-4 0,0-7 0,4-3 0,5-9 1,-1-1-1,5-5 0,2-6 1,2 1-1,4-4 0,-1-1 0,3 0 0,3-4 0,-1-2 0,-5-3-1,3 0-3,-6-4-3,0 3-12,-10-3-7,1 1-18,-4-1-29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09.3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64 124,'-11'-1'38,"11"1"-14,0 0-16,0 0-2,0 0 0,11-13-3,2 8-1,4-1 0,4 2-1,2 1 0,1-4-1,4 0 0,-1-1-2,5 7-1,-6-5-7,4 4-11,-5 2-8,-1 0-25,-3 5-19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09.9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31 100,'0'0'45,"0"0"-17,0 0-22,0 0-1,0 0-1,0 0 0,0 0 0,0 0-3,5-7 2,-5 7-2,4-15 1,-4 15-2,0-10 2,0 10-1,0 0-1,-6 0 1,6 0 0,-9 12 0,3-4 0,4 6-1,1-7 1,1-7 0,0 13-1,0-13 1,0 0-1,7 3 0,-7-3 1,9-3-1,-9 3 1,0 0-1,2-10 0,-2 10 0,0 0-2,-3-5-3,3 5-13,0 0-6,0 0-16,3-7-31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6:07:11.7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13.1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86 215 43,'0'0'36,"0"0"-3,-9-3-11,9 3-5,0 0-6,0 0-2,-13 3-2,13-3-1,-8 11-1,6-2-1,2-9-1,-11 21 0,7-10 0,4 1-1,-3 1 0,3 0-1,0 0 0,0 7 1,0-5-1,0 7 0,0-4 0,1 3 0,1 5 0,2-3-1,4 0 1,3 2-1,4-5 0,2 1 1,2-4-1,3 2 0,1-8 0,1-1 0,3-1 1,-3-3-1,-3-5 0,0-1 0,-1 0 0,-3-4 1,2-8-1,-4-1 0,-2-3 0,2-5 1,0-2-1,-1-2 0,-7-6 0,4-3 0,-5-1 2,-2-3-2,-4-5 0,0-1 1,-4-1-1,-7 1 0,-1 4 0,-3 4 1,-3 1-1,-1 6 1,-2 6-1,0 6 1,-1 8-1,1 3 1,0 4 0,-1 4-1,1 10 0,2 2 1,0 6-1,4 1 0,-2 3 0,2 7 1,-2 5-1,2 1 0,-2 2-1,2 1 1,2 1-2,-4-2-1,10 4-9,-4-14-8,5-9-5,6-5-21,0-15-35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14.1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329-1 13,'0'0'52,"0"0"-23,0 0-2,0 0-6,0 0-6,0 0-5,-3 0-2,3 0-2,-14 9 0,7-4-1,-2 4 0,-3-1-1,-1 5 0,-4 1-2,-2 1 1,-3 2-1,-1 1 0,-3 4 0,-2 0-1,-1-3-1,-1 0 1,8-2 0,3-2 0,0-1-1,8-6 2,11-8-1,-6 10-1,6-10 0,13 3 0,2-3 1,6 0-1,2 2 0,1-1 0,6 1 0,-2 5 0,2-2 0,-1 1 0,-1 3 0,-4 2 0,-3-3 0,-2-1 0,-4 2 0,-4-1-1,1 1 0,-12-9-3,13 8-2,-13-8-10,0 0-8,0 9-14,0-9-29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14.5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0 57,'-7'10'59,"7"-10"-19,0 0-27,0 0-1,5 0-3,8 2-2,2-2-3,4 1-1,4 0-1,1 1 0,3 0 0,3 1-2,-2 3 1,0-3-1,-3 6 1,-1-3-1,1-2 0,-5 3 0,-1 1-1,-2-1 0,-2 4-6,-2-7-12,0 0-9,-5 1-22,-8-5-26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5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42 53 67,'0'0'33,"0"0"-5,0 0-11,0 0-6,0 0-4,-4-4-1,4 4-2,-1 6-1,1-6 0,-2 18 0,2-6-1,-2 8 0,2 1 0,-3 3 0,3 2 0,-4 2-1,3 1 1,-1 2-1,0-1 0,-1-1-1,1 2 1,-5-2-1,7 1 1,-3-5-1,1 0 0,0-4 0,2-1 0,-2-8 0,2 0 0,0-12 0,0 10 0,0-10 0,4-6 0,-1-3 0,3-5 0,2-3 0,-3-2-1,7-4 0,-1-2 1,-1-2 0,2 1-1,0-3 1,2-2 0,-2 0-1,4 0 1,-4 2 0,2-2 0,3 3 0,0 1 0,2 4 1,-1 1-1,-1-1 0,2 9 1,-2 0-1,-3 6 0,0 2 1,-1 4-1,-4 2 1,1 5-1,-3 6 0,0 3 0,0 4 1,-3 3-1,-1 6 1,-3 1-1,0 1 1,0 4-1,0-1 0,0-1 0,-2-2 0,-1-3 1,1-2-1,-1-3 0,-4-7 0,7-3 0,0-11 0,0 9 0,0-9 0,0 0 1,0-12-1,0 1 0,7 0 0,-2-8 0,0-3 0,5-2 0,1-6 0,1 2 0,2-4 0,3-2 0,0 1 0,2 2 0,2 2 1,-2 2-2,3 8 1,1 0 1,-2 7-1,-2 3 0,-2 4 0,-2 5 1,-2 2-1,-1 7 1,-4 4 0,-1 3 0,-3 4 0,3 4 0,-6 2 0,1 2 0,-2 1-1,2 2 1,-2-2 0,0 3 0,0-5-1,0 3 0,-4-3 1,3-3-1,-5-4 0,5 1 1,-3-7-1,2-2 0,2 1 0,0-13 0,0 14-1,0-14 0,0 0-2,0 0-2,7 9-10,-7-9-9,9-2-11,-9 2-30</inkml:trace>
  <inkml:trace contextRef="#ctx0" brushRef="#br0" timeOffset="1">860 84 79,'0'0'53,"0"0"-20,-6-5-19,6 5-5,0 0-3,0 6-1,0-6-2,1 11-2,-1-11-1,0 0-4,11 7-14,-11-7-7,8 0-17,-8 0-27</inkml:trace>
  <inkml:trace contextRef="#ctx0" brushRef="#br0" timeOffset="2">876 263 110,'0'0'40,"0"0"-20,0 0-9,9 0-3,-9 0-1,0 14-2,0-7-1,0 8-2,0 1 1,0 3-1,-2 1-1,2 1 1,-5-2-2,3 1 1,-1-2-1,1-1-1,0-1-2,0-4-1,2 0-7,0-5-10,0-7-9,0 0-26,0 0-16</inkml:trace>
  <inkml:trace contextRef="#ctx0" brushRef="#br0" timeOffset="3">1135 152 79,'-9'13'50,"9"-13"-17,-1 14-20,1 1-5,0-2-1,1 9-1,-1 1-2,2 5-1,-2 1 0,0 2-1,0-3 1,0 2-2,-3-4 0,1-2 0,2-9 0,0-2-1,0-13 0,0 0 1,9-5-2,-6-12 1,4 0 1,2-7-1,-1-4-1,4-2 1,2 1 0,-3-2-1,2 4 1,5 0 0,-3 3 0,1 0 0,-1 7 0,-3 3 0,6 4 0,-5 8 0,3 2 1,-4 1-1,0 6 1,0 8 0,-1-1 0,-1 9 1,-5-3 0,4 8 0,-4-2-1,-3 5 0,5-3 0,-6 4 0,-1 0-1,0-3 0,0-4-1,0-2 0,0 2-1,-3-8-3,3 1-10,0-8-7,0-10-9,0 0-26,-5-6-24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44.11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99 39 18,'0'0'20,"0"0"-1,7-12-2,-7 12-1,0 0-2,10-11 0,-10 11-4,0 0-3,14-8 0,-14 8-3,10-5 1,-10 5-3,15-3 1,-9 3 0,3 0-1,-1 1 1,-8-1-1,15 5 1,-15-5-1,13 10 0,-13-10 0,9 11 0,-9-11 0,4 12 0,-4-12 1,3 11-2,-3-11 0,1 12 1,-1-12 0,0 12-1,0-12 0,-1 12 1,-3-3-1,4-9 0,-11 15 0,3-7 1,1 1-1,-3-2-1,1 2 2,0 0-2,-1-2 1,-1 1-1,2 0 2,0-2-2,0 1 0,-1 0 1,1 0-1,0 0 1,-2 1-1,1-1 1,1 0-1,-1-2 0,1 2 0,1-3 1,0 1-1,8-5 1,-13 9-1,13-9 0,-10 5 0,10-5 0,0 0 0,0 0 1,0 0-1,0 0 0,0 0 0,0 0 0,6-2 0,-6 2 0,12-4 1,-12 4-2,11-2 2,-11 2-1,10-1 0,-10 1-1,11 0 1,-11 0 1,13 4-1,-13-4 0,9 7 1,-9-7-1,10 13 1,-10-13 0,14 8 0,-5-4-1,0 0 0,1 0 1,1-2-1,2 1-2,-4-3-8,2 1-9,0 1-4,-2-1-17,-9-1-28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6:07:15.5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24.5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59 163 30,'0'-12'37,"0"12"-25,2-11-3,-2 11-1,4-12 2,-4 12 2,0 0-6,2-11-2,-2 11-1,0 0-3,0-9 0,0 9-2,-2-5 1,2 5 1,-2-15 1,2 15 2,0-13 3,0 3 1,0 10 0,0-21-1,0 14-1,0-1 0,0 8-1,0-14 0,0 14 0,0 0 0,0-10-1,0 10 1,0 0 1,-6-5-2,6 5 0,-9 2-1,9-2-1,-10 13 1,5 2-2,-3 1 1,4 5-1,-1 0 0,-1 4 1,0 2-1,3 0 1,1 2-1,2 0 0,0 0 0,4 2 1,3-3-1,4-3 0,4-1 0,2 2 0,-2-9 0,4 1 0,4-5 0,-1-5 0,-2-6 0,3-2 0,-3 0 0,3-12 0,-4 2 0,3-9 0,-5 2 0,0-7 0,-2 2 0,-5 3 0,-1 0 0,-5 6 1,-2 6-1,-2 7 0,0 0 0,-4 0 0,-2 13 0,6 5 0,0-4 0,0 2 0,10-1 1,7-5-1,1-4 0,5-3 0,9-6 1,-7-6 0,7-2-1,-1-7 1,-3-2 0,-6-4 0,-5-2 0,-4 1 0,-9-5 1,-4 3-1,-13-4 0,-4 1-1,-6 4 0,-1 0 0,-4 11-1,0 3-2,6 12-5,-1 0-9,10 6-8,4 9-16,5 0-33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25.1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0 114,'0'0'42,"0"0"-15,0 0-21,0 0 1,10 15-1,-10-15-1,0 8-2,0-8-1,0 21 1,-2-8-2,0 1 0,-2 5 0,2-3-1,-3 5 1,5-3-1,0-1 0,0 2 1,0-1-1,0-4 2,5-2-2,1-3 1,-6-9-1,15 13 0,-6-12 0,3-1 0,-1-6 0,4-4-3,2 1-1,-8-10-11,6 3-8,-3-7-10,-3 3-29,-1-1-21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25.6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0 13,'-16'0'54,"16"0"-15,-11 8-17,11-8-4,-5 8-3,5-8-4,-2 9-2,2-9-4,0 0 0,5 10-1,-5-10-2,13 2 0,-13-2 0,10 0 0,-10 0-1,11 0 0,-11 0-1,2-11 1,-2 11-1,-4-10 1,4 10-1,-15-11 0,4 9 1,3 1 0,-3 1 0,4 0 0,7 0 0,-15 10 0,15-10 0,-4 11 0,4-11-1,0 0 0,4 9 0,5-7-3,-9-2-9,13-6-8,-2 1-11,-3 1-26,1-3-22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6:07:26.2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115-1,'0'0,"0"0,0 0,0 0,0 0,0 0,-105 7,95-7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27.0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202 35 35,'9'-10'57,"-9"10"-21,12-13-14,-12 13-8,7-8-4,-7 8-3,0 0-2,10-4-1,-10 4-2,0 0 2,0 0-3,-6 4 2,6-4-1,-11 17-1,-3-2 1,-1-1 0,-2 6 0,-3-2 0,1 2-1,-2 1 1,1-1-1,1 2 0,0-8-1,2 6 1,6-6-1,-1-1 0,5 1 0,-3-9 0,9 4 0,1-9 0,-2 10 0,2-10 0,0 0 1,9 12-1,-1-7 0,-3-2 0,10 3 0,0 3 0,2 0 0,0 1 0,4-3 0,-2 2 0,1 2 0,1-3 1,0-2-2,-2 0 2,-2 0-2,-6-3 1,4 3-1,-4-3 0,-3 0-4,-8-3-9,0 0-8,0 0-13,5 8-26,-5-8-18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27.4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0 69,'0'0'60,"-11"11"-23,11-11-22,0 0-6,0 11-1,0-11-2,8 10-2,1-2-2,4 1 0,2-4-1,4 5 1,-2-2-2,6 4 1,-3-5-1,3 3 1,-2-3-1,-1 5 1,1-6-1,0 1 1,-2 2-2,-1-3 1,1 1-3,-6-5-5,-1 2-12,-3-3-7,-9-1-21,9 3-31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6:07:31.4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32.6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18 50,'-2'-13'33,"2"13"0,0-10-7,0 10-6,0 0-7,0 0-4,0 0-1,0 0-2,0 13-2,0 5 0,2 5-2,2 7 0,0 4 0,0 7-1,3 7 0,-3 6 0,2-1 0,1 3 0,-1 2-1,-1-2 0,3 2 0,-3-11 1,1 0-1,-2-6 0,7-6 0,-5-4 0,1-9 1,1-5-1,-2-5 0,5-6 1,-4-6-1,7-6 0,-1-7 0,0-3 0,2-3 0,0-3 0,2-9 2,-6 0-2,2-2 0,1-5 0,-5 4 0,0-1 0,-1 9 0,-4 5 0,-2 10 0,-2 11 0,11 5 0,-7 9 0,-1 11 0,7 0 0,-1 1 0,4 1 0,4 2 1,4-12-1,0-2 1,1-5-1,1-10 1,7 0 0,-7-10-1,1-8 1,0-5-1,-5-3 1,-6-8-1,4-5 1,-7-8-1,-5-5 0,-3-1 1,-2-3 0,-3 2-1,-7 3 1,6 8-1,-1 3 0,1 9-2,-4 8 1,8 14-3,0 9-8,12 0-8,-5 9-7,3 11-20,-3 13-34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33.5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38 76,'-9'6'56,"9"-6"-22,-13 16-23,13-2-4,-4 2-1,4 6-1,0-3-2,0 6 0,0 0-1,0 1 1,0-7-2,0 2 0,0-8-1,2-3 1,-2-10 0,0 0-1,0 0 0,11-1 0,-5-13 1,-2-3-1,5-3 0,-2-2 0,-1-3 0,5-3 0,1-1 0,-3 2 0,4 0 1,0 6-1,1 4 0,-1 3 0,-2 7 0,2 7 1,-5 0 0,3 12 0,-5 6-1,-4-1 1,5 8 0,-5 0-1,-2-2 1,2 1-1,0-7 1,0 1-1,1-11 1,-3-7-1,19 0 2,-7-3-2,3-9 0,3-5 0,-1-2 1,6-6-1,-2 4 0,-3 3 0,1-2 0,-4 6 0,-2 8 0,-3 0 0,-10 6 0,11 6 0,-9 4 0,-2 5 1,0 1-1,0 1 1,4 2-1,0-4-1,-1 1 0,1-6-2,4 5-4,-8-15-9,13 13-8,-2-10-14,-1-3-32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48.548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445 6087,'0'0,"0"0,0 0,0 0,0 0,0 0,0 0,0 0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34.0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122 8 81,'-10'-8'57,"1"8"-24,0 0-18,9 0-5,-19 3-4,19-3-1,-19 13-2,10 0 0,1-6-1,-1 8-1,-1 1 1,1 1-1,5 4-1,0-3 1,2-1-1,2-2 2,2-1-2,6-6 0,3-7 1,4-1-1,0 0 1,2-7-1,-2-5 0,2 0 0,-2-1 0,-4-1 0,-1 0 0,-6 3 0,-4-4 0,0 3 0,-4 4-1,4 8 1,-15-14 0,15 14 0,-15-2 0,15 2 0,-6 7 0,6 5 0,2-4 0,2 5 0,5-1 0,-1 0 1,5-2-1,0-1 0,2-2 0,-4-1-1,4-6 0,-1 0-2,1 1-1,-4-2-4,6 1-10,-8-4-9,1-1-19,-10 5-30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34.4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0 144,'0'0'33,"-2"5"-11,2-5-16,4 16-1,-4-16 0,17 22-2,-6-9-1,8 3 0,-4-3-1,7 3 0,-1-3-1,2-1 0,-1-2 0,-1-2-1,4-3 0,-10-3-4,3 5-2,-8-7-10,-1 0-8,-9 0-17,6-10-31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7:34.5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213 0 128,'0'0'38,"0"0"-14,0 0-17,-12 6-2,12 10 1,-11-4-2,4 7-1,-5 0-1,-3 5-1,-2 6 0,-1-4-2,-5 5-1,0-7-6,5 4-10,-3-6-9,0-2-18,6-5-35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8:02.937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882 1094 5,'0'0'13,"0"0"2,0-9 2,0 9 2,0-11 0,0 11-5,5-12 2,-5 12-6,8-17-3,-1 7-1,-1 2-3,2-4-1,1 3 0,-3-5 0,5 1 0,-4 2-1,5-1 1,-5 0 0,-1-1-1,1 3 0,1-5-1,-4 5 0,5-1 1,-3-4-1,1 3 0,1-2 1,-1-3-1,3 4 0,-3-4 0,3 3 1,-1 1-2,1-3 1,-1 1 0,2-1 0,-3 1 0,7-1-1,-6 2 1,4 2-1,1-5 2,-3 5-2,0-6 1,-1 5 0,1-3 0,-5-1 1,1 0-1,-1-1 1,-3 1 0,-3-3-1,8 5 1,-4-3-1,-2 1 1,1-1-1,-1 1 1,8-3-1,-7 2 0,3-2 0,-2 1 0,1-3 0,-1 3 1,-2 3-1,0-7 0,0 8 0,-2-6 1,0 5 0,-2-5-1,0 7 1,-2-4 0,-3 3 1,3 0-1,-2-1 1,-3 4-2,2-3 2,-5 4-1,3 2-1,-4-3 1,1 3 1,-3 4-2,-2-1 0,0 0 0,0 3 1,-3 2-1,1-4 1,0 2 0,0 3-1,-3-3 1,1 3 0,-2-1 0,3 1 0,-3-2-1,1 1 1,-3 1 0,6-3-1,-3 3 1,3 0 0,-2-2-1,1 2 1,-1 0 0,0 0-1,0 1 0,1 1 0,-5 1 1,3 3 0,1 0-1,0-1 0,1-1 1,-3 2-1,2-1 0,1 3 1,-5-1-1,3 1 0,3-1 1,-2-2-1,0 4 0,3 3 0,-1-3 0,0-1 0,0 3 1,4 4-1,0-6 0,-2 6 0,-2 0 0,2-4-1,-2 6 2,1-2-1,-1 3 0,2-3 0,0 5 0,2-2 0,2-2 1,0 1-1,-1 3 0,5-5 0,0 5 0,1-5 0,2 0 0,-1 3 0,1-2 0,2 2 1,1-4-1,-7 4 0,8-2-1,-1 3 2,1-4-1,-4 2 0,2-1 0,2 1 0,1 0-1,-1 2 2,0-3-1,-2 3 0,-2-3 0,3 0 0,-1 1 0,-2 1 1,1 1-1,-1-3 0,6 3 1,-2-5 0,2 4-1,0-2 1,0 3-1,0-4 0,0 2 0,0-1 0,0 2 0,0-1 0,2 0 0,2-2 0,1 0 0,3 3 0,-2-4 0,1 1 0,2-4 0,1 1 0,-1 3 0,1-3 0,-1-2 0,4 2 0,-3-2 0,3 1 0,-4 0 0,4-2 0,2-2 0,1 1 0,-5-4 0,2 3 0,0-3 1,0-2-2,1 2 1,-1-2 0,0-2 0,0 0 0,4 3 1,0 0-1,0-3 0,2 3 0,1-3 1,1 3-1,2-2 0,-1-1 0,-3 0 0,6 0 0,-1 0 0,-1 0 0,-3-3 0,-1 0 0,0 2 0,0-2 0,-4 0 0,0 0 0,0 0 0,2-2 0,-2-1 0,2 1 0,2-1 0,-4-1 0,2 4 0,1-5 0,-1 1 0,0 2 1,0-1-1,-4 0 0,-1 1 0,-1-1-1,0 0 0,-11 6-2,19-6-7,-19 6-11,15-5-11,-15 5-26,11-4-20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8:03.94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25 0 23,'-11'21'58,"7"-12"-8,-2 6-32,6 4-6,-3-3-2,3 6 0,0-4-3,0 5-1,0-5-3,0 5 0,0-1-1,0-2-1,0 3-1,0-5 2,0 1-2,-2-7-2,2-2-1,0-10-7,0 0-11,0 0-11,2-4-24,3-10-17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8:04.116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4-1 135,'0'0'34,"0"6"-11,0 3-19,0 12 0,-2-3 1,2 11-2,-2 1 1,2 6-2,0 1 0,2-3-1,0-1-1,5-7 0,-3 0-2,-2-9-4,5-3-12,3-6-6,-10-8-15,11 2-34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8:08.49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401 151 8,'0'0'35,"0"0"-6,0 0-5,0 0-6,0 0-3,0 0-3,0 0-2,7-4-2,-7 4-1,0 0-3,0-8 1,0 8-2,4-12 0,-4 12 0,0-15 0,0 15 0,0-19-1,-6 10 2,-1-1-2,-4 2 0,-4-7 0,-4 4 1,-4 1-2,4-1 0,-3 2 1,-3 3-1,-1 4 0,2 2 0,1 0 0,0 9 0,1 3 0,-1 5-1,3 4 1,3-2-1,2 5 0,-1 2 0,1 4 1,6 6-1,0 2 0,1 3 0,1 6 0,3-2 1,2 2-1,0 0 0,2-4 0,2-6 0,4-5 0,1-5 0,2-8 0,5-3 0,1-4 0,2-8 0,-2-2 0,5-2 0,7-9 0,-3-6 0,6-2 0,2-7 0,2-3 0,0-4 0,-2-1 0,0-8 0,-4 2 0,-5-6 0,-4 1 0,-6-1 0,-4 4 0,-5-2 0,-4 4 0,0 8 1,-2 3-1,-5 8 0,-3 6 0,1 5 0,-3 5 0,-1 3 0,4 0 0,-4 3 0,3 2 0,-1 2 0,-2-2 0,5-1 0,-5 1 0,4 1 0,-4-4 0,3 1 0,-3 0 0,0-3 0,0 1 0,-1 1 0,-2-2 1,8 1-1,-3 1-1,1-1 1,10-1 0,-15 0 0,15 0 0,0 0-1,0 0 1,0 0-2,0 0-3,0 0-10,6-3-7,5 3-12,-3-4-30,11 2-12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8:09.732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33,'0'0'36,"0"0"1,0 0-9,0 0-7,0 0-7,0 0-4,0 0-2,0 0-1,0 0-3,0 0 0,0 0-1,0 0-1,0 5-1,0-5 0,4 13 0,0-5 0,5 0 0,1 2 0,1 4 0,2-3 0,0-1 0,1 5-1,-1-4 1,4 1-1,-6 0 1,4-3-1,-6 1 0,6 0 0,-5 0 1,1-4-2,0 1 1,-11-7-3,15 15-5,-15-15-11,10 9-7,-10-9-18,0 0-36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8:14.200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1222 3 15,'-9'0'20,"9"0"2,-12-2 0,12 2-3,-13-1 1,4-1-6,1 2-1,-5 0-6,0 0 0,2 0-3,-1 0 0,-5 2-2,6 1 0,-4 0-1,2 0 1,-6-1-1,10 1 1,-8 1 0,2 2 0,-2-3-1,-2 5 1,6-4 0,-6 1-1,0 3 1,0 1-1,-1 0 1,1-2-1,-2 1 0,2 4 1,-5-3-2,3 0 1,2-1 1,-1 4-2,-1-3 1,0-1-1,0 0 1,1 2 0,-1-1-1,-3 0 0,-1 1 0,4 0 0,-1 1 0,-1-3 0,3 2 0,1 4-1,0-5 2,2 0-1,0 2 0,6-1 0,-4-2 0,1 1 0,-1 3 0,6-3 0,-4 2 0,2 1 1,-3 0-1,3-1 0,0 3 0,-2-2 0,-1-1 1,7 2-1,-6-2 0,3 0 1,-3 4-1,-2-3 0,4-1 0,0 4 1,1-5-1,-1 4 0,-4 1 1,9-1-1,-7-2 0,7 0 0,-1-1 1,-1 3-1,1-1 0,-5-3 0,9 5 0,-5-5 0,-1 3 0,3 0 1,0-1-2,-1 0 2,3 1-1,-1-4 0,3 0 0,-6 4 0,6-3 1,-2-1-1,1 2 0,-1 1 0,-2-3 0,3 1 1,-1 3-1,0-1 0,-4-2 0,8 3 0,-1-2 0,1-1 0,0 1 0,-2 3 0,2-4 0,0 0 0,0 3 0,0-1 0,0 4 0,2-3 0,-1 3 0,11 2 0,-5-2-1,6 3 2,1-1-1,-1-1 0,4-1 0,-2 1 0,2-3 0,-2-2 0,-2 2 0,6-4 0,0-2 0,-1 4 0,3-6 0,5 0 0,-1 2 0,1-2 0,3 0 0,-1-1 0,0-2 0,-4-2 0,1-1 0,-4 0 0,3-3 0,-3-1 0,-2-2 0,1-1 0,-1 0 0,2 4 0,-1 0 1,1-3-2,2 1 1,-1 2 1,-1-3-1,-2 1 0,2-1 0,3 0 0,-5-3 0,-6 0 0,6 1 0,-2-1 0,-2-1 1,0 0-1,-4 1 0,4 2-1,0-2 2,0 0-1,-1 1 0,2-1 0,1 3 0,0-2 0,0-1 0,-5 0 0,4 3 0,-2-5 0,-1 1 0,-2 0 0,0 3 0,-1-5 0,5 2 0,-2 1 0,-2-3 1,4 1-1,-1-1 0,-3 3 1,4-4-1,-4 3 0,-1 3 0,1-5 0,-2 0 0,3 2 0,-5 0 0,4-4 0,-1 3 0,1 2-1,-3-4 2,3 0-1,-4 4 0,3-3 0,-3 2 0,3 0 0,-3 0 0,-1-5 0,7 6 0,-7-4 0,5 0 0,-3 0 0,3-2 0,-4 1 0,3 2 0,-3-3 0,-3 2 0,4 0 0,-5-4 0,1 3 0,0-3 1,-4 5-1,7-4 0,-5 2 0,0 2 0,0-5 0,-2 6 0,2-1 0,-2-1 0,0 2 0,-2-1 1,0-3-1,2 5 0,-2-2 0,2 0 0,-2 3 0,1 0 0,-5-2 0,6 0 0,0 2 0,-2 0 1,-2-3-1,1 4 0,1 1 0,-6-4 0,4 1 0,-3 2 0,-1 0 0,3-1 0,-3 0 0,-3 3 0,1 1 0,-1 1 0,-2 1 0,5 0 0,-5 1 0,-2-1 0,2 2 1,-2-4-1,0 2 0,-2 0 0,2 0 1,-2 0-1,0 0 0,0-2 0,2 1 0,-2-2 2,6-2-2,-4 5-2,0-3 2,0 5-3,2-3-6,1 4-6,-3 0-9,6 0-14,-3 2-31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8:15.219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9 28,'0'-11'64,"0"11"-14,0 0-29,0 0-8,0 0-2,0 0-4,0 0-1,0 0-3,13 9-1,-13-9 0,6 20 1,1-5-2,1 0 1,1 5 0,1 0-1,3 1 0,-4 0 0,3 1 0,-3-3-1,4 1 0,-7 2 1,5-6-1,-3 6 0,-1-6 0,-1 5 0,0-4-1,-5-3-1,9 2-2,-10-16-7,2 13-10,-2-13-10,0 0-25,0-6-23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38:55.653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0,'10'109,"81"282,-55-290,-27-65,-9-9,0 10,9-19,0 0,-9 9,9 1,-9-1,9 0,-9-9,0 1,0-1,0 0,0-9,10 18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8:15.58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0 0 67,'0'0'59,"0"0"-23,0 18-22,4-6-5,11 9-1,-4-1-1,6 6-2,-4 0-3,4 4 1,0 1-2,-4-2-1,-2 1 0,1-4-1,-5 3-3,-5-8-10,6-1-9,-5-1-12,-3-19-30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8:16.653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83 50 55,'4'-13'61,"-4"0"-22,0 2-23,0 11-5,0-14-2,0 14-2,0 0-2,0 0-1,0 11 0,2 4-2,-2 6 0,0 3-1,0 9 0,0 6 0,0 3 0,-2 7-1,-2 1 1,-2 3-1,-1 0 0,-3 2 0,-1-9 0,2-1 0,-1-6 0,1-1 2,0-9-2,5-3 0,0-5-2,2-7 2,2-1-2,0-13-1,0 18-4,0-18-9,0 0-10,0 0-16,-2-10-29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8:17.22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69 97 33,'0'0'55,"4"-9"-8,-4 9-33,10-10-2,-8 1-1,-2 9-2,11-13-2,0 6-3,-1-2 0,5 2-2,0-4 0,2 4 0,1 0-2,1 2 1,0 2 0,0 3 0,-6 3 0,4 8-1,-4 0 1,-5 7-1,1-1 1,-3 4 0,-4 2 0,-2-1-1,0 1 1,-6-3-1,-5 0 1,-1-1 0,-5-3 0,-3 2-1,-9-4 1,7 1-1,-4-5 1,-3 1-1,3-2 0,2 0-2,-3-1-1,8-8-3,8 3-11,-2-3-9,5-8-17,1-2-28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8:17.908"/>
    </inkml:context>
    <inkml:brush xml:id="br0">
      <inkml:brushProperty name="width" value="0.00441" units="cm"/>
      <inkml:brushProperty name="height" value="0.00882" units="cm"/>
      <inkml:brushProperty name="color" value="#5EA226"/>
      <inkml:brushProperty name="tip" value="rectangle"/>
      <inkml:brushProperty name="rasterOp" value="maskPen"/>
      <inkml:brushProperty name="fitToCurve" value="1"/>
    </inkml:brush>
  </inkml:definitions>
  <inkml:trace contextRef="#ctx0" brushRef="#br0">166 102 131,'7'-13'37,"-7"13"-15,0 0-15,0 0-2,0 0 0,6 12-2,-6 6-1,-6 2-1,4 3 1,-2 2-2,-1 1 1,-3 1-1,3-2 0,1-9 0,0 0 0,-2-8-2,6-8-1,0 0-2,0 0-4,0-6-2,0-13-3,0 6-5,0-11-5,-1 7-1,-9-6 11,-3 4 14,-2-5 10,-4 3 11,8 4-2,-6 4-2,2 2-4,0-3-2,15 14-5,-11-11-1,11 11 0,0 0-2,0 0 1,-8-11-1,8 11 0,8-2-1,3 1 0,2-4 0,6 2-1,1 0 0,5 0 0,3-1-1,2-4 1,0 2 1,-1 1-2,3-1 0,-4 3 0,0 0 0,-5-1-3,-1 4-1,-10-3-11,-3 1-6,-9 2-10,0 0-29,0 0-20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04.6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0,'2'10'23,"-2"-10"-3,3 10 2,0-3-2,-1 1-3,5 4 0,-2-1-5,4 4-2,0 0-3,2 1-2,2 1 0,-2 0-2,4 1 0,-1 1 0,4 0 0,2-1 2,-5-1-2,5 2 0,-3-2 0,1 1 0,-1 0-1,1-2-1,1 0 0,-4 1 0,0-1-1,-1 3 0,1-3 0,-3 3 0,2 1 1,-2 1-1,-3-1 1,4 4-1,-4-3 1,0 1 0,-1-5-1,1 2 1,0-4-1,1-1 1,1 0-1,0-5 0,1 2 0,-3-5-1,3 2 0,-4-4-1,3 3-3,-11-7-4,7 1-12,-7-1-17,0 0-21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05.2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590-1 20,'0'0'30,"-9"0"-8,9 0-2,-12 5-6,3-1-1,-1 3-4,3 2-5,-4 1-1,2 0 0,-2 3-1,2 0-2,-3 4 1,-2 0 0,2 3 2,-3-2 0,1 4 0,-1-4 1,1 3 0,-3-1-1,5 0-1,-6-1 1,3 2-1,1-1-1,-1 2 1,-4 0-1,3 2 0,-3 3 0,1 0-1,0 3 0,-2-2 1,0-1 0,0 1-1,2-3 0,-2 1 1,2-3-1,3-3 0,-2-4 0,2 0 0,4-1-1,0-2 0,1 1-1,2-9-2,0 4 0,2-5-5,6-4-8,-9 10-27,9-10-9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06.1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14 8,'0'0'7,"0"0"-7,-4-7 0,4 7-2,0 0 2,-3-7 2,3 7 11,0 0-1,0 0 5,0 0 0,-8-1-1,8 1-2,0 0 1,0 0-5,-1 5-2,1-5-1,0 9-2,0-9-2,0 13 2,0-4-2,0 0-1,1 3 1,-1 2-1,3-1-1,-3 3 0,0 1-1,0 2 1,0 3 0,0 0-1,0-1 0,0 1 0,0 1 0,0-3 0,0-4 0,0-1-1,0-5-1,0-1-3,0-9-5,0 0-11,0 0-26,0 0-8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06.5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38 18,'-8'-3'30,"1"0"-9,-1 0-7,0 0-3,8 3-1,-10-5 2,10 5-2,-11-4-1,11 4 0,-9-1-2,9 1 0,0 0-2,-8-4 0,8 4-3,0 0 0,0 0 1,0 0-2,0 0 1,8-1-1,1 1 1,2-3-1,2 2 0,0 0 0,3-2 0,3 2 0,-1 1-1,0-1 1,1 1 0,0-1-1,-2 1 0,-2 0 0,1 0 0,-1 0 0,0 0-2,-3 3-5,-1-2-8,-2 1-17,3 3-19,-4-5-15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08.8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10,'0'0'15,"0"0"3,0 0-4,0 0-2,0 0 0,8 9-1,-5-5-3,1 6-2,2 1 4,2-1-3,-5 4-1,5 2 0,-1 3 1,-1-1-1,2 3-2,-2 1 0,0 0 0,0-1-2,0 0 0,2 2-1,-2-7 0,2 1 0,-2-3-1,0-2 0,1-5 0,1 0 1,0-5-1,1-2 1,0-1-1,2-4 1,-2-4 0,3-1-1,-1-4 1,2-1 0,-3-1 0,2 1-1,-2 0 0,-2 2 0,0 2 1,-2 4 0,-6 7 1,6-3-2,-6 3 2,6 6-1,0 5 1,2 4-1,-2 2 0,4-2 0,1 2-1,1-2 1,0 2 0,2-5 1,0-4-1,1-2 2,-4-3-1,4-3 0,-3-3 0,2-4 1,-2-6-2,0-2 0,-1-4 0,-2-4-1,3-3 0,-6 3 0,1-3 0,-3 1-3,1 4-2,-5-1-12,0 2-9,0 4-19,-3-2-27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6:02:24.066"/>
    </inkml:context>
    <inkml:brush xml:id="br0">
      <inkml:brushProperty name="width" value="0.00882" units="cm"/>
      <inkml:brushProperty name="height" value="0.00882" units="cm"/>
      <inkml:brushProperty name="color" value="#738AC8"/>
      <inkml:brushProperty name="fitToCurve" value="1"/>
    </inkml:brush>
  </inkml:definitions>
  <inkml:trace contextRef="#ctx0" brushRef="#br0">8 330 212,'-2'35'1,"0"-1"-1,0-3 0,0-9 0,2-2 0,0-11 1,0-9-1,0 0 0,6 0 0,-1-4 0,-1-7 1,2-9-1,-3-3 0,5-2 0,-4-6 0,0-1 0,1-5 0,3 2 0,-1-3 0,3 2 0,-3 7 0,6-2 0,-3 7-1,3 3 2,0 1-1,0 9 0,-1 1 0,-1 7 0,2 1 1,0 2-1,-3 3 1,1 5-1,-2 4 1,1 5-1,-5 1 1,1 3-1,2 4 1,-5-1-1,-1 2 0,0 3 2,-2-6-2,0 7 0,0-7 0,0-3 0,-2-5 1,2 0-1,0-15 0,0 0 0,0 0 0,6-9 0,3-6 0,-1-7 0,3-5 0,-2-4 0,5-2 0,1 1 0,-4-4 0,4 4 0,0 0 0,0 4 0,-2 4 0,0 9 0,1 6-1,-3 6 1,-2 4 0,-1 8 0,-1 7 1,-1 8-1,-2 2 0,0 0 0,1 4 1,-1 2-1,-2-5 1,3 4-1,3-4 1,-4-3-1,-2-4 0,3-2 0,-1 1 1,0-7-1,0-1 0,-4-11 0,0 12 0,0-12-1,0 0-1,0 0-3,0 0-9,0 0-7,5-10-8,-5 10-26,4-16-27</inkml:trace>
  <inkml:trace contextRef="#ctx0" brushRef="#br0" timeOffset="-422.283">19 3 38,'0'0'34,"0"0"-2,-2-12-5,2 12-8,0 0-5,0 0-4,0 0-3,0 0-1,-2 9-1,2-1-1,0 2-1,0 6-2,-2 0 2,2 7-2,0 1 1,0 4-1,0-1 0,0 7 0,0 1 0,0 1 0,-2 1 0,-1-1-1,1-1 1,0-1-1,0-3 0,0-9 0,2-2 0,0-11 1,0-9-1,0 0 0,6 0 0,-1-4 0,-1-7 1,2-9-1,-3-3 0,5-2 0,-4-6 0,0-1 0,1-5 0,3 2 0,-1-3 0,3 2 0,-3 7 0,6-2 0,-3 7-1,3 3 2,0 1-1,0 9 0,-1 1 0,-1 7 0,2 1 1,0 2-1,-3 3 1,1 5-1,-2 4 1,1 5-1,-5 1 1,1 3-1,2 4 1,-5-1-1,-1 2 0,0 3 2,-2-6-2,0 7 0,0-7 0,0-3 0,-2-5 1,2 0-1,0-15 0,0 0 0,0 0 0,6-9 0,3-6 0,-1-7 0,3-5 0,-2-4 0,5-2 0,1 1 0,-4-4 0,4 4 0,0 0 0,0 4 0,-2 4 0,0 9 0,1 6-1,-3 6 1,-2 4 0,-1 8 0,-1 7 1,-1 8-1,-2 2 0,0 0 0,1 4 1,-1 2-1,-2-5 1,3 4-1,3-4 1,-4-3-1,-2-4 0,3-2 0,-1 1 1,0-7-1,0-1 0,-4-11 0,0 12 0,0-12-1,0 0-1,0 0-3,0 0-9,0 0-7,5-10-8,-5 10-26,4-16-27</inkml:trace>
  <inkml:trace contextRef="#ctx0" brushRef="#br0" timeOffset="8102.3712">442 624 62,'2'-10'54,"-2"10"-26,0 0-10,0 0-6,-4 0-4,4 0-2,-9 1-1,9-1-2,-9 14 0,-1-2 0,6 6-2,-3 2 1,-1 4-1,5 4 1,1 2-2,0 4 2,2-5-1,2-1-1,7-5 0,0 0 0,5-8 0,1-7 0,0-5 0,2-3 1,1-8-1,1-5 0,0-3 0,-2-3 0,0-1 0,-2 3 0,-6-3 0,3 5-1,-7 3 1,-5 12 0,12-6 0,-12 6 0,2 7 0,-1 4 0,1 4 0,2 1 0,6-3 1,-1 2-1,2-4 0,2-5 0,2-3 1,0-3-1,2 0 1,-2-7 0,-1-4-1,-1-6 1,-2 4-1,-3-7 1,-1 2 0,-1-4-1,-6 2 1,0-4 0,-4 6-1,-5 0 0,3-1-1,-2 7-8,-1-3-9,2 3-6,1 0-18,2-3-31</inkml:trace>
  <inkml:trace contextRef="#ctx0" brushRef="#br0" timeOffset="321.2124">676 143 152,'-2'12'29,"-2"5"-8,-5 3-15,7 9-1,-4 1-1,4 5-1,0-4 0,2 0-2,0-5-1,0-1 0,2-9-2,-2-16-8,8 5-8,-1-16-7,-1-8-16,-1-7-32</inkml:trace>
  <inkml:trace contextRef="#ctx0" brushRef="#br0" timeOffset="324.2134">687-15 157,'-10'0'27,"10"0"-8,-11 8-14,11 2-3,-4-2-1,4-8-5,0 15-13,4-6-7,2-1-16,-6-8-29</inkml:trace>
  <inkml:trace contextRef="#ctx0" brushRef="#br0" timeOffset="3296.1835">947 55 69,'-8'-3'43,"8"3"-15,0 0-12,0 0-5,-9 0-4,9 0-1,0 0-2,0 0 0,0 0 0,0 9-2,0-9 1,-2 21 0,-2-7-1,4 4 0,0 7 0,0 7-1,-2 3 0,-2 9 1,2 0-2,-3-5 1,3 2-1,0-3 1,0-6-1,0-7 1,0-9-1,2-16 0,0 0 1,0 0-1,4-8 1,2-11-1,3-8 1,-1-2-1,3-3 0,0-2 0,2 1 0,1 1 0,3 1 0,-6 1-1,6 6 1,-2 1 0,0 2 0,-2 4 0,0 2 0,2 1 0,-3 5 0,-1 3 1,-4 3-1,3 3 0,-10 0 0,11 1 0,-11-1 1,13 17-1,-7-5 1,1 0 0,-1 2 0,0 4 1,-1-1-2,1 3 1,-2 1 0,1 3-1,1 2 1,0 2-1,-6-1 0,5 0 0,-3-1 1,2 1-1,-2-7-2,-2-5-2,6-4-10,-6-11-6,0 0-9,5-4-26,-1-12-29</inkml:trace>
  <inkml:trace contextRef="#ctx0" brushRef="#br0" timeOffset="2868.9001">947 55 69,'-8'-3'43,"8"3"-15,0 0-12,0 0-5,-9 0-4,9 0-1,0 0-2,0 0 0,0 0 0,0 9-2,0-9 1,-2 21 0,-2-7-1,4 4 0,0 7 0,0 7-1,-2 3 0,-2 9 1,2 0-2,-3-5 1,3 2-1,0-3 1,0-6-1,0-7 1,0-9-1,2-16 0,0 0 1,0 0-1,4-8 1,2-11-1,3-8 1,-1-2-1,3-3 0,0-2 0,2 1 0,1 1 0,3 1 0,-6 1-1,6 6 1,-2 1 0,0 2 0,-2 4 0,0 2 0,2 1 0,-3 5 0,-1 3 1,-4 3-1,3 3 0,-10 0 0,11 1 0,-11-1 1,13 17-1,-7-5 1,1 0 0,-1 2 0,0 4 1,-1-1-2,1 3 1,-2 1 0,1 3-1,1 2 1,0 2-1,-6-1 0,5 0 0,-3-1 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38:57.43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-3 806 15,'0'0'42,"0"0"-11,-1-5-3,1 5-10,0-7-4,0 7-5,3-13-2,-2 5-1,-1 8 0,6-18-1,-1 9-2,-1-3 1,1-1-2,2-4 0,1-3 0,-2-3-1,3-2 0,-1-6 0,2 4 0,-1-2 0,0-2-1,1 2 1,-1 0 0,1 1-1,-1 0 1,0 3-1,1-3 0,-1 1-1,0 0 0,0 1 1,-1 1 0,-2 1-1,2 0 1,-2 4-1,0-1 1,0 3 1,-2 2-1,0 1 0,-2 1 0,1 1 0,0 1 0,-1 0 1,1 2-1,0 3 0,-1-3 0,-1 0 0,-1 10 0,4-13 1,-4 13-1,3-7 0,-3 7 0,0 0 1,0 0-1,0 0 0,0 0 1,6 5-1,-6-5 0,4 12 0,-4-12 0,4 13 1,-4-13 0,5 14-1,-5-14 0,6 13 1,-3-3-1,1-1 0,0 2 1,1 1-1,0 3 1,0-2-1,1 0 1,0 2 0,-1 0 0,1 0-1,1 2 1,-1-1-1,0 1 1,1 3-1,-2-1 1,1-1 0,0 0-1,0 0 1,1 0-1,-3-3 1,3 5-1,-1-4 0,-1 2 0,3 2 0,-3-3 0,1 4 0,0 0 0,-1 1 0,1 1 0,-1 0 0,1 0 0,-3-2 0,3 3 0,0-2 0,-2-2 1,1-5-2,-1-2 1,1-3 0,-2-1 0,-3-9 0,6 8 0,-6-8 0,0 0 0,0 0-1,7-10-3,-7 10-9,4-10-8,-3 0-9,-2 2-26,-4-4-21</inkml:trace>
  <inkml:trace contextRef="#ctx0" brushRef="#br0" timeOffset="657.8217">155 363 25,'0'0'56,"0"0"-11,-9 6-27,9-6-5,0 0-5,0 0-3,0 0 0,8 0-1,-8 0-1,12 0 1,-4 0-2,2 0 1,2 0 0,1 0-1,-3 0-1,4 0 1,-2 0-1,2 0 1,-2 0-1,0 0-1,-1 0 1,-2-2 0,0 0-1,0 0 1,-9 2-1,13 0 0,-13 0-1,10 0-1,-10 0-4,0 0-11,0 0-11,9 7-18,-9-7-22</inkml:trace>
  <inkml:trace contextRef="#ctx0" brushRef="#br0" timeOffset="1451.8246">697 331 65,'0'0'58,"-8"-5"-30,8 5-10,0 0-6,0 0-5,0 0-1,0 0-2,0 0-1,0 0-1,8 0 1,-8 0-2,11-2 0,-11 2 1,16-5-2,-7 2 1,0 0 0,2 0-1,0 3 0,-1-3 1,-1 1 0,-1 2-1,0 0 1,1-2-1,-9 2 0,14 0 0,-14 0 1,11 0-1,-11 0 0,13 2 0,-13-2 0,9 0 0,-9 0 1,9 0-2,-9 0 1,8 0 0,-8 0-2,8-2-3,-8 2-9,0 0-9,0 0-11,0 0-28,0 0-14</inkml:trace>
  <inkml:trace contextRef="#ctx0" brushRef="#br0" timeOffset="2738.7063">751 481 25,'0'0'49,"0"0"-19,0 0-8,-8-1-8,8 1-5,0 0-2,0 0-1,0 0 0,0 0-1,0 0 0,0 0-1,-3-9 0,3 9-2,0 0 0,0 0 0,0 0-1,0 0 0,-8 0-1,8 0 2,0 0-2,0 0 1,0 0-1,0 0 1,0 0 0,0 0 0,0 0-1,0 0 1,0 0 0,0 0 0,0 0 1,0 0-2,0 0 1,0 8 0,0-8 0,8 4 1,-8-4-2,11 0 1,-11 0-1,13 0 1,-13 0-1,12 1 0,-12-1 0,13 0 0,-13 0 0,11-1 1,-11 1-1,10-2 0,-10 2 0,8-2 0,-8 2 0,8-1 0,-8 1 0,0 0 0,12 0 0,-12 0 0,0 0 0,10-2 0,-10 2 0,0 0 0,9-1 0,-9 1 0,0 0 0,11-2 0,-11 2 0,0 0 1,10 0-2,-10 0 2,0 0-1,10-2-1,-10 2 1,0 0 0,9-6 1,-9 6-2,8-3 1,-8 3 0,0 0 0,10-6 0,-10 6 0,0 0 0,9-1 0,-9 1 0,0 0 0,0 0 0,0 0 0,0 0 0,8 1 0,-8-1 0,0 0 0,0 0 0,0 0 0,0 0 0,0 0 0,0 0 0,0 0-1,0 0-2,4 9-4,-4-9-12,0 0-8,0 0-23,0 0-21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3T11:38:20.7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15,'0'0'45,"0"0"-40,0 0-3,0 0 0,8 0 5,-8 0 5,0 0-4,3 10 6,-3-4-5,0 0 3,1 4-3,-1 0-1,5 4-4,-1-1 0,1 3-1,-1 0-1,6 1 0,-1-1 0,1 2-1,4 0 0,1-6 0,2 2-1,-2-4 0,2-4 1,1 0-1,4-6 0,-4 0 0,0-6 0,5-3 0,-1-4 0,-3-3 0,3-3 0,-2-1 0,-1 1-1,-2-2 0,-2 1 0,-1 3 1,-2-1-1,-4 5 1,1 2 0,-4 3 0,-5 8-1,0 0 2,0 0-1,6 4 0,-6 6 0,-2 1 1,-2 3 1,1-1-1,-3 3 0,-1 2 2,4-1-1,0 0-1,-1 1 1,4 2-1,-2 0-1,2 2 2,2 3-2,-1 0 0,2-2 0,-1 4 0,-1 0 0,-1-1 0,0-2 0,0-1 0,0-5 0,0 0 0,0-3 0,0-2 0,0-1-1,0-2 1,-3-2 0,-1-1 0,-2 4 0,1-5 0,-4 3 0,3 1 1,-3-1-1,3-3 0,-5 1 1,0 0-1,2 0 1,-3-4 0,-2 2-1,4-2 0,-1 0 1,-3 0-1,0-3-1,-1 0-2,3 0-7,-2-3-17,-1-4-19,3 2-17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1.0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162-1 27,'0'0'25,"0"0"-1,0 0-6,0 0-1,0 0-4,0 0-1,0 0-3,0 0-2,0 0-2,0 0-1,-6 0-1,6 0 1,-14 2 0,14-2-2,-14 14 1,14-14 0,-12 15-1,2-6 0,3 2 0,-4 0-1,6 2 0,-7 1 0,5 2-1,-3-1 2,5 2-1,-6 0-1,4 2 1,2 1-1,-4-2 1,4 3 0,3-1-1,-5 1 1,5 2-1,2 4 1,0-1-1,0 1 1,2-1-1,5 1 0,-4 0 1,3-4 0,4 1-1,-3-2 0,4-3 1,-4-1-1,5-1 1,-7-5 0,7 1-1,-9-4 0,-3-9 0,13 10-3,-13-10-5,0 0-27,5 9 0,-5-9-4,0 0-3,0-8 1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1.8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8 23,'0'0'31,"-9"-8"-2,9 8-12,0 0-2,0 0 0,0 4-5,0-4-2,9 16-3,-6-5 0,11 5-1,-5-2 1,9 9 0,-4-3-2,5 5 0,-1 1-1,1 0 0,-2 0 0,-1 2-1,0-4 0,-7-5 0,3 0-1,-5-7 0,2-1-1,-9-11-2,5 12-7,-5-12-23,0-5 0,-2-5-4,1-6-2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2.0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9 66,'0'0'34,"0"0"-1,-2-10-17,2 10-4,-12 3-2,9 8-2,-11-4-3,7 3-2,7-10-3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2.3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8 23,'0'0'31,"-9"-8"-2,9 8-12,0 0-2,0 0 0,0 4-5,0-4-2,9 16-3,-6-5 0,11 5-1,-5-2 1,9 9 0,-4-3-2,5 5 0,-1 1-1,1 0 0,-2 0 0,-1 2-1,0-4 0,-7-5 0,3 0-1,-5-7 0,2-1-1,-9-11-2,5 12-7,-5-12-23,0-5 0,-2-5-4,1-6-2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2.5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211 5 66,'0'0'34,"0"0"-1,-2-10-17,2 10-4,-12 3-2,9 8-2,-11-4-3,7 3-2,-9 5 1,2 5-1,0-1-1,1 7-1,-2 1 0,-1 2 0,-2 0-1,3-3 0,2 2 0,3-9-1,-4 3-1,5-7-2,4 0-7,-1-7-23,6-8-2,0 0-2,4 6-3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2.8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64-1 53,'0'0'30,"0"0"-1,-7 0-19,7 0-6,0 0-2,0 0-5,-7 10-1,7-10-3,0 0 0,0 0-1,0 0 1,-10 8 0,10-8 5,0 0 2,0 0 1,0 0 2,0 0 3,0 0 0,0 0 2,-4 7-3,4-7 1,0 0-1,-5 13 0,5-13-1,-11 11 0,10-1 0,-3-1 1,2-1-2,-3 2 1,1 3 0,3-1-1,1 3 0,-2 0-1,2-1 0,0 0-1,3-2 0,6-2 1,-2-6-4,7 1-2,0-5-13,4-5-15,1 1-2,-1-9-3,3 4 0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3.1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0 74,'0'0'33,"-12"7"-3,12-7-21,-14 8-5,14-8-5,-3 10-19,3-10-9,0 0-4,0 0-2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4.2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 1 25,'0'0'29,"0"0"-4,0 0-8,-4 8-1,4-8-4,-2 10-2,2-10-3,-1 19-1,-5-8-1,3 1-1,-2 2-2,-1-1-2,-4 4-6,-4-2-24,7-1-1,-7-8-4,7-5-1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4.8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40,'0'0'32,"0"0"-2,0 8-15,0 5-4,0 1-3,5 3-3,-3 3-1,5 3-1,4-4 0,-4 0-1,7-5 0,1-3 0,-4-8 0,5-3 0,-2-3 0,1-8-1,3-5 0,-7-2-1,-1 0 1,2-5-1,-8 3 0,-1 4 0,-1 1 0,-2 15 0,0-11 0,0 11 0,0 8 1,0 14-1,5 1 1,1 7 2,-5 6-2,5 2 2,2 1-1,-4 1 1,-1-3-1,-3-1 0,0-5 0,0 1 1,-5-7 0,-7-2-1,0-4-1,-1-6 0,-4-3 0,-1-4-1,-1-4 0,-4-2-2,4-3-1,-2-3-5,12 1-9,-5-3-18,14 8-1,-5-14-3,5 14-1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5:57.82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20 96 10,'0'-12'20,"0"12"3,3-10-7,-3 10 0,3-10-5,-3 10-3,6-7 2,-6 7-5,8-6 0,-8 6 3,9-9-2,-9 9 0,14-11-1,-5 6-1,1 0 1,-4-4-1,8 5-1,-6 0 1,1 1-3,2 3 0,-5 0 0,4 3 0,-5 4 0,3 3 0,-2-3-1,0 5 0,0 0 0,-2-1 1,3-2-1,0 4 1,-1-4 0,2-2-1,-1 2 1,1-4 0,-3 2 0,5-2 0,-5 4 0,-5-9 0,11 11-1,-11-11 1,4 14-1,-4-14 1,5 13-1,-5-5 0,0 0 1,0-8 0,-3 11-1,3-11 0,-3 10 1,3-10 0,-6 12-1,6-12 1,-7 8-1,7-8 1,-3 9-1,3-9 0,-6 11 0,6-11 0,-4 8 1,4-8-1,-5 7 0,5-7 0,-7 9 1,7-9-1,-8 8 0,8-8 0,-11 6 0,5-5 0,-1 4 0,-1-3 0,-1 2 0,3-2 1,-4 3-1,4-4 1,-1 3-1,-1-2 0,1-1 1,-1 0-1,0 0 0,1 2 1,2-2-1,-6 0 1,7 1-1,-4 0 0,1 0 1,-1 0-1,0 1 0,1-2 0,1 1 0,6-2 0,-14 3-1,14-3 1,-6 1 0,6-1-1,0 0-1,-8 2-2,8-2-1,0 0-5,-6 6-16,6-6-15,-6 6-24</inkml:trace>
  <inkml:trace contextRef="#ctx0" brushRef="#br0" timeOffset="1.0006">34 51 48,'0'0'33,"-10"12"-4,7-4-10,-1 2-7,2 1-3,-4 3-2,6-2-2,-1 5-1,1 0-1,-2 1 0,1 4 0,-2-3-1,-1 3-1,0 1 1,2 0-1,-1 0-1,-3 0 0,2 1 0,1 1 0,-3-2 1,2-1 0,0 0 0,1 1-1,-3 1 1,3-4 0,-2 2-1,2-1 1,-3-2-1,1-3 0,4 2 0,-2-4 0,0 0 0,0-4 0,1 1 0,-1 1 0,3-6 0,0 1 0,0-7 0,0 12 0,0-12 0,0 0 0,0 6 0,0-6-1,0 0-1,0 0-1,0 0-4,0-2-14,0 2-16,5-14-22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5.2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0 66,'0'0'35,"-6"1"-3,6-1-15,-12 11-8,10 0-3,1-3-1,-1 6-2,2-1-1,0-1-1,0 3 1,2-1 0,1 0-1,8-5-1,-6 2-3,-5-11-4,17 0-21,-4 0-7,-6-12-1,1-2-3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5.3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0 88,'-12'-3'34,"12"3"-2,-9 5-22,9-5-4,-9 12-5,9-4-10,0-8-22,6 13-3,-6-13-1,12 0-3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35.8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22 58,'0'0'34,"0"0"-1,0-13-14,0 13-6,0 0-2,9-3-2,-9 3-3,11-5-2,-11 5 1,14 0-3,-14 0 0,17 10-1,-12-4 1,10 6-1,-5 1 1,2 2-1,4 2 1,-2 5-1,-2 1 0,-1 5 1,-1-2-1,-1 5 0,0 5 0,-6 0 0,-3 1 0,0 3-1,-12-2 0,2 1 0,-4 2-3,-7-6-4,10-2-30,-6-6 1,6-7-4,4-9-5,7-11 1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2:50.1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85 14 2,'0'0'19,"0"0"-2,0 0-1,0 0-1,0 0-4,0 0 0,-1-10-2,1 10-1,0 0-3,0 0-1,0 0 0,-9-3-1,9 3 1,-11 0-1,11 0 0,-10 9 0,10-9-1,-9 14 2,0-4-2,6 1 0,-1 1 0,-1 2-1,-4 2 0,6 2 1,1-2-1,-1 2 0,-1 2 0,4-1 0,-3 1-1,3-2 1,0-2-1,3-1 1,2-2-1,-1-1 1,8-1 0,-3-5-1,3-1 1,0 0 0,2-3 0,0-2 0,2 0 0,2 0 0,-2-7 0,-1 2-1,-4-3 2,5-3-2,-2 0 1,1 1-1,-2-4 1,-4 3-1,1 0 1,-10 11 0,9-13-1,-9 13 0,0 0 0,0 0 1,0 0-1,0 4 0,0 5 0,0 2 0,0-3 0,5 3 0,6 0 1,-1-6-1,2-3 1,4 1 0,2-3 0,1-5 0,-1-3 0,1-4 0,-2 0 1,1-4-1,-4 0 1,-7-4-1,-2 0 0,-1-1 1,-8-4 0,-6 4-1,-6 0 0,-2 3-1,-3 3 0,2 5 0,-9 8-1,5 2-4,6 7-14,-1 2-15,4 1-3,5-1-2,9-9-3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4:33:26.2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1:55.8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 6 11,'0'0'19,"0"0"-3,0 0 1,-6-10-6,6 10 1,0 0-1,0 0 1,0 0-2,0 0 0,0 0-2,0 0 0,0 0-2,-7 0-1,7 0 0,-14 14-1,9-7-1,-4 7 0,2 0 0,4 6-1,-8-2 0,8 6 0,-1 5-1,-3 0 1,6 0-2,1 1 2,0-2-1,5 1 0,2-6 0,3 0 2,3-11-2,1-1 1,3-5 0,3-3-1,1-4 1,0-9 0,3-4-1,-3 0 0,-2-5 0,-3-3 0,0 0-1,-7 2 1,1 0-1,-6 4 0,-1 6 0,-3 10 0,0 0-1,0 0 1,4 10-1,3 6 1,-2-2 1,11 2 0,0-4 0,5-3 1,3-7 1,6-2-1,-2-11 1,0-2 0,0-6-1,-7-1 1,-8-2 0,-6-3-2,-7-2 0,-2 0 1,-16 4-1,-3 1-1,-7 4-2,0 4 1,-2 4-2,-1 3 0,8 7-5,-5 0-15,19 1-15,9-1-2,0 0-1,0 0-3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1:56.2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 0 66,'0'8'34,"0"3"-1,-4-2-23,4 8 0,0-1 0,0 6 1,0-3-5,0 5-1,-2-2-1,2-2 0,-7-1-2,6 0 0,-1-8-3,0 2-1,-1-5-4,3-8-4,-13 0-16,13 0-8,-16-6-3,8-6-3,-6 0 3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1:56.5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99 71,'0'0'37,"0"0"-2,0 0-20,2-11-1,16 8-1,-3-3-3,6-2-4,4-4-2,7 4-1,-1 0-1,-3-1 0,2 1 0,-2 1-2,-3 2 0,-4-1-1,0 2-2,-6-1-5,5 5-22,-8 0-6,-5 0-3,-7 0-2,12 4-2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1:56.9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77,'0'0'36,"0"0"-3,-2 11-20,2-11-4,4 23 1,-1-12-2,10 9-1,-5-4-3,10 6 0,-2 0-1,1-1 0,1-2-1,-1 4-1,1 0 1,-4-5-2,-2 0 1,-3-2-2,0-3-1,-2-7-3,-2 7-7,-5-13-24,11-6-1,-10-9-2,3-5-3,-4-5 3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1:57.2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361 0 88,'0'0'36,"-14"12"-2,8 3-24,-8 1 1,-1 9-1,-6-2-1,3 8-3,-12 0-1,6 3-2,-6 1 0,5-1-1,-8 2-2,8-1 1,-4 0-2,6-10-3,7 3-15,-1-8-18,2-6 0,10-8-4,5-6-2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9:04.424"/>
    </inkml:context>
    <inkml:brush xml:id="br0">
      <inkml:brushProperty name="width" value="0.07938" units="cm"/>
      <inkml:brushProperty name="height" value="0.07938" units="cm"/>
      <inkml:brushProperty name="color" value="#EA157A"/>
      <inkml:brushProperty name="fitToCurve" value="1"/>
    </inkml:brush>
  </inkml:definitions>
  <inkml:trace contextRef="#ctx0" brushRef="#br0">20 96 10,'0'-12'20,"0"12"3,3-10-7,-3 10 0,3-10-5,-3 10-3,6-7 2,-6 7-5,8-6 0,-8 6 3,9-9-2,-9 9 0,14-11-1,-5 6-1,1 0 1,-4-4-1,8 5-1,-6 0 1,1 1-3,2 3 0,-5 0 0,4 3 0,-5 4 0,3 3 0,-2-3-1,0 6 0,0-2 0,-2 0 1,3-1-1,0 2 1,-1-3 0,2-2-1,-1 2 1,1-4 0,-3 2 0,5-2 0,-5 5 0,-5-10 0,11 10-1,-11-10 1,4 15-1,-4-15 1,5 12-1,-5-3 0,0-2 1,0-7 0,-3 12-1,3-12 0,-3 9 1,3-9 0,-6 12-1,6-12 1,-7 8-1,7-8 1,-3 10-1,3-10 0,-6 11 0,6-11 0,-4 8 1,4-8-1,-5 7 0,5-7 0,-7 8 1,7-8-1,-8 9 0,8-9 0,-11 5 0,5-3 0,-1 2 0,-1-1 0,-1 0 0,3 0 1,-4 2-1,4-4 1,-1 3-1,-1-2 0,1-1 1,-1 0-1,0 0 0,1 1 1,2 0-1,-6-1 1,7 1-1,-4 0 0,1 0 1,-1 0-1,0 1 0,1-2 0,1 1 0,6-2 0,-14 3-1,14-3 1,-6 1 0,6-1-1,0 0-1,-8 2-2,8-2-1,0 0-5,-6 6-16,6-6-15,-6 6-24</inkml:trace>
  <inkml:trace contextRef="#ctx0" brushRef="#br0" timeOffset="1">34 51 48,'0'0'33,"-10"12"-4,7-4-10,-1 3-7,2 0-3,-4 2-2,6 0-2,-1 4-1,1-1-1,-2 3 0,1 3 0,-2-4-1,-1 5-1,0 0 1,2 0-1,-1 0-1,-3 0 0,2 1 0,1 1 0,-3-2 1,2-1 0,0 1 0,1-1-1,-3 2 1,3-4 0,-2 3-1,2-3 1,-3 0-1,1-5 0,4 3 0,-2-4 0,0 1 0,0-5 0,1 1 0,-1 1 0,3-6 0,0 1 0,0-7 0,0 12 0,0-12 0,0 0 0,0 6 0,0-6-1,0 0-1,0 0-1,0 0-4,0-2-14,0 2-16,5-14-22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2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1 6,'0'0'19,"0"0"0,0 0-1,0 0-4,0 0-2,0 0 0,0 0-4,0 5-2,0 4 0,0-9-2,0 20-2,0-2 2,-2 3-2,2 1 0,-2 4-1,0 1 1,1-1-1,-1-1 0,0-4 0,-3-3 0,3-6-1,0-2 2,2-10-1,0 0 1,0 0-1,0 0 0,0 0 0,0 0 0,4-13 0,1 5 0,-1-7 0,-3 1-1,3-5 0,6 1 1,-3-5-1,7-1 1,0 2-1,-1 1 1,2 1-1,1 1 1,2 8-1,-4-3 1,2 9 0,-6 4 0,2 1-1,1 6 1,-6 5 0,3 3-1,-5 5 1,1 1 0,3 1 0,-8 1 0,-1 1 0,0-5 0,0 1-1,0-2 2,-3-6-2,-3-2 1,6-9 0,-3 10-1,3-10 0,0 0 1,0-13 0,0 3-1,2-2 0,7-3 0,-6-6 0,9 4 0,-5 0 0,7 1 0,-5-1 0,5 4 0,2 1 0,-2 4 0,-5 3 1,3-1 0,2 1-1,-7 5 0,5-2 1,-5 2-1,4 2 1,-11-2-1,10 16 1,-3-7 0,-5 4-1,0 0 1,-2 3 0,0 0 0,0 3 0,0-4-1,-2 2 1,0 1-1,-1-6 1,-2 1-1,3-2 0,2-11-1,-2 11-2,2-11-5,0 0-25,0 0-1,2-6-3,5-4-3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4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7-1 45,'0'0'35,"3"9"-1,-3-9-11,0 14-11,0-4-4,0 3-1,-3-1-3,1 2 0,0-3-3,0-1-3,2 0-3,0-10-8,0 0-19,0 0-3,0-10-1,0-5-1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6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60,'0'0'33,"0"0"-2,-2 13-22,-5-5-4,2 2-2,3 5-7,-1-5-23,3-1-4,0-9-3,0 10 1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0 67,'5'11'34,"-5"4"-2,2-1-22,-4 3-2,0 8-1,-1-2-1,3-1-2,-4 0 0,4-2-1,0-7 0,0 1-1,0-14 0,7 7 0,6-8-1,-5-8 0,5-4 0,2-2 0,1-6-1,-2 2 0,4 1 1,-4-3-1,0 5 0,0 3 0,-5 7 0,1 5 2,-10 1-1,18 7 0,-17 6 0,3 7 0,1 1 0,0 1 0,-5 2 0,2 1-1,-2-2-2,0-1-6,0-3-25,0 0-2,-2-3-4,-6-5-2,2-2 1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8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5 52,'0'-8'34,"0"8"-12,0 0-6,0 0-4,-9 0-4,9 0-2,-10 4-3,-1 0 1,4 3-1,-7 0-1,2 4 0,1-4 0,-3 5 0,2 1 1,5 6-2,-3 0 0,3 3 0,7 6 0,0 0-1,0 2 1,0-1-1,5-3 1,7-2-1,4-8 0,0-2 1,1-7 0,2-7 0,3-6-1,-3-8 1,2-2 0,-2-5 0,-1 0-1,-4 0 1,0 3 0,-7 2-1,-4 7 0,-3 9 1,0 0-1,7 10 1,-7 5-1,2 2 0,0 3 0,3 3 1,7-7-1,4-2 1,-5-8 1,10-6-1,1-3 0,-1-9 0,-3-8 1,0-1 0,-3-7-1,-6 1 0,-2-2 1,-7 5-1,0 2-1,-12 1 0,0 11-1,1-3-5,-3 13-22,-2 0-7,2 4-6,0 0-4,4 0 2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1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-1 365 7,'0'0'30,"0"0"-3,0-4-6,0 4-3,10-17-2,-1 5-4,1-8-5,3 0-1,2-7-2,1-2-1,2-1-1,-1-4-1,1-1 1,-2 1-2,-9 4 1,7 6 0,-11 2 1,4 4-1,-3 9 1,-4 9-1,0 0 0,-9 5 1,4 9-1,-1 3 2,-2 8-2,2 4 0,-1 2 0,0 5 1,4-3 0,1 2-1,0-3 0,-1 0 0,1-6-1,2-6 0,-3-2-2,1-5-4,2 3-15,-2-7-12,0 1-2,2-10-3,-3 10 0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16 53,'-7'8'35,"7"-8"-1,0 0-18,0 0-6,5 2-2,4-2 0,8 0 0,1 0-3,6 0-1,-3-5 0,7 4-1,0-6 1,4 4-2,-7 0 0,4 1-1,-8 0-1,-1 0-1,-3 2-4,-8 0-11,-9 0-19,7 10-1,-7 0-3,-12-4-3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0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53 59,'0'0'34,"0"0"-1,0-9-21,7 7-2,2-8 0,3 5-2,-1-5 0,4 6-4,1-4 0,2 6-1,-1-1 0,1 3-2,-8 0 1,4 8 0,0 0-1,-10 3 0,-1 4-1,-3 1 0,-5 4 0,-9 1-1,-3 1 1,-3 0-1,-1-2 0,0 0 0,-3-5 1,1-4 1,7-2-1,6-3 0,-3-2 0,13-4 0,0 0 0,0 0 0,0 0 0,0 0 0,13 4 0,-6-1 0,7 1 0,-2 4 1,5-5 0,1 3-1,5 2 0,-2-4 0,-2 1 0,4-5-5,5 5-16,-7-5-14,0-2-5,2-6-3,-4-4 0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9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35 21,'0'-8'24,"-2"-1"0,0 1-4,2 8-1,-2-10-4,2 10-3,0 0-2,0 0-3,0 0 0,-8 18-2,2-1-2,5 8 2,-1 5-3,0 8 0,0 6 0,-1 1 0,3 4 0,-2-2-1,2-1 0,-3-6 0,3 1-1,-2-10 1,0-5-1,2-7 0,-2-2-1,2-8-1,0-9-2,0 9-11,0-9-18,0-5-3,0-6-1,0-5-3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3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0 73,'0'0'35,"-7"7"-3,4 6-22,-11 2-3,9 5 0,-10-1 0,12 9-3,-4 1 0,2 5-1,3 5-1,2 0 0,0 4-1,0 2 1,0-1-2,-2-2 2,0-5-1,2-5-1,-5-6 0,3-5 0,-1-6-5,3-15-6,0 0-22,0 0-3,0 0-2,-4-13-4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35.21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0,'0'0,"0"0,0 0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9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 41 69,'0'-10'35,"0"10"-1,-1-14-23,1 14-2,-2-10 0,2 10 0,0 0-4,0 0-1,-14 2-2,10 7 0,-8 7 1,5 5-1,-5 2-2,5 5 1,-4 2-1,8 0 0,3-3 1,1-2 0,15-5-1,2-9 0,1-7 0,7-3 1,1-2 0,1-11-1,-2-2 1,-7-1-1,1-2 0,-5 3 0,-4 7 1,-2 3-1,-9 4 0,14 0 0,-11 9 0,6 2 1,0 1-1,5-1 1,-2-6 0,6-2 1,1-6-1,-2-4 1,3-9 0,-5 0-1,-2-7 1,-5 0-1,-2-5 0,-6 4 0,-9 1-3,-7-3-2,4 17-16,-11-7-17,2 12-2,-5 0-3,8 4-1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3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70-1 93,'-12'0'36,"12"0"-4,-6 12-23,-2-2-1,6 8 0,-3 4-2,5 5-2,-4 4-1,1 8 1,1 8-2,0 5 0,-3 1-1,3 3 0,-1-2-1,1 0-1,-3-5 1,-1-7-2,5-7 0,-1-8-2,2-6-2,0-21-18,0 0-14,14-2 0,-4-21-2,3-10-1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6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22-1 99,'0'0'35,"0"0"-1,-10-2-25,10 2-4,-5 7 0,3 5 0,2 11-3,0 2 0,0 12 1,0 6-2,0 10 1,0 3-1,0 1 1,0 0-1,0-6-2,0-4 1,-2-7-2,2-8-2,-5-13-24,5-10-9,0-9-2,7-6-2,0-13-1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5.4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97 28,'0'0'30,"-2"-8"-11,2 8-4,0-7-3,0 7 1,0-12-4,0 12 0,9-13 0,-9 13-2,10-16-1,-3 9-1,-7 7-1,19-13 1,-8 4-2,1 7-1,1-3 0,1 4 0,-2-2 1,0 3-2,4 0 1,-2 0-1,-4 3 0,1 2-1,3 3 1,-7 1-1,2 5 2,-2-2-1,-5 1-1,1 3 1,-3-3-1,0 5 1,-3-4-1,1 4 1,-7-5-1,-2 4 0,1-4 1,1 4-1,-5-3 1,2-2-1,1-2 0,-3-2 0,6 1 1,8-9-1,-13 9 1,13-9-1,0 0 0,-10 7 0,10-7 0,0 0 1,0 0-1,0 0-1,0 0 2,9-7-2,-9 7 2,8-3-1,-8 3-1,16 0 2,-2 0-1,-2 0 0,2 0 1,4 2-1,0 3 0,-1-1 0,1 3-2,-4-7-9,8 2-23,-8-1-2,2-1-2,-2-8-5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6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40,'0'0'33,"0"0"-9,0 0-4,9-1-4,-9 1-2,11-4-4,3 4-2,-4 0 0,8 0-2,-2 0-2,3 1-1,0 2-1,2 3 1,0-1-2,-2-1 0,-5-3-1,2-1 0,-5 0 0,-2 0 1,-9 0-2,12 0-3,-12 0-6,0 0-24,0 0-2,-5-11-2,5 11-3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8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51-1 78,'-15'3'36,"15"-3"0,-16 13-23,7-11-2,9-2-2,-9 13-1,9 1-3,-1-2-2,1 11 0,0-1-2,0 3 1,0 6-2,0-4-3,0 4-18,1-10-14,1-11-3,-2-10-4,0 0-3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8.4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676 30 30,'0'0'22,"0"0"-2,0 0 0,10-8-3,-10 8-3,0 0-2,-3-11-2,3 11-3,-13-2 0,5 1-2,-8-2 1,2 3-2,-11-1 0,4 1 0,-9-4-1,1 4-1,-8 0 0,0 0 1,-7 0-2,-2 0-1,-1 3 0,-2 2 0,2 0 0,5 0 0,1 1 0,8 3 0,5-4 1,9 2-2,3 0 1,4 0 0,12-7 0,-2 15 0,5-6 0,13 6 1,5 0-2,7 4 2,11 4-1,5 0 0,1-1 0,4 2 1,-5-2-1,-2-2 0,-7-1 1,-10 0-1,-4-4 1,-16 4 0,-5 0-1,-9 1 1,-13 5 0,-8 5-1,-7 2 1,-7 0-1,-1 4 0,1-4 1,3 2-1,-1-4 0,5-4 1,11-4-1,3-3 0,6-3 0,3-5 0,5 1 0,5-3 1,4-9-1,0 13 0,11-9 0,5 1 0,5-3 1,7 1-1,7-1 0,2-2 0,8 1 0,4-1 1,1 0-1,0 0 1,0 0 0,0 0 0,-4-1 1,-2 1-2,-2 0 1,-4 0 0,-4 0 0,-4 0-1,-8 0 1,-4 0-1,-4 0 0,-4 0-2,-10 0-4,0 0-16,-7 2-15,-8 3-1,-5-1-3,-1-1-3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1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0 49,'0'0'35,"-5"5"-6,5-5-14,-12 16-3,7-5-2,-1 3-4,3 5-2,-1 3 0,3 2-2,1 1 2,0-1-3,0-3 1,1-2 0,5-2-1,-1-6-1,-5-11 0,14 11-5,-5-17-12,-1-5-15,1-4-4,0-5-3,1-7 1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3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0 83,'-13'0'35,"6"2"-3,-5-2-25,12 0-1,-11 3-2,11-3-1,0 0-7,0 0-9,0 0-20,0 0-1,11 0-5,-3 0 3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6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47,'0'0'37,"0"0"-3,7 10-16,2-10-9,10 1 0,-5-1-2,9 0-1,-4-1-1,4 0-2,-4-1-2,-1 2-1,-2 0-4,-16 0-12,9 0-17,-9 0-3,-6 3-2,-8 2-2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8T10:59:21.25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1057-1217 126,'-12'0'34,"1"3"-12,2 6-17,1-6-3,8-3-1,-4 15-7,4-15-14,0 11-12,2-2-17,-2-9-16</inkml:trace>
  <inkml:trace contextRef="#ctx0" brushRef="#br0" timeOffset="1">1088-994 40,'0'0'39,"6"-11"-6,-6 11-10,0 0-3,1-12-6,-1 12-5,0 0-1,0 0-2,0 0-2,0 0 0,0 0-2,0 10 0,0 0-1,0 5 0,-1 3-1,1 5 1,-2 3-1,2-1 0,0 0 1,0 0-1,0-1 0,0-5 0,3-3 0,4-5 1,-3 0-2,-4-11 0,17 7-3,-17-7-7,11-6-10,-2-3-12,-2-2-22,1-3-18</inkml:trace>
  <inkml:trace contextRef="#ctx0" brushRef="#br0" timeOffset="2">1300-1120 131,'0'8'32,"-2"2"-11,-1 4-18,3 6 0,0 3-1,0 8 0,0 1 0,5 2-1,-3 0-1,-2 2 1,5-5-1,-2-4 1,-1-8-1,2-3 0,-3-9 0,-1-7 1,0 0-1,11-10 0,-8-6 0,3-4 1,-3-6-1,6-5 0,-2-2 1,3-1-2,3-2 2,-1 3-1,0 2 0,2 7 0,2 4 1,1 4-1,1 8 1,-4 7 0,3 1 0,-1 2 1,-4 9 0,4 7-1,-5 1 1,3 5 0,-9 5-1,7 3 0,-7-1 0,1 3 0,1-1 0,-4-3-1,-1-3 0,3-2 0,0-4-1,-1-10-2,1 4-11,0-8-7,-5-7-9,0 0-25,0 0-23</inkml:trace>
  <inkml:trace contextRef="#ctx0" brushRef="#br0" timeOffset="-1">261-1225 50,'0'0'40,"0"-10"-9,0 10-8,0 0-8,0 0-5,0 0-3,3 7-3,-1 3 0,-2 4-2,2 5 0,1 6-2,-1 8 1,2 5 0,-4 6-1,1 3 1,-1 3-1,0-2 0,0 1 0,0-6 0,-1-6 1,1-3-1,-4-7 0,4-4 0,0-9 0,0-5 0,0-9 1,0 0-1,0 0-1,7-15 1,-2-4 0,1-3 0,-1-8 0,2-4 0,2-2 0,-2-2 0,5-5 0,-2 0 0,1 1 0,5 1 0,3 2 1,-2 5-1,1 1 1,1 8-1,-1 2 1,-1 2 0,1 8 0,-3 6 1,-1 3-2,0 4 1,-3 7-1,-1 8 0,-3 8 1,0 5-1,-3 9 1,1 2-2,-3 4 2,-2 0-1,0 0 0,0-6 0,-2 0 0,-1-8 0,1-3 0,2-9 0,-2-4 0,2-6 0,0-7 0,0 0 0,0-10 0,4-6 0,1-8 0,2-8 0,2-4 1,1-2-2,1-4 2,4 1-1,3-1 0,-1 3 0,3 6 0,-1 8 0,0 4 0,-2 4 0,1 8 1,-1 4-1,-6 3 1,3 4 0,-4 6 0,-1 7-1,0 0 1,-2 8 1,-2-3-2,2 7 1,-2 3 0,-1 1 0,-1 3-1,1-1 1,-2-1 0,-1 0-1,-1-3 0,0 1 1,0-8-1,0 0 0,0-4 0,0-4 0,2 0 0,-2-3-2,4 0-1,-4-11-12,0 8-6,0-8-14,0 0-26,-6-4-18</inkml:trace>
  <inkml:trace contextRef="#ctx0" brushRef="#br0" timeOffset="-5">2666-1293 124,'-10'-1'38,"1"-3"-14,0 0-13,9 4-4,0 0-1,0 0-3,5-4 1,9 4-2,0-1 1,9 1-1,1 0-1,3 0 0,1 0-1,0-3 1,0 0-1,-4 2 0,-1-3 0,-6-2-2,-1 6-1,-7-7-5,0 7-10,-9 0-6,0 0-14,0 0-31</inkml:trace>
  <inkml:trace contextRef="#ctx0" brushRef="#br0" timeOffset="-4">2811-1304 137,'0'0'32,"0"0"-10,7 1-16,-7-1 0,7 12-2,-7-3-1,2 7-1,0 1 0,-2 0 0,0 1-2,0 0 1,0-3-1,0-3-1,0-1 0,0-11-2,0 8-4,0-8-12,0 0-5,0-10-17,-2-1-27</inkml:trace>
  <inkml:trace contextRef="#ctx0" brushRef="#br0" timeOffset="-3">3290-1241 135,'0'0'34,"0"0"-12,0 0-17,7 2 1,-7-2-1,0 0-2,-1 9 0,1-9 0,-4 13-1,1-3 0,-8 1 0,4 4 0,-7 5-1,-2-2-1,1 6 1,1 2 0,-6 1 0,-1 5-1,4-4 0,1 0 1,1-2-1,-3-2 0,8-3 0,-4-2 0,3-5-1,-1-7-1,5 6-6,-2-9-11,9-4-4,-16 1-13,16-1-32</inkml:trace>
  <inkml:trace contextRef="#ctx0" brushRef="#br0" timeOffset="-2">3074-1222 98,'0'0'48,"0"0"-20,0 0-16,0 0-2,0 0-4,0 5-2,0-5-1,7 9 0,3-4-1,-1 4 0,5 0 0,0 0-1,-2 0 0,2 2 1,2 1-2,-2 1 1,-2 1-1,2-1 1,-4 2 0,1 2-1,-2-2 0,-2 1 0,1 1 0,-4-6 0,3 4 0,-2-4 0,-5-11 0,7 11 0,-7-11 0,11 8-1,-11-8 0,0 0-4,7 2-5,-7-2-10,0 0-8,-7-5-18,-4-3-33</inkml:trace>
  <inkml:trace contextRef="#ctx0" brushRef="#br0" timeOffset="-11">160 12 28,'0'0'51,"0"0"-26,0 0-1,0 0-6,0 0-6,-7-1-3,7 1-2,0 0-3,-7-10 1,7 10-2,-11-1-1,11 1 0,-14 0 0,4 1-2,-1 2 2,1 3-2,-1-3 2,-1 3-2,-2 2 1,5 0-1,-3 3 1,1-2-1,4 1 1,0 2-1,2-4 0,3 2 0,2-2 0,2 2 0,5-3 0,5 6 0,1 1 0,2-1 1,-1 2-1,4 1 0,-1 2 0,1-3 1,-4 4-1,0-4 1,-5-2-1,1 2 1,-3-4 0,-5 4 0,-2-7 0,0 2 0,-9-1 0,0 1 1,-3-5-2,-2 2 0,-2 1 1,1-5-1,-3 4 0,2-6-1,-1 2 1,5-3-2,3 1 0,-2-1-4,11 0-8,0 0-12,0 0-15,11-2-28</inkml:trace>
  <inkml:trace contextRef="#ctx0" brushRef="#br0" timeOffset="-10">411 312 137,'0'0'32,"0"6"-10,0-6-17,-7 10-2,7-10-1,-8 10-1,8-10-1,-9 8-1,9-8-4,0 0-11,0 0-11,0 0-20,0-7-21</inkml:trace>
  <inkml:trace contextRef="#ctx0" brushRef="#br0" timeOffset="-9">474 131 153,'0'0'29,"-3"10"-11,3-10-12,23-4-2,-1-3-1,8 2-1,-2-1 0,5 3-1,-3 0-2,0 1 0,0 4-4,-11 1-9,0 3-8,-7 3-12,-1 3-31,-6-3-11</inkml:trace>
  <inkml:trace contextRef="#ctx0" brushRef="#br0" timeOffset="-8">602-186 149,'-9'0'27,"9"0"-7,-8 9-16,6 5-1,0-2-1,2 4 0,-3 5 0,3 2-1,3 3 1,1 2-1,-1 5 0,4 1 0,-2 2-1,2 1 1,-1-3-1,1 1 1,0-4-1,-2 2 0,0-6 0,0-3 0,1-2 0,-1-4 0,-2-2 0,3-4 0,-3-1 0,-3-11-1,11 13 1,-11-13 0,15 3-2,-6-5-1,2 1-4,-1-8-11,0 1-7,4-2-20,-5 3-28</inkml:trace>
  <inkml:trace contextRef="#ctx0" brushRef="#br0" timeOffset="-7">948 375 164,'-8'10'26,"8"-10"-5,-21 7-17,21-7-1,-13 8-1,13-8-4,-1 10-2,1-10-14,0 0-5,0 0-15,0 0-32</inkml:trace>
  <inkml:trace contextRef="#ctx0" brushRef="#br0" timeOffset="3">1849-223 100,'0'0'35,"0"0"-12,0 0-11,0 0-3,-3-2-2,3 2-3,-6 9 0,6 2-1,-3 3-1,-2 2-1,-2 6 1,3 6-1,-5 2 1,2 4-2,-3 7 1,1-2-1,-1 4 0,1-1 1,-2 1-1,3-5 0,-3-2 0,2-1 0,-3-5 0,7-1 0,-4-8 0,2 1 0,0-1 0,-1-5 0,6 0-1,-7-4 1,6 1-1,-4-4-2,5-1-3,2-8-13,-12 5-10,12-5-25,0 0-15</inkml:trace>
  <inkml:trace contextRef="#ctx0" brushRef="#br0" timeOffset="4">1749 286 128,'0'0'37,"0"0"-14,0 0-16,9 1-3,2-1 0,6 0-1,2-1-1,8 0-1,-3-1-1,-1 0-2,3 2-10,-3-1-10,-7-1-11,-4 2-28,-3-5-18</inkml:trace>
  <inkml:trace contextRef="#ctx0" brushRef="#br0" timeOffset="5">1865-209 119,'0'0'38,"-9"8"-14,2 2-19,7 1 0,-2 5 0,2 2-3,2 5 1,7-3-1,-2 2 1,3 6-1,-1-4 0,2 6 0,-3 3-1,3-2 0,1 2 0,-3 0 0,0 1 0,-4 0-1,2-2 0,0-3 0,-4-3 0,3 0 0,-5-4 0,3-4 0,1-1 0,-3-2 0,3-4-1,-5-11 0,9 14-3,-9-14-5,0 0-11,9 0-10,-9 0-24,0-6-24</inkml:trace>
  <inkml:trace contextRef="#ctx0" brushRef="#br0" timeOffset="6">2213-2 15,'0'0'61,"0"0"-5,0 0-33,0-9-7,0 9-4,10 0-4,1 5-2,-2 1-1,3 6-1,4-1-2,-1 4 1,1 2-2,2 5 1,-3-3-1,6 4 0,-3-1 0,-1-2 0,-3 0-1,4-2 1,-6-2-1,4-2 0,-2 0 1,-4-5-1,1-1 0,-2 1 0,-1-2 0,-8-7 0,11 9 0,-11-9-1,0 0-2,0 0-6,0 0-11,0 6-6,0-6-21,-12 0-32</inkml:trace>
  <inkml:trace contextRef="#ctx0" brushRef="#br0" timeOffset="7">2523-15 69,'0'0'55,"0"0"-19,0-9-24,0 9-3,0 0-1,-9 6-3,9-6-2,-9 14 0,6-5 0,-3 5-1,-1 1 0,4 6-1,-6 1 1,2 1 0,2 3-1,-4 2 0,-1 1 0,-3 1 0,1-4-1,-2 1 1,2-2-1,-4 0 0,-1-3 1,1-3-1,4 0 0,1-6 0,1-2 0,3-1-2,7-10-2,-9 8-13,9-8-7,0 0-15,7-14-28</inkml:trace>
  <inkml:trace contextRef="#ctx0" brushRef="#br0" timeOffset="8">2844 277 102,'0'0'48,"0"9"-20,0-9-20,9 1-2,2 3-1,1-2-2,2 1 0,2-1-1,1 1 0,1 0-1,-4 4-1,3-2 1,-1 0 0,-2 2-1,-2 0 0,0 1 0,-1-2 0,-4 0-1,-7-6-1,17 13-8,-17-13-12,9 14-9,-9-14-28,0 0-18</inkml:trace>
  <inkml:trace contextRef="#ctx0" brushRef="#br0" timeOffset="9">2942-11 53,'7'-10'30,"-7"10"-1,6-13-12,-6 13-4,7-13-2,-7 13-2,8-6-2,-8 6 1,0 0-2,9-5-1,-9 5-1,0 0 0,0 0-1,-5 3-1,5-3 0,-7 14-1,-4-4 0,6 3 0,-5-2-1,1 6 1,-3-7-1,6 4 0,-6-1 1,7-2-1,-2 3 0,0-4 0,7-1 0,-2-2 0,2-7 0,0 15 1,0-15-1,2 10 0,-2-10 1,14 7 0,-9-3-1,7 3 1,1-3 0,1 1-1,0-3 2,1 3-2,-1-1 1,0 2 0,0-1-1,0 2 0,-1-2 1,-1-1-1,-2 3 0,-3 0 0,-7-7 0,14 11 0,-14-11-1,11 5-1,-11-5-2,0 0-4,0 0-10,3 10-10,-3-10-23,-5 4-22</inkml:trace>
  <inkml:trace contextRef="#ctx0" brushRef="#br0" timeOffset="10">3422-284 60,'0'0'40,"0"0"-6,0 0-13,0 0-7,0 0-5,0 0-3,0 0 0,0 3-3,0-3 0,1 15 0,-1-5-2,6 3 2,-1 1-2,-3 1 1,-2 8-1,3-2 0,-1 3-1,1 3 2,3 2-2,-3 0 1,1 2-1,-3 2 0,5-2 0,-6 0 1,3 0-1,-1 0 0,-2-1 0,0 0 1,0 0-1,0-3 0,0-5 0,-2-2 0,-1-1 0,1-4 0,2 0 0,-4-4 0,4-5 0,0-6-1,4 10 1,-4-10-2,10 3-5,-10-3-10,7-3-9,-7 3-18,9-11-29</inkml:trace>
  <inkml:trace contextRef="#ctx0" brushRef="#br0" timeOffset="11">3492 85 65,'0'0'56,"0"-10"-20,0 10-24,1-14-2,-1 14-3,13-11-3,-6 8-2,3 1 0,1-1 0,1-1-1,2 4 0,-4 0 0,4 0 0,2 0 1,-4 7-1,-3-2 0,5 3 0,-5 0 0,1 7 0,-5-3 0,2 6 1,-3-2-2,-1 4 1,1-6 0,-4 6 0,2-6 0,-2 3 0,0-5 0,0 1 0,0 1-1,0-5 0,-2 2 1,2 3-1,-4-8 1,3 3-1,-3 0 1,2-1-1,-5-1 0,2 1 2,0 2-2,5-10 1,-16 13-1,2-6 0,6 0 1,-5 3-1,-2-4 0,2-3 0,1 2-1,-5-3-3,4 2-6,1-1-10,2-3-8,-3-3-19,8-4-34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8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 79,'5'13'36,"6"-9"-2,-1-4-26,11 3-1,1-3 0,2 0-7,8 0-13,-4-3-19,-2-4-3,-1-1-2,-6-3-3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0.0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75 0 96,'-7'14'38,"-2"6"-2,-4 1-28,2 8-3,1-3 0,2 7-2,2 1-8,-3-10-13,9 0-16,0-12-4,0-12-1,13-4-4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2.3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 21 7,'2'-10'13,"-2"10"0,0 0 1,0-11 2,0 11-1,0 0-2,0 0-2,0 0-2,0 0-2,-7 1-2,7-1-2,-6 15 1,5-2-1,-3 0-1,-1 4 2,1 2 1,-3 5-2,0 2 1,-3 4-1,-1 2 0,1 3 0,-2 0-1,1 1-1,2-1 0,1-4 0,0-5 0,8-6-1,-1-1 1,1-11-1,0-8-2,0 0-3,5 3-15,-5-3-10,4-11-4,-1-5-2,-1-2 0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2.8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91 76,'0'0'31,"0"0"-9,0 0-14,0 0 0,0 13-1,0 0-2,4 1-1,5 8 0,3 2-1,0 1 2,0 3-2,4-3-1,-2 0 0,0-2-1,-3-3 0,1-6 0,-2 0 1,-10-14 0,15 8 0,-15-8 0,7-1 0,-2-7 0,-2-7 1,-1-2-2,3-5 0,1-6 0,-1-3-1,4-5 1,-2-1 0,1 1-1,1 3 0,0 3 0,-6 5 0,6 10-4,-7-3-10,-2 18-20,3-7-3,-3 7-1,0 0-5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4.3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121 30 20,'7'-11'27,"-7"11"-8,5-11-2,-5 11-4,9-8 0,-9 8-3,0 0 0,0 0-3,0 0 1,0 0-2,0 0-1,0 8-1,-4 7 0,-3 0-1,4 4 1,-4 4-2,1 2 1,1 3-1,0 1 0,-4 3-1,2 2 1,-4 0-1,3 1 0,-3 0-1,1 0 1,-3-2-1,5-5 1,-5-1-1,8-8 0,-2-1 0,4-6 0,3 0 1,0-12-1,3 12 0,-3-12 0,14 7 1,-3-5 0,-1-2 1,1 4-1,1-4 1,4 0-1,0-6 2,3 0-2,2 0 1,5 2 0,-3-3-1,5 0 0,-2 1 0,2 4 0,-5-1 0,-2 3 0,-2-1-1,-4 1 0,-5 0 0,-10 0-1,9 11-1,-9-11-3,0 12-15,0-12-16,-9 5-2,9-5-3,-16 0-1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5.0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185-1 41,'0'0'33,"-5"0"0,5 0-16,-18 1-7,18-1-3,-16 8 0,16-8-4,-14 12 0,9-2-1,-2-2 0,0 2 0,2 4-1,-6-2 1,2 2 0,1-2-1,-1 4 3,-2 0-3,1 2 2,1-2-1,2 5-1,-3 2 1,4-2-1,1 2 1,-2 2 0,5 1-1,0 0 0,2 1 1,0-4-1,0 1 1,6-1 0,3 2-1,-2-2 0,5-1 0,0-3-1,0 1 0,1 0 1,2-3-1,-6-2 0,3-2 1,-1-4-3,-11-9-2,16 17-18,-16-17-13,0 0-1,0 0-5,0 0 0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0.1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113 2 28,'0'0'21,"0"0"-1,0 0-3,0 0-2,0 0-4,-5-5-1,5 5-3,0 0-1,-11 0-2,11 0 1,-10 2-1,10-2-1,-12 12 0,5-5-1,-4 5 0,0 1 0,3 6 0,-5 6-1,5 3 1,-1 2-1,5 1-1,1-2 1,3 1 0,2-2 1,10-6-1,2-7 1,7-6 0,0-5-1,5-4 1,2-4 0,6-4 0,-12-2-1,3-5 0,-4 4 0,-7-1-1,-2 3 0,1 4 1,-13 5-2,0 0 1,0 0 0,0 0 0,5 9 0,0 2 1,4-4-1,0 1 1,5-5 1,2-3 0,1-2 0,2-7 0,-1-3 0,-1-7 0,-3-2 0,-7-3-1,-3 1 1,-4-1-1,-2-1 0,-5 3-1,-7 3 0,0 4-2,-2 8-3,-3 0-10,9 7-20,-6 0-2,5 3-3,11-3-2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2.9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11 21,'0'0'31,"0"-11"-10,0 11-3,0 0-4,0 0-4,-4 12-2,3-1-1,-1 3-2,-7 5-2,4 2-1,1-1 2,-3 3-1,2-4-2,1-3 1,4-1-3,-1-8 0,1-7-6,0 0-8,0 0-16,0-8-1,0-6-3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3.1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33 30,'0'0'32,"-14"-1"-2,14 1-13,0 0-2,-11-1-2,11 1-1,0 0-3,14-1-1,-1-3-1,2 3-2,3-3-1,4 3-2,2-2 1,5 0-2,-3 0 0,2 1 1,-6 0-4,-3-2 1,-3 4-2,-2-2-4,-5 2-20,-9 0-9,0 0-1,0 0-4,-7 8 4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3.5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32,'0'0'32,"0"0"0,0 0-18,2 6-2,-2-6 1,9 13-3,-7-1-2,8 3-1,-1-1-1,5 4-2,-5 1-1,5 2-1,0-3 0,2 3-1,-8-4 0,5-2-1,-5 0 0,3-2 1,-4-3-2,-7-10-3,14 13-12,-14-13-18,0 0-2,0 0-3,11-15 1</inkml:trace>
</inkml:ink>
</file>

<file path=ppt/ink/ink58.xml><?xml version="1.0" encoding="utf-8"?>
<inkml:ink xmlns:inkml="http://www.w3.org/2003/InkML">
  <inkml:definitions/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3.8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273 0 71,'-9'9'36,"2"3"-6,-7-2-20,7 9-2,-10-6 0,3 10 0,-4-4-3,1 3-1,-4 2-1,1 1-1,1-1-1,0-1 0,-6-1 0,8-3-1,-1-1 0,8-6-2,-1 0-4,2-7-7,9-5-20,0 0-4,0 0-1,0 0-2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4.2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 41,'0'0'35,"0"0"-2,0 13-18,0-13-6,-7 19-1,-3-6 0,4 1-3,3-2-1,-4 4 0,5-4-2,2 2 0,0-3-1,9-1-2,-4 0-2,-5-10-7,16 4-22,-2-4-3,-7-6-2,7-6 0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4.4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 0 80,'-7'1'34,"-6"6"-1,8-2-28,-4 6-3,6 1-9,3-4-23,0-8-3,0 0-4,0 0 1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5.2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91 12 15,'0'0'29,"-7"-9"-9,7 9-4,0 0 1,0 0-1,0 0-1,12-3-4,-12 3 0,9 4-4,-9-4-1,12 17-2,-10-3 1,0 4-3,-2 1 0,-5 0-1,-9 4-2,-4-3-5,2 5-8,-3-7-20,0-2-2,1-9-4,6-6 1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5.8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31 28,'0'0'34,"0"0"-3,0 0-15,-7 12-6,3 3-1,4 5-1,-2 4-1,2 2-2,2-2-1,9 2-1,-6-10 0,9 2-1,-4-12 1,8-4 0,0-5 1,-1-5-1,2-13 0,4 1-2,-4-8 1,-3 0-1,-3-2 1,-3 4-1,-1 3 0,-2 3 0,-4 7 1,-3 13-1,0 0 0,13 0 1,-12 13-2,5 10 1,-1 4 0,4 6 0,-1 3-1,3 1 1,-4 3 0,2-1 0,-6-1 0,1 0 0,-4-4 0,0-1 0,-6-3 0,-6-2 0,-2-6 1,-5-2-1,0-5 0,-4-3 0,2-4-1,-6-5 0,5-3-1,2 0 0,3-1-3,3-11-7,9 3-27,1-3-1,4-2-2,0 1-2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6.1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77,'0'0'36,"0"0"0,0 16-24,0-16-3,-2 16-2,1-5-4,-6 4 0,3 0-1,4-1-2,-2-2 0,2-12-1,2 14-6,-2-14-25,0 0-4,16-8-2,-11-7-3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6.2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89 0 101,'-17'11'36,"-1"1"-2,1 1-31,3 2-6,8-4-25,-6 0-7,12-11-2,-5 14-3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6.7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 0 58,'0'0'33,"0"0"1,0 0-16,0 0-11,0 0 1,14 10 0,-6-1 1,-1 9-3,4-2 0,-1 5 0,4 4-2,-1 2-1,2 3 0,-6 4-1,-5 3 1,3 5-2,-7 2 0,-11 4 0,-5 0-2,-3 1-1,-5 0-4,-6-7-21,5 2-12,-5-10-1,11-8-3,2-6-2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21.0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192 106 15,'0'0'18,"0"0"-1,9-1-1,-9 1-1,0 0-2,16-6-2,-16 6-1,8-12 0,-6 3-1,-2 9-2,5-18 0,-5 18-1,2-19-1,-2 11 0,-2-1-1,2 9 0,-14-15-1,6 10 0,-3 4-1,2-1 0,-3 2-1,-2 0 1,3 2-2,-4 2 1,2 4-1,-1 1 1,0 4-1,-1 2 0,-1 1 0,4 8 1,-1 0-1,1 2 0,3-2 0,0 5 0,2-3 0,6 2 0,-1-5 0,2 2 0,0-4 0,2-1 1,3-2-1,-2-2 0,6-3 2,4 0-2,-1-2 1,2-5 1,7-1-1,-2-2 0,2-1 0,4-2 1,-2 0-1,1 0-1,-3 0 0,-3-3-2,-1 3-3,-8-4-15,3 4-15,-12 0-2,11 0-2,-11 0-4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21.6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 52,'0'0'33,"0"0"-9,0 0-9,0 0-1,8-1-3,-8 1-3,18 0-2,-6 0-1,4 0 1,1 0-2,8 1-1,-4-1 0,4 0-1,3 0 1,0 1 0,0-1-1,-2 0 0,2-1-1,-3 0 0,-3 0-1,1-1 0,-5 2 1,-6 0-1,2 0-1,-5 0 1,-9 0 0,12 0 0,-12 0-1,0 0 0,9 11-3,-9-11-5,0 0-18,0 11-8,0-11-2,-14 13-4,2-5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1.8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  <inkml:trace contextRef="#ctx0" brushRef="#br0" timeOffset="2716.6757">396 1460 153,'5'-8'28,"-5"-1"-12,0 9-11,0-19-1,0 11 0,0-7-2,-4 0 0,-4-2-1,-1 0 0,-4 2 0,-1 1 0,-3 1-1,-1 6 1,-2 4 0,2 3 1,0 6-1,1 8 0,-1 4-1,5 2 1,0 5 0,-1 5 0,5-1 0,1 4-1,5-2 0,1-2 0,2-2 1,5-2-1,4-5 0,6-7 0,1-5 0,1-7 0,3-1 0,1-10 1,-2-5-1,1-4 0,-2-2 0,0-5 1,-5 0-1,0 0 1,-4 0-1,-2 2 0,-3 3 0,1 3 0,-5 8 0,0 10 1,0 0-1,-6 0 0,1 12 1,-1 7-1,1 2 1,2 5-1,3-3 1,-1 1-1,5 0 0,4-6 0,2-2 0,0-6-1,3-3 1,-3-3-3,3 3-4,-13-7-11,16 1-4,-16-1-10,12 3-29,-12-3-26</inkml:trace>
  <inkml:trace contextRef="#ctx0" brushRef="#br0" timeOffset="3242.8295">626 1514 161,'0'0'27,"0"0"-7,0 0-11,14 0-4,-3-5-2,5 2-1,-2-4 0,4 4-1,-1-1 1,0 3-1,-4 1-1,-4 0 1,-9 0-1,9 13 1,-9-4-1,-1 3 0,-7 1 0,-1 1-1,0 0 2,2-3-2,3 4 1,2-6 0,1 2 0,6-3-1,4-2 2,0 3-1,5-4 0,-2 1 0,2-1 0,-3 4 1,0-2-1,-3 5 1,-3-2 0,-4 1-1,-5 1 1,-9 3-1,-6-2 1,-8 3-1,-4-3 0,-3 0 0,1-1-1,-2-8-3,11 2-10,0-8-6,10-7-5,5-11-15,7-4-40</inkml:trace>
  <inkml:trace contextRef="#ctx0" brushRef="#br0" timeOffset="-1376.6125">-359-63 18,'0'0'27,"0"0"4,0 0-7,0 0 0,0 0-6,0 0-3,6-2-4,-6 2-3,0 0 0,0 0-4,0 0 1,0 0-2,0 0 0,4-10 0,-4 10 0,0 0-1,-4-6-1,4 6 1,-14-3-1,5-1 0,-4 4 0,0-1 0,-3 1 0,-3 0-1,0 1 1,0 3 0,2 1-1,0-1 1,2 2-1,4 2 1,-2-3-1,4 5 1,4-1-1,-1 0 2,5 6-2,-3-2 1,3 1-1,1 4 1,-1 3-1,6 3 1,-1 3-1,2 2 0,1 1 1,-1 5-1,0 2 0,0-2 0,2 1 0,-1 3 1,-1-2-1,-1 0 0,1 2 0,-3 0 1,0 0-1,1 3 1,0 0-1,0-2 0,1 0 0,-1 3 0,3-2 0,-2 3-1,2-5 1,-1 1 1,-3-2-1,1-2 0,-1 1 1,0-5-1,-1-2 1,0-1-1,-3-1 1,1-4-1,0 1 0,-1-1 0,1 2 0,-1-1 0,-2-1 0,1-2 0,-3 2 0,1 0 0,2-3 0,-1 0 0,1-4 0,1-1 0,1-1 0,0-1 0,0-2 0,0-2 0,0 0 0,2 0 0,-2-1 0,1 0 0,0-1 0,-1-8 0,4 12-1,-4-12 1,3 12 0,-3-12 0,5 10 0,-5-10 0,0 0-1,1 9 1,-1-9 0,0 0 0,9 7 0,-9-7 0,10 4 0,-10-4 0,15 2 0,-7-2 0,3 0 0,2 0 1,-2 0-1,4 0 0,-1 0 1,0 0-1,3-1 0,3 1 0,-3-3 0,1 1 0,-1 0 0,0 2 1,-1-4-1,-4 1 0,0 0 0,-4 0 0,-8 3-1,9 0-1,-9 0-2,8 15-10,-8-7-6,0 5-6,-1-4-21,1-9-34</inkml:trace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22.5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89 22 31,'0'0'33,"0"0"0,0 0-17,0 0-3,0 14 0,-3-2-3,3 9-3,-6-2-2,5 7 0,-5-1 0,3 9-2,-4-2 0,-2 1-1,-1 2-1,3-2 0,-4-2-1,4-5 1,0-5 0,0-1-1,2-11 1,5-9-1,0 0 1,0 0-1,0 0 0,-2-9 1,2-6-1,4-2 1,3-5-1,-2-2 0,5-1 0,-3-3 1,6 4-1,-5 4 0,3-3 0,-2 7 0,-2 4 1,0 2 1,-7 10-1,0 0 0,12-4 1,-8 11-1,-1 7-1,1 5 2,1 0-2,2 5 0,-2 2 1,2-1 0,-2 1-1,2-8 0,0-2 1,0-2-1,0-5 1,-7-9 1,13 2-1,-5-4 1,-1-10 0,4-3-1,-2-8 1,1-2 0,3-7-1,2 0 0,-1 1-1,2-2 0,2 1 0,-4 3-2,3 6 0,-6 0-6,6 12-19,-3-7-11,-3 4-2,-6 0-3,0 0-2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2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1 6,'0'0'19,"0"0"0,0 0-1,0 0-4,0 0-2,0 0 0,0 0-4,0 5-2,0 4 0,0-9-2,0 20-2,0-2 2,-2 3-2,2 1 0,-2 4-1,0 1 1,1-1-1,-1-1 0,0-4 0,-3-3 0,3-6-1,0-2 2,2-10-1,0 0 1,0 0-1,0 0 0,0 0 0,0 0 0,4-13 0,1 5 0,-1-7 0,-3 1-1,3-5 0,6 1 1,-3-5-1,7-1 1,0 2-1,-1 1 1,2 1-1,1 1 1,2 8-1,-4-3 1,2 9 0,-6 4 0,2 1-1,1 6 1,-6 5 0,3 3-1,-5 5 1,1 1 0,3 1 0,-8 1 0,-1 1 0,0-5 0,0 1-1,0-2 2,-3-6-2,-3-2 1,6-9 0,-3 10-1,3-10 0,0 0 1,0-13 0,0 3-1,2-2 0,7-3 0,-6-6 0,9 4 0,-5 0 0,7 1 0,-5-1 0,5 4 0,2 1 0,-2 4 0,-5 3 1,3-1 0,2 1-1,-7 5 0,5-2 1,-5 2-1,4 2 1,-11-2-1,10 16 1,-3-7 0,-5 4-1,0 0 1,-2 3 0,0 0 0,0 3 0,0-4-1,-2 2 1,0 1-1,-1-6 1,-2 1-1,3-2 0,2-11-1,-2 11-2,2-11-5,0 0-25,0 0-1,2-6-3,5-4-3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4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7-1 45,'0'0'35,"3"9"-1,-3-9-11,0 14-11,0-4-4,0 3-1,-3-1-3,1 2 0,0-3-3,0-1-3,2 0-3,0-10-8,0 0-19,0 0-3,0-10-1,0-5-1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6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60,'0'0'33,"0"0"-2,-2 13-22,-5-5-4,2 2-2,3 5-7,-1-5-23,3-1-4,0-9-3,0 10 1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0 67,'5'11'34,"-5"4"-2,2-1-22,-4 3-2,0 8-1,-1-2-1,3-1-2,-4 0 0,4-2-1,0-7 0,0 1-1,0-14 0,7 7 0,6-8-1,-5-8 0,5-4 0,2-2 0,1-6-1,-2 2 0,4 1 1,-4-3-1,0 5 0,0 3 0,-5 7 0,1 5 2,-10 1-1,18 7 0,-17 6 0,3 7 0,1 1 0,0 1 0,-5 2 0,2 1-1,-2-2-2,0-1-6,0-3-25,0 0-2,-2-3-4,-6-5-2,2-2 1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8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5 52,'0'-8'34,"0"8"-12,0 0-6,0 0-4,-9 0-4,9 0-2,-10 4-3,-1 0 1,4 3-1,-7 0-1,2 4 0,1-4 0,-3 5 0,2 1 1,5 6-2,-3 0 0,3 3 0,7 6 0,0 0-1,0 2 1,0-1-1,5-3 1,7-2-1,4-8 0,0-2 1,1-7 0,2-7 0,3-6-1,-3-8 1,2-2 0,-2-5 0,-1 0-1,-4 0 1,0 3 0,-7 2-1,-4 7 0,-3 9 1,0 0-1,7 10 1,-7 5-1,2 2 0,0 3 0,3 3 1,7-7-1,4-2 1,-5-8 1,10-6-1,1-3 0,-1-9 0,-3-8 1,0-1 0,-3-7-1,-6 1 0,-2-2 1,-7 5-1,0 2-1,-12 1 0,0 11-1,1-3-5,-3 13-22,-2 0-7,2 4-6,0 0-4,4 0 2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1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-1 365 7,'0'0'30,"0"0"-3,0-4-6,0 4-3,10-17-2,-1 5-4,1-8-5,3 0-1,2-7-2,1-2-1,2-1-1,-1-4-1,1-1 1,-2 1-2,-9 4 1,7 6 0,-11 2 1,4 4-1,-3 9 1,-4 9-1,0 0 0,-9 5 1,4 9-1,-1 3 2,-2 8-2,2 4 0,-1 2 0,0 5 1,4-3 0,1 2-1,0-3 0,-1 0 0,1-6-1,2-6 0,-3-2-2,1-5-4,2 3-15,-2-7-12,0 1-2,2-10-3,-3 10 0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16 53,'-7'8'35,"7"-8"-1,0 0-18,0 0-6,5 2-2,4-2 0,8 0 0,1 0-3,6 0-1,-3-5 0,7 4-1,0-6 1,4 4-2,-7 0 0,4 1-1,-8 0-1,-1 0-1,-3 2-4,-8 0-11,-9 0-19,7 10-1,-7 0-3,-12-4-3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0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53 59,'0'0'34,"0"0"-1,0-9-21,7 7-2,2-8 0,3 5-2,-1-5 0,4 6-4,1-4 0,2 6-1,-1-1 0,1 3-2,-8 0 1,4 8 0,0 0-1,-10 3 0,-1 4-1,-3 1 0,-5 4 0,-9 1-1,-3 1 1,-3 0-1,-1-2 0,0 0 0,-3-5 1,1-4 1,7-2-1,6-3 0,-3-2 0,13-4 0,0 0 0,0 0 0,0 0 0,0 0 0,13 4 0,-6-1 0,7 1 0,-2 4 1,5-5 0,1 3-1,5 2 0,-2-4 0,-2 1 0,4-5-5,5 5-16,-7-5-14,0-2-5,2-6-3,-4-4 0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9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35 21,'0'-8'24,"-2"-1"0,0 1-4,2 8-1,-2-10-4,2 10-3,0 0-2,0 0-3,0 0 0,-8 18-2,2-1-2,5 8 2,-1 5-3,0 8 0,0 6 0,-1 1 0,3 4 0,-2-2-1,2-1 0,-3-6 0,3 1-1,-2-10 1,0-5-1,2-7 0,-2-2-1,2-8-1,0-9-2,0 9-11,0-9-18,0-5-3,0-6-1,0-5-3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54"/>
    </inkml:context>
    <inkml:brush xml:id="br0">
      <inkml:brushProperty name="width" value="0.02646" units="cm"/>
      <inkml:brushProperty name="height" value="0.02646" units="cm"/>
      <inkml:brushProperty name="fitToCurve" value="1"/>
    </inkml:brush>
    <inkml:brush xml:id="br1">
      <inkml:brushProperty name="width" value="0.02646" units="cm"/>
      <inkml:brushProperty name="height" value="0.02646" units="cm"/>
      <inkml:brushProperty name="color" value="#ED1C24"/>
      <inkml:brushProperty name="fitToCurve" value="1"/>
    </inkml:brush>
  </inkml:definitions>
  <inkml:trace contextRef="#ctx0" brushRef="#br0">788 1566 5,'0'0'28,"0"0"1,-7-6-1,7 6 0,0 0-8,-10-2-6,10 2-6,0 0-2,0 0-2,0 0 0,0 0-1,0 0 0,0 0-1,12-4 0,-7 3 0,9 1 1,0-2-1,1 1 1,-1 0-1,7-1-1,-1-2 1,1 1-1,0 1 0,0 2 0,-4-2-1,4 2 1,-1 0-1,-2 0 0,-6-2 0,1 2 1,-2 0-1,-4 0-1,-7 0 0,10 0-3,-10 0-8,0 0-12,2 4-14,-2-4-26</inkml:trace>
  <inkml:trace contextRef="#ctx0" brushRef="#br0" timeOffset="1">907 1269 74,'0'0'30,"0"0"0,0 0-11,0 3-7,0 7-4,-3-1-3,1 7 0,-2 1-2,1 4 0,1 5-1,1 0-1,-1 1 1,0 1-1,-1 4 0,1 2-1,-3-1 1,5 1-1,-4-1 0,4 0 1,0-5 0,0 1-1,0-4 0,4 0 1,1-7 0,0 4 0,2-6-1,0 2 0,2-2 0,1 0 1,-3-3-1,3-1 0,1-4 0,1-1-1,0-2 1,-2-2 0,6-3 0,-3 0 1,3 0-2,0-2 1,-3-2-1,1 0-1,2 2 0,-4-6-3,3 4-4,-4-8-15,3 1-16,-4 2-24</inkml:trace>
  <inkml:trace contextRef="#ctx0" brushRef="#br0" timeOffset="2">1415 1836 53,'-5'12'49,"5"-12"-30,0 12-6,0-12-1,0 8-5,0-8-1,0 0-3,8 8-1,-8-8 0,0 0 0,0 0-1,0 0-1,0 0 0,2-4 1,-2 4 2,0 0-2,-5-7 0,5 7 2,0 0-1,0 0-1,-7 7 2,7-7-1,0 12 0,0-12 0,0 9-1,0-9 1,2 7-1,-2-7 1,0 0-1,0 0-1,0 0-5,0 0-16,10-1-10,-10 1-26,5-23-21</inkml:trace>
  <inkml:trace contextRef="#ctx0" brushRef="#br0" timeOffset="3">54 1574 18,'0'0'22,"0"0"5,0 0-4,0 0-3,7 0-4,-7 0-7,0 0 0,0 0-2,0 0 0,9-6-3,-9 6 1,0 0-3,3-13 2,-3 13-1,0-9 0,0 9-1,0-9 1,0 9-2,-7-7 1,7 7-1,-14-11 1,4 7-1,-6 0 0,6 1 1,-7 2-2,1-1 2,-3-1-2,0 3 1,-2 0-1,2 0 1,-1 0 0,6 0-1,0 1 1,2 4-1,-2 1 1,9 1-1,-4 2 0,6-1 1,-1 3-1,1 0-2,0 0 2,-1-3-1,4 2 1,0 2-1,0-7 2,0 6-3,7 1 2,-2-3 1,4 1-1,1 1 0,2-2 0,2 0 1,3 1-1,2-2 0,2-4 0,3 4 0,2-2 0,0 4 0,2-2 0,-2 0 0,0 1 0,-4 5 0,-3-4 0,-2 3 0,-5 2 1,-1-2-1,-4 2 0,-4-2 0,-1-2 1,-2 5 0,0-3-1,-2 2 1,-5-5 0,-1 5 0,-3-2-1,-1 0 1,-3 2-1,-3-4 0,-2-1 0,-1 1 0,-2-4 0,1-1 0,-1-5 0,-2 1 0,4-2 0,-2-2 0,4-4 0,0 2 0,4-2 0,-1-2 0,2 3 0,6-1 0,-3 2 0,1 1 0,10 3-1,-10-8 1,10 8-2,-7-14-1,7 14-3,3-14-10,4 3-13,0-2-24,5 3-20</inkml:trace>
  <inkml:trace contextRef="#ctx0" brushRef="#br0" timeOffset="4">437 1930 45,'0'0'31,"0"0"-11,0 0-6,7 2-6,-7-2-3,4-4-4,-4 4 1,1-12 0,-1 12-1,0 0 2,0 0 0,-5-6 2,5 6 0,-7 7 0,7-7 0,-5 17 0,5-17-1,0 17 0,0-17-2,0 11 1,0-11-1,0 0-1,0 0 0,0 0 0,5-6 1,-5 6 0,4-12 0,-4 12 0,0 0-1,0 0 0,0 0-3,0 0-14,0 0-13,0 0-22,3-9-19</inkml:trace>
  <inkml:trace contextRef="#ctx0" brushRef="#br1" timeOffset="5">541 2408 28,'0'0'37,"-9"5"-8,9-5-4,0 0-12,0 0-3,0 0-1,0 0-2,0 0 0,0 0-1,0 0 0,0 0-1,0 0-1,0 0 0,2-5-1,-2-6 0,0 11-2,11-18 0,-5 5 0,3-2-1,0-2 1,3-2-1,0-2 0,-3 1 0,3-5 0,-5 1 0,3-2 1,-5 0-1,-3 2 0,-2 0 0,0 4 0,-4 1 1,-4 4-1,1 6 0,-7 2 0,7 4-1,-5 3 1,3 3 0,1 5 0,-1 2 0,0 1 0,3 3 0,-5 0 0,6-1 0,-2 5 1,-2-6-1,3 2 0,-3-2 0,4-1 0,0-2 0,5-9 0,-7 9 1,7-9-1,0 0 0,7-9 0,-1 1 0,1-4 0,4-3 0,1 0 0,-2-2 0,2 1 0,0 1 0,0 0 0,-1 4 1,1-2-1,-3 5 1,-3 6-1,5 2 1,-1 2 0,-1 5-1,3 4 1,-3 1 0,4 3 0,-1-2 0,-3-1-1,5-1 0,-9-1-1,7 0-3,-12-10-8,11 8-10,-11-8-13,0 0-26,0 0-15</inkml:trace>
  <inkml:trace contextRef="#ctx0" brushRef="#br0" timeOffset="6">1942 1779 23,'-4'10'34,"4"-10"-1,0 0-7,0 8-11,0-8-4,0 0-4,0 0-1,0 0-2,0 0-1,4 5 0,-4-5 1,0 0-3,0 0 2,0 0-1,6-5-1,-6 5 1,2-12-1,-2 12 1,2-13-2,-2 13 1,2-6 0,-2 6 0,0 0-1,0 0 2,0 0-2,0 4 2,0-4-1,3 15 0,-3-15 1,7 15-1,-7-15 0,10 13 0,-10-13 0,14 4-1,-14-4 1,12 0-1,-12 0 0,9-10 0,-9 10 0,3-10 0,-3 2 1,0 8-1,0-15 1,0 15-1,-1-8 0,1 8 0,0 0 0,-11 0 0,11 0 0,-8 12 1,6-4-1,0 2 0,2-10 0,-3 10 0,3-2-3,0-8-11,0 0-10,3-9-17,1-2-27</inkml:trace>
  <inkml:trace contextRef="#ctx0" brushRef="#br0" timeOffset="7">1942 1472 30,'-7'0'25,"7"0"-6,0 0-5,-11 8-6,11-8 0,-1 8 0,1-8-1,0 10 0,0-10 1,1 8-2,-1-8-2,11 8 0,-11-8-2,7 4-1,-7-4 1,15 0 0,-15 0-1,12-4 0,-12 4 0,7-12 0,-7 12 0,5-14 1,-5 14 0,0-10 2,0 10-2,-8-5 1,8 5 0,-9 0-1,9 0 1,-10 11-2,10-11-2,-6 14-5,6-14-19,4 7-11,-4-7-23</inkml:trace>
  <inkml:trace contextRef="#ctx0" brushRef="#br0" timeOffset="8">1954 1523 53,'0'0'37,"-4"-9"-8,4 9-8,0 0-9,0-7-2,0 7-3,0 0-1,0 0-3,0 0 1,0 0-2,0 0 0,0 0-1,0 0 0,0 0 0,0 7 0,0-7 0,0 0 0,0 0-1,0 0 0,0 0 1,7 0 0,-7 0-1,2-12 0,-2 12 1,5-12 0,-5 12-1,0-8 1,0 8-1,0 0 1,0 0 0,-9 0 0,9 0-1,-1 4 1,1-4-1,0 0 0,-2 12-1,2-12-2,0 0-9,7 0-11,-7 0-13,12 0-25</inkml:trace>
  <inkml:trace contextRef="#ctx0" brushRef="#br0" timeOffset="9">2976 1476 23,'-10'-3'34,"10"3"-3,0 0-7,0 0-7,0-6-4,0 6-3,0 0-2,0-8-1,0 8-2,0 0-1,10-5 0,-10 5-1,9 0 0,-9 0-1,13 13 0,-4-7 0,0 5 0,-1 3 0,1-1-1,-2 3 1,2-1-1,-4 1 0,-2 1 0,1 0 0,-1-3-1,-3 1 1,0 0-1,0 1 1,-7 0-1,4 1 0,-2-2 1,-4 3-1,2-2 0,-2 2 0,-1-1 0,0 0 0,1-3 0,-1-1 0,3-1 0,-2-2 0,9-10-1,-7 10 1,7-10-1,0 0 0,0 0 0,0 0-1,4-13-1,4 5 1,-1-9 0,5 3 0,2-9 0,-2 1 1,5 0 0,2-4 0,0 0 2,2 0-1,2 2 1,-4-1 0,0-1 0,-2 4 1,-2 5-1,-6-2 0,1 6 1,-6 5-1,-4 8-1,2-12 2,-2 12-2,-11 2 1,3 8 1,-6-1-2,3 3 1,-1 3-1,0-2 1,5 2 0,0-4-1,1-1 0,4 0 0,0 1 1,2-4-1,2 3 1,6 4-1,-2-5 0,1 4 0,1 2 1,1 0-1,1 1 0,-1-3 0,1 4 0,-1-7 0,3 2 0,-3 2 0,1-7 0,2 1 0,-2 2-1,6-7 0,3 1-5,-2-4-12,2-3-9,2-2-22,3-5-24</inkml:trace>
  <inkml:trace contextRef="#ctx0" brushRef="#br0" timeOffset="10">3915 1512 74,'0'-10'45,"0"10"-15,-3-8-12,3 8-7,-5-11-4,5 11-2,-7-5-1,7 5-1,-12-8-1,5 8 0,-5-3 0,0 1-1,0 0 1,0 1-1,-4 1 0,4 0 0,-2 0 0,0 4 0,0 0-1,2 2 1,0 0-1,-1 6 1,-1-4-1,0 1 1,2 2 0,0 3-1,1-1 0,-1 2 0,2-4 1,3 3-1,0-2 0,4 0 0,1 0 0,2-4 0,0 0 1,2-1-1,-2-7 0,13 16 0,-4-10 0,3-2 0,2 3 0,0-1 0,1 3 0,-1-6 0,3 3 0,-3-4 1,2 2-1,1-2 0,-1-2 0,1 0 0,0 0 0,0 0 0,2-1 0,-1 1 0,-1-3 0,-2 3 0,3 0 0,-4-1 0,-1 1 0,1-1 0,-2 1 0,-3 0 0,0 2-1,-9-2 0,13 2 0,-13-2-2,9 1-1,-9-1-6,0 0-11,0 0-12,0 0-28,0 0-17</inkml:trace>
  <inkml:trace contextRef="#ctx0" brushRef="#br0" timeOffset="11">3691 1627 67,'0'0'39,"0"0"-11,0 0-12,0 0-5,3-10-4,-3 10-2,9-5 0,-9 5-2,12-3 0,-12 3-1,11-3 0,-3 2-1,-1 0 0,3 1 0,-3 0 0,4 0 0,-4-1 0,3 1 0,-1 0 0,1 0-1,-1 0 1,3 0-1,-4 0 1,3 0 0,1-2-1,-4 2 1,3-1-1,-3 0 0,1 1 0,0 0 1,-9 0-1,13 0 0,-13 0-1,9 1-1,1 2-8,-10-3-14,11 2-14,-11-2-26</inkml:trace>
  <inkml:trace contextRef="#ctx0" brushRef="#br0" timeOffset="12">4625 1138 38,'0'0'41,"0"0"-6,-1-9-12,1 9-7,0 0-5,0 0-4,0 0-2,-4-8-1,4 8-2,0 0 0,0 0 0,0 4-1,0-4 0,-5 15 1,3-3-1,0 4 0,1 6 1,-3 2-1,1 5 0,1 3-1,-1 2 1,1 0 0,2 4 0,0-4-1,0-1 0,0-3 1,2-1-1,-2 0 0,3-3 0,-3 0 1,0 0-2,0 1 2,-5 2-1,1 0-1,-2-1 1,4 2 0,-5-5 0,2 2 0,0-3 0,-4 0 0,0-5 0,4-4 0,-2-4 0,7-11 0,-15 10 0,6-10 0,0 0 0,1-2 0,-4-3 0,-2-1-1,3-2 1,-1-2 0,-1 0 0,4 3-1,0-4 1,9 11-1,-8-14 1,8 14 0,0-11 0,0 11 0,5-9-1,5 5 2,1 0-1,4 0 0,2 3 1,4-1 0,3 2-1,2 0 1,-2 0 0,4 1 0,-2 3-1,-2 5 0,2-1 1,0 1-1,-2-2 0,-1 1 0,1-1 1,-2-1 0,-1-1-1,1-4 0,1 1 1,-4-1 0,1-1-1,-1-3 1,0-2 0,-1-2 0,1-5 0,-2-1 0,0-2 0,1-4 0,-1-1 0,-3 1 0,3-1-1,-3 0 1,-2 3-1,-2-4 1,4 6-1,-5-6 0,1 7 1,-3-5-1,3 3 0,-5-3 0,-1 3 1,-1-5-1,-3 7 0,0-5 2,-1 5-2,-5-6 0,0 3 0,-8 0 0,0-1 0,-2 3 0,-1-3 1,-4 1-1,1-1 0,-1 4 0,-2-4 0,1 2 1,-2 1-1,3 0 0,-3-1 0,3 0 0,-1 4 0,3-4 0,1 4 0,-1 0 1,2 0-2,0 4 2,0 0-1,3 0 0,0 4 0,0-1 0,2 4 0,2 1 0,-2-1 0,3 1 0,-3 2 0,2 4 0,3-3-1,-4 2 1,1 1 0,1-2 0,-6 1 1,3 0-1,-4 3 0,-1 5 0,-4-3-1,2 3 1,-3 1-4,4 5-4,1-4-11,9-8-6,2 3-20,6-10-35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7.1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30 53,'0'0'57,"0"0"-26,0 0-10,0 0-8,3-7-3,-3 7-4,11-8-1,-3 6-1,-8 2-1,18-8-1,-10 6 0,3 0 0,0 2 0,3 0-1,-1 3 0,1 2 1,0-1-1,1 3 0,-2-2 0,3 2-1,-4-1 1,-2 0-1,0 2 0,-10-8 1,12 9-1,-12-9 2,6 10-2,-6-10 0,4 13 0,-4-13 0,3 18 1,-2-5-1,2 2 0,-2 4 1,3 2 0,-3 0-1,0 5 1,2 3-1,0 2 1,1-1 0,-2-1-1,2 4 1,2-2-1,-2 6 0,2-6 1,1 2-1,-3-4 0,1 3 0,2 2 0,-2 0 0,0-2 0,0 2 0,-2-3 0,2 4 1,-2-1-1,3 1 1,-3 0-1,3 0 0,-3 1 0,4 0 1,0-3-1,-2 0 0,0-2 0,3-1 0,-5-1 0,2-1 1,-4-3-1,1 0 0,2 1 1,-2-1-1,3-1 0,-4 0 0,2 0 0,2 1 1,-2-1-1,-1-3 0,1 0 0,-2 0 0,0 2 0,-1-1 0,0 2 0,1-4 0,-1-1 0,0 1 0,0-1 0,0-1 0,0-3 0,0-2 0,0-2 0,0 0 0,0 1 0,4-3 0,-1 3 0,0-3 0,3 2 0,-1-2 0,-1 0 0,4 2-1,-3-4 2,0 2-2,-5-9 1,11 13-1,-11-13 1,5 10 0,-5-10 0,0 0-1,6 9 1,-6-9 0,0 0 0,-7 4 0,7-4 1,-14 6-1,6-3 0,-1 1 0,1 0 0,8-4 0,-16 6 0,7-4 0,2 1 0,-3-2 0,0-1 0,0 3 1,-2-2 0,-1 3-1,1 0 0,-2 1 1,0-1-1,3 0 1,0 0-1,2-4 0,1 3-1,8-3 0,-10 0-5,10 0-9,-8-11-6,8 11-7,-5-13-22,4 4-38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3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0 73,'0'0'35,"-7"7"-3,4 6-22,-11 2-3,9 5 0,-10-1 0,12 9-3,-4 1 0,2 5-1,3 5-1,2 0 0,0 4-1,0 2 1,0-1-2,-2-2 2,0-5-1,2-5-1,-5-6 0,3-5 0,-1-6-5,3-15-6,0 0-22,0 0-3,0 0-2,-4-13-4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9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 41 69,'0'-10'35,"0"10"-1,-1-14-23,1 14-2,-2-10 0,2 10 0,0 0-4,0 0-1,-14 2-2,10 7 0,-8 7 1,5 5-1,-5 2-2,5 5 1,-4 2-1,8 0 0,3-3 1,1-2 0,15-5-1,2-9 0,1-7 0,7-3 1,1-2 0,1-11-1,-2-2 1,-7-1-1,1-2 0,-5 3 0,-4 7 1,-2 3-1,-9 4 0,14 0 0,-11 9 0,6 2 1,0 1-1,5-1 1,-2-6 0,6-2 1,1-6-1,-2-4 1,3-9 0,-5 0-1,-2-7 1,-5 0-1,-2-5 0,-6 4 0,-9 1-3,-7-3-2,4 17-16,-11-7-17,2 12-2,-5 0-3,8 4-1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3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70-1 93,'-12'0'36,"12"0"-4,-6 12-23,-2-2-1,6 8 0,-3 4-2,5 5-2,-4 4-1,1 8 1,1 8-2,0 5 0,-3 1-1,3 3 0,-1-2-1,1 0-1,-3-5 1,-1-7-2,5-7 0,-1-8-2,2-6-2,0-21-18,0 0-14,14-2 0,-4-21-2,3-10-1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6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22-1 99,'0'0'35,"0"0"-1,-10-2-25,10 2-4,-5 7 0,3 5 0,2 11-3,0 2 0,0 12 1,0 6-2,0 10 1,0 3-1,0 1 1,0 0-1,0-6-2,0-4 1,-2-7-2,2-8-2,-5-13-24,5-10-9,0-9-2,7-6-2,0-13-1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5.4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97 28,'0'0'30,"-2"-8"-11,2 8-4,0-7-3,0 7 1,0-12-4,0 12 0,9-13 0,-9 13-2,10-16-1,-3 9-1,-7 7-1,19-13 1,-8 4-2,1 7-1,1-3 0,1 4 0,-2-2 1,0 3-2,4 0 1,-2 0-1,-4 3 0,1 2-1,3 3 1,-7 1-1,2 5 2,-2-2-1,-5 1-1,1 3 1,-3-3-1,0 5 1,-3-4-1,1 4 1,-7-5-1,-2 4 0,1-4 1,1 4-1,-5-3 1,2-2-1,1-2 0,-3-2 0,6 1 1,8-9-1,-13 9 1,13-9-1,0 0 0,-10 7 0,10-7 0,0 0 1,0 0-1,0 0-1,0 0 2,9-7-2,-9 7 2,8-3-1,-8 3-1,16 0 2,-2 0-1,-2 0 0,2 0 1,4 2-1,0 3 0,-1-1 0,1 3-2,-4-7-9,8 2-23,-8-1-2,2-1-2,-2-8-5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6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40,'0'0'33,"0"0"-9,0 0-4,9-1-4,-9 1-2,11-4-4,3 4-2,-4 0 0,8 0-2,-2 0-2,3 1-1,0 2-1,2 3 1,0-1-2,-2-1 0,-5-3-1,2-1 0,-5 0 0,-2 0 1,-9 0-2,12 0-3,-12 0-6,0 0-24,0 0-2,-5-11-2,5 11-3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8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51-1 78,'-15'3'36,"15"-3"0,-16 13-23,7-11-2,9-2-2,-9 13-1,9 1-3,-1-2-2,1 11 0,0-1-2,0 3 1,0 6-2,0-4-3,0 4-18,1-10-14,1-11-3,-2-10-4,0 0-3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8.4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676 30 30,'0'0'22,"0"0"-2,0 0 0,10-8-3,-10 8-3,0 0-2,-3-11-2,3 11-3,-13-2 0,5 1-2,-8-2 1,2 3-2,-11-1 0,4 1 0,-9-4-1,1 4-1,-8 0 0,0 0 1,-7 0-2,-2 0-1,-1 3 0,-2 2 0,2 0 0,5 0 0,1 1 0,8 3 0,5-4 1,9 2-2,3 0 1,4 0 0,12-7 0,-2 15 0,5-6 0,13 6 1,5 0-2,7 4 2,11 4-1,5 0 0,1-1 0,4 2 1,-5-2-1,-2-2 0,-7-1 1,-10 0-1,-4-4 1,-16 4 0,-5 0-1,-9 1 1,-13 5 0,-8 5-1,-7 2 1,-7 0-1,-1 4 0,1-4 1,3 2-1,-1-4 0,5-4 1,11-4-1,3-3 0,6-3 0,3-5 0,5 1 0,5-3 1,4-9-1,0 13 0,11-9 0,5 1 0,5-3 1,7 1-1,7-1 0,2-2 0,8 1 0,4-1 1,1 0-1,0 0 1,0 0 0,0 0 0,-4-1 1,-2 1-2,-2 0 1,-4 0 0,-4 0 0,-4 0-1,-8 0 1,-4 0-1,-4 0 0,-4 0-2,-10 0-4,0 0-16,-7 2-15,-8 3-1,-5-1-3,-1-1-3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1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0 49,'0'0'35,"-5"5"-6,5-5-14,-12 16-3,7-5-2,-1 3-4,3 5-2,-1 3 0,3 2-2,1 1 2,0-1-3,0-3 1,1-2 0,5-2-1,-1-6-1,-5-11 0,14 11-5,-5-17-12,-1-5-15,1-4-4,0-5-3,1-7 1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3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0 83,'-13'0'35,"6"2"-3,-5-2-25,12 0-1,-11 3-2,11-3-1,0 0-7,0 0-9,0 0-20,0 0-1,11 0-5,-3 0 3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8.5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0 18,'0'0'22,"0"0"0,0 0-1,0 0-4,0 0 1,0 0-7,4 8 0,-4-8-3,1 16-1,0-6-2,0 4 0,-1 0-1,1 1-1,-1-3 0,1 4-1,-1-3-1,0 1 2,0-2-2,0 0 1,0-2-2,0-3 1,0-7-1,0 11 0,0-11-1,0 0-4,0 0-4,0 0-10,0 0-22,0 0-19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6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47,'0'0'37,"0"0"-3,7 10-16,2-10-9,10 1 0,-5-1-2,9 0-1,-4-1-1,4 0-2,-4-1-2,-1 2-1,-2 0-4,-16 0-12,9 0-17,-9 0-3,-6 3-2,-8 2-2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8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 79,'5'13'36,"6"-9"-2,-1-4-26,11 3-1,1-3 0,2 0-7,8 0-13,-4-3-19,-2-4-3,-1-1-2,-6-3-3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0.0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75 0 96,'-7'14'38,"-2"6"-2,-4 1-28,2 8-3,1-3 0,2 7-2,2 1-8,-3-10-13,9 0-16,0-12-4,0-12-1,13-4-4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2.3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 21 7,'2'-10'13,"-2"10"0,0 0 1,0-11 2,0 11-1,0 0-2,0 0-2,0 0-2,0 0-2,-7 1-2,7-1-2,-6 15 1,5-2-1,-3 0-1,-1 4 2,1 2 1,-3 5-2,0 2 1,-3 4-1,-1 2 0,1 3 0,-2 0-1,1 1-1,2-1 0,1-4 0,0-5 0,8-6-1,-1-1 1,1-11-1,0-8-2,0 0-3,5 3-15,-5-3-10,4-11-4,-1-5-2,-1-2 0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2.8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91 76,'0'0'31,"0"0"-9,0 0-14,0 0 0,0 13-1,0 0-2,4 1-1,5 8 0,3 2-1,0 1 2,0 3-2,4-3-1,-2 0 0,0-2-1,-3-3 0,1-6 0,-2 0 1,-10-14 0,15 8 0,-15-8 0,7-1 0,-2-7 0,-2-7 1,-1-2-2,3-5 0,1-6 0,-1-3-1,4-5 1,-2-1 0,1 1-1,1 3 0,0 3 0,-6 5 0,6 10-4,-7-3-10,-2 18-20,3-7-3,-3 7-1,0 0-5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4.3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121 30 20,'7'-11'27,"-7"11"-8,5-11-2,-5 11-4,9-8 0,-9 8-3,0 0 0,0 0-3,0 0 1,0 0-2,0 0-1,0 8-1,-4 7 0,-3 0-1,4 4 1,-4 4-2,1 2 1,1 3-1,0 1 0,-4 3-1,2 2 1,-4 0-1,3 1 0,-3 0-1,1 0 1,-3-2-1,5-5 1,-5-1-1,8-8 0,-2-1 0,4-6 0,3 0 1,0-12-1,3 12 0,-3-12 0,14 7 1,-3-5 0,-1-2 1,1 4-1,1-4 1,4 0-1,0-6 2,3 0-2,2 0 1,5 2 0,-3-3-1,5 0 0,-2 1 0,2 4 0,-5-1 0,-2 3 0,-2-1-1,-4 1 0,-5 0 0,-10 0-1,9 11-1,-9-11-3,0 12-15,0-12-16,-9 5-2,9-5-3,-16 0-1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5.0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185-1 41,'0'0'33,"-5"0"0,5 0-16,-18 1-7,18-1-3,-16 8 0,16-8-4,-14 12 0,9-2-1,-2-2 0,0 2 0,2 4-1,-6-2 1,2 2 0,1-2-1,-1 4 3,-2 0-3,1 2 2,1-2-1,2 5-1,-3 2 1,4-2-1,1 2 1,-2 2 0,5 1-1,0 0 0,2 1 1,0-4-1,0 1 1,6-1 0,3 2-1,-2-2 0,5-1 0,0-3-1,0 1 0,1 0 1,2-3-1,-6-2 0,3-2 1,-1-4-3,-11-9-2,16 17-18,-16-17-13,0 0-1,0 0-5,0 0 0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0.1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113 2 28,'0'0'21,"0"0"-1,0 0-3,0 0-2,0 0-4,-5-5-1,5 5-3,0 0-1,-11 0-2,11 0 1,-10 2-1,10-2-1,-12 12 0,5-5-1,-4 5 0,0 1 0,3 6 0,-5 6-1,5 3 1,-1 2-1,5 1-1,1-2 1,3 1 0,2-2 1,10-6-1,2-7 1,7-6 0,0-5-1,5-4 1,2-4 0,6-4 0,-12-2-1,3-5 0,-4 4 0,-7-1-1,-2 3 0,1 4 1,-13 5-2,0 0 1,0 0 0,0 0 0,5 9 0,0 2 1,4-4-1,0 1 1,5-5 1,2-3 0,1-2 0,2-7 0,-1-3 0,-1-7 0,-3-2 0,-7-3-1,-3 1 1,-4-1-1,-2-1 0,-5 3-1,-7 3 0,0 4-2,-2 8-3,-3 0-10,9 7-20,-6 0-2,5 3-3,11-3-2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2.9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11 21,'0'0'31,"0"-11"-10,0 11-3,0 0-4,0 0-4,-4 12-2,3-1-1,-1 3-2,-7 5-2,4 2-1,1-1 2,-3 3-1,2-4-2,1-3 1,4-1-3,-1-8 0,1-7-6,0 0-8,0 0-16,0-8-1,0-6-3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3.1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33 30,'0'0'32,"-14"-1"-2,14 1-13,0 0-2,-11-1-2,11 1-1,0 0-3,14-1-1,-1-3-1,2 3-2,3-3-1,4 3-2,2-2 1,5 0-2,-3 0 0,2 1 1,-6 0-4,-3-2 1,-3 4-2,-2-2-4,-5 2-20,-9 0-9,0 0-1,0 0-4,-7 8 4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0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31 20,'0'0'54,"-7"6"-22,7-6-10,0 0-8,0 0-5,0 0-1,6 6-1,-6-6-2,12-1-1,-4-3 1,3 1-1,0-2-2,4 0 0,0 1 0,2 0 0,-1 0-1,2 1 0,0 1-1,-1-1 1,0 0 0,-1 3-1,0-2 0,-5 2 0,0 2 0,-2-4-2,1 2-4,-10 0-13,0 0-13,0 0-26,0 0-13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3.5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32,'0'0'32,"0"0"0,0 0-18,2 6-2,-2-6 1,9 13-3,-7-1-2,8 3-1,-1-1-1,5 4-2,-5 1-1,5 2-1,0-3 0,2 3-1,-8-4 0,5-2-1,-5 0 0,3-2 1,-4-3-2,-7-10-3,14 13-12,-14-13-18,0 0-2,0 0-3,11-15 1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3.8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273 0 71,'-9'9'36,"2"3"-6,-7-2-20,7 9-2,-10-6 0,3 10 0,-4-4-3,1 3-1,-4 2-1,1 1-1,1-1-1,0-1 0,-6-1 0,8-3-1,-1-1 0,8-6-2,-1 0-4,2-7-7,9-5-20,0 0-4,0 0-1,0 0-2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4.2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 41,'0'0'35,"0"0"-2,0 13-18,0-13-6,-7 19-1,-3-6 0,4 1-3,3-2-1,-4 4 0,5-4-2,2 2 0,0-3-1,9-1-2,-4 0-2,-5-10-7,16 4-22,-2-4-3,-7-6-2,7-6 0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4.4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 0 80,'-7'1'34,"-6"6"-1,8-2-28,-4 6-3,6 1-9,3-4-23,0-8-3,0 0-4,0 0 1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5.2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91 12 15,'0'0'29,"-7"-9"-9,7 9-4,0 0 1,0 0-1,0 0-1,12-3-4,-12 3 0,9 4-4,-9-4-1,12 17-2,-10-3 1,0 4-3,-2 1 0,-5 0-1,-9 4-2,-4-3-5,2 5-8,-3-7-20,0-2-2,1-9-4,6-6 1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5.8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31 28,'0'0'34,"0"0"-3,0 0-15,-7 12-6,3 3-1,4 5-1,-2 4-1,2 2-2,2-2-1,9 2-1,-6-10 0,9 2-1,-4-12 1,8-4 0,0-5 1,-1-5-1,2-13 0,4 1-2,-4-8 1,-3 0-1,-3-2 1,-3 4-1,-1 3 0,-2 3 0,-4 7 1,-3 13-1,0 0 0,13 0 1,-12 13-2,5 10 1,-1 4 0,4 6 0,-1 3-1,3 1 1,-4 3 0,2-1 0,-6-1 0,1 0 0,-4-4 0,0-1 0,-6-3 0,-6-2 0,-2-6 1,-5-2-1,0-5 0,-4-3 0,2-4-1,-6-5 0,5-3-1,2 0 0,3-1-3,3-11-7,9 3-27,1-3-1,4-2-2,0 1-2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6.1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77,'0'0'36,"0"0"0,0 16-24,0-16-3,-2 16-2,1-5-4,-6 4 0,3 0-1,4-1-2,-2-2 0,2-12-1,2 14-6,-2-14-25,0 0-4,16-8-2,-11-7-3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6.2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89 0 101,'-17'11'36,"-1"1"-2,1 1-31,3 2-6,8-4-25,-6 0-7,12-11-2,-5 14-3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6.7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 0 58,'0'0'33,"0"0"1,0 0-16,0 0-11,0 0 1,14 10 0,-6-1 1,-1 9-3,4-2 0,-1 5 0,4 4-2,-1 2-1,2 3 0,-6 4-1,-5 3 1,3 5-2,-7 2 0,-11 4 0,-5 0-2,-3 1-1,-5 0-4,-6-7-21,5 2-12,-5-10-1,11-8-3,2-6-2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49.4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186 9 44,'0'0'27,"9"-9"-3,-9 9-2,0 0-5,0 0-2,0 0-4,0 0-1,0 4-3,0 5-1,-2-1-2,-2 5 1,-1 1-1,0 3-2,-4 5 1,0-2-2,-3 7 1,1 1 0,-4 5-1,-1 1 0,0 4 0,2-4-1,-2 2 1,4-2 0,-2-2-1,3-4 0,4-6 1,4 0-1,-4-7 1,5 0-1,0-6 0,-1 0 1,3-9-1,0 10 1,0-10 0,0 0 0,16 4 1,-8-4 0,5 0 0,4 0-1,4-3 2,4 1-2,5 2 1,-1-4-1,7 3-1,-1-3 1,-4 3 0,3-1-1,-5 1 0,-2 0 0,-5 0 1,-9-2-1,-3 3-1,-10 0-1,12 0-5,-12 0-30,-7 0-2,-1-2-4,-1-3-2,2-4-3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9.99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12 9 13,'0'0'25,"0"-11"-1,0 11 2,0 0-2,0 0-4,0 0-4,0 0-4,0 0-3,0 0-3,0 0 0,-8 8-2,8 5-1,0-2-1,0 5 0,0 2 0,0 2-1,0-1 0,1 3 0,0-1-1,2-2 1,-3 0-1,1-1 1,0-6-1,-1 1-1,1-4 0,-1-9-2,0 0-3,0 0-7,-6-1-14,6 1-23,-6-17-18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0.9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194 24 37,'0'0'29,"8"-11"-3,-8 11-5,0 0-3,0-13-5,0 13-2,-8 0-3,8 0 0,-18 11-3,4-4-1,2 1 0,-2 5-1,-4-1 2,6 6-2,-6-2 0,1 5-1,3 4 0,0 3-1,2 3 0,-1 1 0,4 4 0,4 1 0,3-1 0,2 0 0,0-2 0,6-3-1,1-4 1,2-2-1,1-4 1,-1-3 0,0 0-2,1-6 0,-1 1-5,-9-13-11,17 7-17,-8-7-3,5-1-3,-3-11-4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1.4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75 5 92,'0'0'36,"-8"-9"-4,8 9-20,-17 2-5,10 9-1,-5 4 0,3 4-2,0 6-2,0 2 0,6-2 0,3 2 0,2-3-1,10-4 1,2-6 0,3-3-1,3-8 1,1-3 0,2-1-1,-2-9 1,-2-2-1,-3 1 0,-2-3 0,-2 3 0,-5 0-1,-7 11 0,11-10 0,-11 10 0,7 11 0,-4 1-1,6 5 2,0-2-1,1 2 1,6-1 1,-4-5-1,6-6 1,-4-5-1,-2-6 1,0-7-1,-6-4 0,-1-4 0,-5-4-1,0-2 0,-7-1-2,-4 4-1,-3 2-3,5 10-11,-5 0-21,7 4 1,-3 0-5,10 8-1,0 0 0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1.7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0 96,'0'0'35,"0"0"-2,0 0-19,0 8-6,0 2 0,-2 2-3,-1 4-3,3 0-1,-2 1-2,2-2-1,0-6-3,0 4-11,0-13-17,0 0-3,0 0-1,-4-13-2,-3-2 10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1.8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121 105 4,'-76'-5'30,"62"-8"5,2-2-2,3 7-6,1-3-7,8 11-5,-2-9-2,7 9-2,4-5-2,8 4-3,4-3-1,2 0-1,5 0-2,2-3-1,3 4-6,-6-5-23,6 4-7,-8 1-3,-3 2-2,-2 1-4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2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85,'0'0'35,"0"9"-1,1-1-23,-1-8 0,4 20-1,1-6-1,2 6-2,4 0-2,1 4 0,2 0-2,2-1 0,0-2 0,1 1-2,1-4 1,-6-1-2,0-6 0,-1-1-2,-11-10-3,8 5-6,-8-5-25,0 0-1,9-14-2,-9-5-3,0-1-1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2.6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268-1 92,'0'0'37,"-5"0"-3,1 6-17,-6 2-4,3 6-3,-5 2-3,-2 3-2,-4 3-1,1 3 0,-3-1-2,1 3 0,-4 0-2,4-1-1,-4 1-1,0-6-5,8 6-25,-3-13-5,7 0-2,1-10-4,10-4-2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2.9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0 111,'-14'13'36,"1"0"-2,-2 0-26,6 4-1,2-3-2,0 4-2,5-3-1,2-2-1,0-2 0,0-1-1,0-10-2,12 7-6,2-6-26,-5-5-1,2-3-2,1-8-5,4 0 1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3.0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2 114,'-14'-3'36,"2"2"-4,12 1-26,-7 4-11,7-4-26,0 0-2,5 4-3,4-5-6,7-5 3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3.9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 56,'5'-7'32,"-5"7"1,11 7-18,-8 2-2,4 7-3,-3-1-2,3 6-2,-2 0-3,-5 4-1,0-5-2,-5-1-4,-1 0-13,-4-5-15,1-4 0,2-4-3,7-6-3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4.5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49 89,'0'7'34,"0"6"-2,0 2-26,4 2 0,-1 6 1,8-1-1,-1-4-2,6 1 1,3-10-1,2-2-1,7-7 0,-3-5-1,5-8 0,1-4-1,-3-3 0,2-4-1,-7 2 0,0-5 0,-6 5 0,-3 2 0,-1 4 0,-12 2 0,-1 14 0,0 0 0,0 0 0,-8 19 1,1 7 0,-2 6 1,-3 8-1,1 5 2,2 2 0,-3 0 0,0-2 0,3-2 0,-5-4 0,0-1-1,0-7 1,-7-5-2,5-5 0,-7-5 0,2-3-1,-2-4-1,6-5-1,-2-4-2,1-2-2,-3-9-6,14 0-23,-4-1-4,11-1-1,0-4-1,6 0-3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0.34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11 68 28,'-11'1'57,"11"-1"-8,0 0-34,0 0-5,-3-5-2,3 5-2,0 0-2,7-11 0,1 9 0,1-2-1,4 1-1,2 0 1,0-3-1,2 2-1,3-2 0,-1 0 1,3-1-1,-4 4-1,0-2 0,-2 1 1,0 4-2,-4 0 0,-1 0-2,-1 0-10,-10 0-12,10 0-17,-10 0-24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4.7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0 118,'0'11'34,"0"-11"-6,-7 15-23,7-5 2,0 8-2,0-6-2,0 3 0,3-4-2,3-1 0,4-1-5,-10-9-10,16-1-20,-11-9-1,6-2-3,-4-4-2,0-2 1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4.8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46 8 81,'-11'-7'32,"-3"7"-2,2 0-23,12 0-9,-9 11-23,9-11-4,0 0 0,0 0-5,6 0 3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5.2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0-1 111,'8'0'35,"6"9"-2,0 3-26,4 4 0,1 4-1,4 8-1,-6-3 0,8 8-2,-7 2 1,3 7-1,-13 2 0,6 3-1,-8 0 1,-1 2-1,-5-4-1,-5 0 1,-4-6-1,-3-6-2,-2-6-2,0-9-4,7-4-29,0-9-1,7-5-3,-9-5-3,14-8-2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5.5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12 97,'0'0'36,"0"0"-3,14-5-23,-14 5-3,20 0-1,-5 0 0,3 0-3,-1 0-2,1 0-4,1 0-9,-8-1-20,1-1-3,-12 2-3,7-4-2,-7 4 2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5.6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41 74,'-5'9'34,"5"-9"-2,1 13-23,10-13-1,6 0 0,8-5-2,-2-1-7,8-2-28,-3-2-2,0 2-3,-5-3-5,-2-4 2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8.6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171 30 1,'1'-11'25,"-1"11"1,0 0-6,0 0-4,13-8 0,-13 8-1,0 0-2,3-10-1,-3 10-2,0 0-1,0 0-1,0 0-1,0 0-2,-5 5-1,-6 3 0,4 2-1,-7-1-1,0 2 0,-1 4 0,-3 0 0,8 1 0,-8 1-1,4 0 0,2 5 1,1-3-1,-3 6 1,9 1-1,-4 3 0,4 2 0,1 0 0,4 4 0,0-1 0,4 0 0,3-2 0,2-3 0,-2-2-1,5-5 1,-3 0-1,1-6 1,-3-2-2,2-4 1,-9-10-2,16 11-2,-11-4-4,-5-7-21,12 0-6,-12 0-5,9-8 0,2-2-4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9.2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4 58,'0'0'34,"0"0"-2,0 0-16,-2-12-2,2 12-1,0 0-3,0 0-4,0 0-1,0 0 0,0 0-2,-10 15-1,6 1 0,1 4-1,3 4 1,-2 4-1,2-1 1,2 0 0,3-4-1,7-3 0,6-6 0,-1-8 0,4-6 0,1 0 0,-1-10 0,3-1 0,-5-8 0,-6 3-1,1-1 0,-2 4 0,-9 4 0,-3 9 0,0 0 0,0 0 0,-1 5 0,-1 7 0,2 3 0,0-3 1,0-1-1,0-1 2,0-10-1,18 3 1,-8-5-1,1-5 1,3-3 0,-7-4-1,1-4 1,-4 6-2,-4-7 1,0 3-1,-2 1 0,-12 3-2,2 2-2,-4 1-6,7 5-26,-7 3-1,9 1-4,-5 0-2,12 0-2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9.5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14 92,'0'0'36,"2"-14"-3,-2 14-17,0 0-8,0 0 0,0 0-2,-2 8-1,0 10-2,-8 1 1,2 5-1,0-1-1,1 1-1,3-1 1,-3-4-2,5-3-2,2-16-2,7 14-5,-7-14-11,7-11-15,-3-1-3,5-3-1,-9-7-2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3:59.7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18 94,'0'0'37,"0"0"-3,-4-13-17,11 13-3,7-1-5,6 1-3,2 0-2,8-2-1,-2 2-1,2-1-2,0 1-4,-9-1-8,-2 1-24,-3 0 0,-7 0-3,-9 0-5,12 0 2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00.3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95,'0'0'37,"-1"10"-4,1-10-21,3 21-4,2-7 1,11 6-2,2 2-2,3 3-1,-2 1-1,9 4 0,-9-1-1,4-2 0,-5 0-1,-3-7-2,-1-1-2,-10-9-8,-4-10-24,0 0-3,0 0-1,3-6-3,-3-9-3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335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-1 62 25,'2'-9'35,"0"0"-12,-2 9-6,6-12-3,-6 12-7,6-12-2,-6 12-2,4-10 0,-4 10 0,0 0 3,6-10-1,-6 10 0,0 0 1,0 0-1,0 0 0,0 0-1,0 0 0,0 0-1,0 0 0,0 9 0,0-9-1,0 16 0,0-5 0,0 6 0,0-4-1,1 3 1,-1-1-1,0 0 0,0-2 0,1-1 0,-2-1 0,2-3-1,-1-8 0,0 9-2,0-9-2,0 0-4,0 0-11,4-4-14,-4-7-25,0 11-13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00.5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313-1 103,'-7'0'36,"7"0"-1,-20 17-25,10 0-1,-6-2 0,6 11-3,-10 0-1,-3 2-1,1 5-2,1-1 0,-2 0-2,-7 1-1,7-3-4,-7-7-3,13 6-15,-4-12-13,7-3-3,7-5-1,7-9-4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00.8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 0 112,'-7'11'37,"-1"4"-3,-1 0-28,7 5 1,-8-1 0,8 2-3,2-2-1,2 0-1,8-5-2,-5-3-1,8-5-7,-5-6-27,8 0 0,-4-11-4,-1-3-2,-1-8-1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01.0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43-1 118,'-20'0'35,"5"0"-4,8 8-37,7-8-23,-2 8-5,2-8-2,12 0-5,13 0 3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01.5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55 87,'-11'0'37,"11"0"-1,0 0-21,0-7-3,5 6-2,2-4-3,9 4-2,0-5-1,3 5-1,2-2-1,6 0-1,-6 3-1,-2-3-2,2 3-3,-7-5-26,4 3-5,-3-1-4,-2-2-2,1-4-2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02.0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203-1 111,'0'0'36,"-8"-1"-2,8 1-28,-11 14 0,11 1-1,4 5-2,6 1 1,-1 0-2,7-2 1,6-2-1,1-2 0,0-9 0,0-2-1,5-4 0,-7-2-1,0-4 1,2-7-1,-9-1 0,0-2 0,-2 2-1,-8 1 1,-1 1 0,-3 12-1,0-9 1,0 9-1,-5 3 1,-4 11 0,4 6 1,1 6 0,-1 11 0,-2 2 1,4 7 1,-1 3-1,-5-1 1,0-1 0,-5-3 1,-1-6-2,-5-6 1,-2-10-1,-6-5 0,-2-8 0,-2-4-1,-3-5 0,-2-2-1,0-5 0,2 0-2,4 0-1,6-5-1,8 5-5,1-8-15,16 3-16,0-1-1,19-2-2,4-3-4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02.4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85,'0'0'37,"0"0"-2,0 0-13,5 9-15,-5-9 2,0 18-1,-4-5-3,4 3-1,0 0 0,2 1-1,3-2 0,4 0-1,2-2-1,-3-3-1,6-5-2,-1-5-3,1 0-6,-6-9-15,6-2-11,-8-9-4,-1-1 0,-3-9-2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02.5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65 9 102,'-13'-8'35,"3"8"-2,-6 0-25,11 0-4,-7 8-5,3-3-26,9-5-6,0 0-3,0 0-3,0 0 0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02.9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97,'16'5'37,"-9"-3"-4,7 8-24,2-1 0,3 7 0,-1 1-3,3 3 0,1 2-2,3 5-1,-2 0 1,-2 4 0,0 0-1,-2 4 0,-3 0 0,-4 6-1,-5-5 0,-3 3 0,-4 0 0,-11-7-2,-1-1 0,-6-5-1,1-4-4,-2-11-4,6-1-23,1-9-8,0-1-1,12 0-4,-6-16-1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04.0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-1 117 27,'0'0'31,"0"-18"0,0 5-15,7 3-2,-2-5-1,2 7 0,0-8-4,6 8-1,-3-3 0,4 3-1,-1 3-2,2 1-1,3 3-1,-1 1 1,1 0-2,-1 6 0,1 3 0,-2 5 0,-4 1-1,-1 5 0,-4 1 0,-4 4 0,-3-2 0,-9 1 1,2-1-1,-8 0 0,-1-7 0,-2 1 0,1-3 1,1-3-1,2-4 0,0 1 0,0-5 0,5 1-1,9-4 1,-12 9-1,12-9 0,0 0 1,0 0 0,0 0-1,0 0 0,-5 7 1,5-7 0,7 7-1,3-3 1,1 2-1,3-4 1,5 2 0,0-2-1,0 0 1,8-2 0,-4 0-1,-1 0-2,1-2-2,5 2-17,-8-1-17,1-1 0,-6-6-4,1 4-4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31.4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201 19 58,'0'-14'35,"0"7"-10,0 7-4,0 0-5,0 0-4,-8 4-2,4 11-3,-3 7 1,0 8-3,0 2-1,3 7-1,3-2 1,1-2-2,1-4 1,8-4-1,7-10-1,3-7 0,4-10 0,2 0 0,1-13 0,-2-4 0,-4-3 0,-1-2 0,-7 1 0,-3 0-1,-2 4 1,-5 3-1,-2 14 1,0-8-1,0 8 1,-9 17 0,4 7 0,-2 9 0,3 11 1,3 6 0,-3 7 0,1 4 0,-3 3 0,1-2-1,-2-5 1,-3-7-1,-6-6 1,-2-10-2,-3-8 1,-2-9 0,-6-6 0,-1-8 0,0-3-1,0-2 1,0-8-1,4-2 0,3 1 0,4-2-1,8 3-2,4-4 0,7 4-4,2-1-8,19 2-18,-5-2-6,5 1-2,2-2-4,5-1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51.677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5 75 25,'0'0'44,"0"0"-19,0 0-3,0 0-7,-7-8-2,7 8-2,0-13-3,0 13-1,7-9-1,-7 9-1,15-13-2,-5 7 1,-1 1-2,5-1 0,-4 0 0,6 3 0,1 0-1,0 1 0,0 2 0,-1 0-1,2 2 0,-2 0-1,-1 5-3,-5-5-8,0 0-13,2 3-16,-12-5-27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32.0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42-1 89,'0'0'36,"0"0"-3,-4 0-18,4 11-4,-5-3-1,-2 6-3,2 0-2,0 9-1,-2-5 0,3 4-1,-1-2 0,5-2-2,0-1 1,5-4-2,0-2 0,6-7-1,1 0-4,-3-9-10,8-2-21,-4-8 0,2-2-3,-4-9-5,3-3 3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32.1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32-1 124,'-11'0'36,"2"2"0,9-2-28,-12 15-3,12-15-2,0 16-6,0-16-13,0 9-19,0-9-1,0 0-3,0 0-5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34.6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336 6 23,'0'0'20,"10"-2"0,-10 2-3,0 0-1,11-4-2,-11 4-2,0 0-1,0 0 0,0 0-3,-11 0 0,11 0-2,-19 2 1,5 1-2,-2 0-1,1 2 0,-3-2 1,-1 2-2,-2 0-1,1 2 1,-1-2 1,-3 2-2,3 3 1,-2-1-1,2-1 0,3 6 0,-3-1 1,6 0-3,1 3 1,1 0-1,6-1 1,2 3 0,5-3-1,0 2 0,4-3 0,-1 2 1,8-2-1,-1 2 1,2-3-1,6 2 0,-1-4 1,1 3-1,3-4 1,7 2 0,-2-1-1,2-6 1,0 0-1,2-1 1,-3-1 0,1-3-1,-7 0 0,-2 0 0,-2-1 0,-2-2 0,-7-1-1,-8 4-2,14-3-3,-14 3-3,0 0-14,0-12-9,0 12-7,-8-10 0,-1 4-4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35.0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49 103,'0'0'33,"-12"0"-5,12 0-22,0 0-1,0 0-1,0 0 0,0 0-1,12-2 0,-1 2 2,4 0-2,3 0 2,10 0-2,-7 0 0,12 0 0,-6 0-1,6-2-1,0-1 0,1-4-1,-8 3-2,2-3-7,-4 2-21,-4 1-7,-6-4-1,-2 2-3,-12 6-4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36.6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262 65 11,'7'-8'17,"-7"8"0,0 0 2,10-12-3,-10 12 0,0 0-1,2-11-3,-2 11 0,0 0-1,-2-12-3,2 12 0,0 0-2,0 0-1,-12-13 0,12 13-1,-12-5-1,12 5-1,-11-4 0,11 4 1,-17 0-2,4 0 1,6 6-2,-5 1 2,0 0-2,3 0 1,-3 4 0,5 1 0,-4 1 0,4 1 0,2 1 0,0 0 0,1 0-1,3 2 1,-1-1 0,2 3-1,0 1 1,0-1-1,2-2 0,-1 4 0,1-3 0,0 1 1,0-1-1,-2-1 2,0-1-1,0-2 0,0 2 1,0-5-1,-2 3 1,-2-3-2,-1 0 2,-5 3-2,3-7 1,-4 1 0,2 0-1,-5-1 1,2-3-1,3 0 0,-7-1 1,9-2-1,-3 1 0,10-2 0,-14 0 0,14 0 0,0 0 1,0 0-1,0 0 0,14 5 1,2-3-1,1 4 0,1-2 1,1 6-1,2-1 0,-5 0 0,1-1 1,-4 6-2,-6-3 2,-2 4-1,-3 3 1,-2 1-1,-4-2 1,-1 4-1,-6 5 0,3-1 1,-3 1-1,4-1 0,-2 1 1,4-2 0,3 2-2,1-2 2,1-6-1,0-1 1,1 0-1,5 0 0,2-5 0,-1 1 1,6-3 0,1-3-1,0-1 1,5-3-1,-2-3 1,8 0 0,-7 0-2,1-5-1,0-1-2,-1-7-8,1 8-18,-2-8-7,1-1-4,0-6-3,1 2-2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37.8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13 4,'0'0'10,"0"0"3,0 0 1,0 0 7,0 0-2,0 0 1,0 0-2,0 0-3,0 0-2,11-4-2,-4 4-2,3 0 0,1 0-4,3 0 0,3-1 0,1-1-2,3 1 0,-2 1-2,2 0 1,4-1-1,-8-2 0,3 3-1,-12 0 1,5 0 0,-1 0-1,-12 0 1,7-1-1,-7 1 0,0 0-1,0 0-2,0 0-4,0 0-14,0 0-12,0 0-3,0 0-3,0 0-2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38.8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75 192 77,'0'0'34,"0"0"-1,-9 10-24,9-10-1,0 0 1,0 0-2,7 5-1,-7-5-1,18-3-1,-11-5-1,5-1 0,2-2-1,-3-8 1,1 5-1,2-8 0,-4 3 1,1-5-1,-4 5 0,2-1-1,-4 6 0,-3-2-1,1 7 1,-3 9-1,0 0 0,0 0 1,-5 15-1,1 1 1,-6 5 0,5 3 0,-1 2-1,-2 2 1,1 0-1,5 4 1,-7-2-1,6-2 0,-1 1 1,4-4-1,-2-1 0,-5-3 1,2-4 0,2-2-1,-1-8 1,4-7-1,-18 10 0,4-8 1,0-2-1,2 0 1,0-1-1,-4-2 0,4 1 0,5 1 0,-5-1 0,12 2 0,-6-3-1,6 3 1,0 0 0,0 0 0,4 1 0,3-1 0,7 0 0,2 0 1,3-1 0,0 0-1,9 0 1,-5 0-1,2-3 0,1 0 0,-7 2 1,2 2-1,-5 0 0,0 0-1,-7 0 0,-9 0-1,12 0-3,-12 0-8,0 0-13,12 0-11,-12 0-3,0 0-3,7-5-2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39.2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65 8 103,'9'-8'34,"-9"8"-1,0 0-26,14 0-2,-14 0 1,4 11 1,-4-4-2,0 8-1,-7-2 1,3 2-1,-10 2 0,2 0-1,-2 0-1,3-3 0,-1-2-2,5-5 0,7-7-3,-12 0-3,12 0-13,5-10-18,7-7 0,-5-7-4,7-3-1,-1-5 3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39.4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14 107,'-3'-9'34,"3"9"0,0 0-25,-12-8-2,12 8-2,0 0-3,0 6-3,0-6-5,0 8-21,0-8-6,0 0-3,8 3-3,-8-3-3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40.8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81 208 50,'0'0'29,"0"0"-3,0 0-20,0 0-2,0 0 1,0 0-2,0 0-2,0 0 1,0 0 1,0 0 0,-8 0 1,8 0 1,0 0 3,0 0-1,0 0 1,0 0 1,0 0-1,0 0-2,0 0 1,10-1-2,-10 1-2,18-13 0,-6 6-2,-2 1 1,3-9-2,2 2 1,1 0-1,-5-4 0,1 0 0,2 0 0,-7-3 0,4 2 0,-8 1 0,1 3 1,-3 2 0,1 5 0,-2 7 0,0 0 0,0 0-1,0 0 1,-3 12-1,1 5 1,-2 4 0,-3 3 0,4 5 0,-1-2-1,1 5 1,-2-4-1,-2 1 1,3-3-1,0-1 0,3-3 1,-8-4-1,4 2 0,1-6 1,-5 2 0,4-4-1,-4 1 0,1-7 1,-3 2-1,1-3 0,-3-1 0,-2-4 1,-1 2-1,5-2 0,-6 2 0,4-2 0,-1 0 0,6 3 0,-1-3 0,9 0 0,0 0 0,0 0 0,0 0 0,0 0 1,9 3 0,-1-2 0,8-1-1,3 0 1,1 0 0,6 0-1,0-1 1,4 0-1,2-1 1,-6 2-1,2-2 0,-5 2 0,-2-1 0,-4-1 0,-4-1 0,-4 2-1,-9 1-2,12-1-2,-12 1-7,0 0-15,0-9-7,0 9-6,0 0-1,-5-11-3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59.4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268 170 25,'0'0'28,"0"0"-2,4-8-5,-4 8-3,0 0-7,7-9 0,-7 9-3,6-13-3,-3 6 1,-3 7-2,6-18-1,-3 7 0,1 1 0,-3 2-1,0-3 0,-1 2 0,0-2 0,-2 2 0,-5 1 0,-2 0-1,-4-1 1,0 2-1,-3 0 1,-1 2-2,-5 4 1,3 0 0,-2 0-1,0 3 1,2 6 0,1 3-1,-1 1 2,5 5-2,-1-1 1,3 6 1,0-1-1,3 0 0,1 2 0,1 0-1,3-1 1,2-1 0,-1 2 0,3-5 0,0 1 0,4-2-1,4-1 1,0-4 0,2-2 0,2-3-1,2-4 0,1-2 1,0-1-1,0-2 0,2-3 0,-1-5 0,0-2 0,0 0 0,0-1-1,-1-5 1,-2 1 0,2-2-1,-6-1 0,5 0 2,-5-1-1,-1 2 0,1 0 0,-5 1 0,1 3 0,-1 2 0,-2 3 0,-2 10 0,2-9 1,-2 9-1,0 0 0,0 0 0,-8 7 0,2 4 0,1 1 0,-1 3 0,0-1 0,3 1 0,-1 1 0,3 2 1,1-2-1,-1 1 0,4 1 1,3-2 0,1 0 0,3-5 0,1 0-1,2-6 0,3-4 1,-2 0-1,1-7 0,0-3-1,0-1 0,-2 0-1,-1 1-1,-6-2-8,3 5-9,-9 6-12,0 0-24,0 0-21</inkml:trace>
  <inkml:trace contextRef="#ctx0" brushRef="#br0" timeOffset="837.9835">537 202 50,'-3'10'54,"3"-10"-10,0 0-31,0 0-3,0 0-2,0 0-3,0 0-1,0 0 0,6-9-2,-6 9 0,12-15 0,-5 5-1,2-1 0,-2-2 0,1-1 0,0 1 0,-1 3-1,-2-3 0,-1 4 1,-4 9-1,0 0 0,0 0 1,0 0-1,-5 15 0,-3-1 1,3 6 0,-3 3-1,0 0 1,0 0 1,2 0-1,1 0 0,1-1 0,1-2 1,1-2-2,2-4 1,-2-2 0,1-1-1,0-2 0,1-9 0,-4 12 0,4-12 0,0 0 0,-11 7 0,11-7 0,-12 4 0,2-4 0,10 0 0,-15 4 0,15-4 0,-13 5 0,13-5-1,-8 3 1,8-3 0,0 0 0,0 0 0,0 0 0,0 0 0,0 0 0,0 0 0,6-1 1,-6 1-1,18-4 0,-8 1 1,3 0-1,0 0 0,4 1 0,-3-1 0,3 3 1,-1-2-1,0 2 0,-1 0-1,-3 0 0,4 2-6,-8 1-10,-8-3-7,9 7-16,-9-7-34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42.3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31 25,'0'0'28,"-1"-11"2,1 11-13,0 0-7,8-13 0,-8 13 0,11-2-2,-1 2 0,-10 0-1,20-3-1,-8 3 0,0 0 0,2 0-2,4 0 0,-2 0-1,1 0 0,-1 0 1,3 5 0,-3-2-2,2 2 1,-4 0-1,-2 3-1,-2 1 1,-1 0-1,0 4 0,-2-2 0,2 1-1,-6 2 1,1-1-1,-1 1 1,2-1-1,-1 0 1,-2 0 0,-2 2-1,0-4 1,0 4 0,0-1 0,0-1 0,0 2-1,-2-3 1,-5 1 0,7-1 0,-2 0 0,2-2 0,0 1-1,0 2 2,2-4 0,5 0-2,-5 4 1,5-6 1,3 1-1,-3-1-1,4 1 2,-2-4-2,1 2 1,6 0 0,-9-1 0,5-1-1,-5 1 0,-7-5 1,12 4-1,-12-4 0,0 0 1,0 0-1,0 0 0,-10 6 0,3-4 0,-5 3 1,3 1-1,-7-1 0,0-2 0,4 6 0,2 0 0,-3 0 0,4-1 0,1 1 0,4 2 0,2-1 0,2 1 0,0 3 0,0-4 0,0 3 0,2 0 1,2 6-1,1-3 1,-2 3 0,3 1 0,-1 2 0,-3 2 0,3 0 0,-5 0-1,4-3 1,-4-3 0,-4 3-1,-1-5 1,-2-1-1,-2-2 1,-2 2-1,1-5 1,-2 1-1,1-1 0,-3-2 0,0 1-1,4-3-2,-3 2-4,-4-8-9,10 6-11,-13-6-10,5 0-4,-3-3-3,4-2-2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6:01:29.3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30.2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182 138 19,'0'0'20,"0"0"-1,0 0-1,0-9-2,0 9-3,8-11-1,-8 11-3,14-19-1,-7 9-2,-3-4 1,1 3-2,-1 0 0,-3 2-1,-1-3 0,-5 3-1,-2-1 0,0 4-1,-9 3 0,6-1-1,-8 4 0,3 0-1,-3 5 0,0 3 0,-1 5 0,0-1 0,3 7 0,2-1 0,0 6 0,2 1 0,5 4 0,0 2 1,5 0-1,2 0 0,2 1 1,5-2-1,3-4 0,3-2 1,-1-5 0,0-7-1,2-1 1,2-3 0,-2-5 0,2 1 0,0-4 0,-2 0-1,0 0 1,1 0-2,-1-1 0,2-2-4,3 3-8,-10 0-18,5 0-4,-1 0-2,-5-1-2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30.7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13 19,'0'0'31,"0"0"0,0 0-13,0 0-6,0 0 1,0 0-1,11 4-2,-11-4-3,16 0-2,-9 2 0,5 0-1,-2-2 1,4 2-2,4-2 1,0 2-1,3-2-1,5 0 0,2 0 0,5 0-1,2-4 1,0 3-1,-3-3-1,3 0 1,-5-1 0,-2 0-1,-9 4 0,-1 0 0,-6 1 0,-12 0-1,10 0-5,-10 0-4,0 0-19,-1 12-7,1-12 0,-16 11-3,7-3 2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31.5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88 60 52,'0'0'32,"-3"-10"-1,3 10-18,0 0-3,0 0 1,0 0-4,-4 12-2,2 2-1,-1 8 1,-6 1-2,4 9 0,-6 2 0,1 0-1,-1 0 0,2-2-1,1-3-1,-1-4 2,7-9-2,0-1 0,2-15 1,0 0 0,0 0 0,4-10 1,1-9 0,0-6-2,2-5 1,4-2 0,-2 0 0,1 1-1,-3 1 0,2 3 0,0 8 0,-4 5 0,-5 14 0,11-8 0,-11 8 0,3 10 0,2 4 0,-1 6 0,3 6 1,-2 3 0,2 2 0,4-3 0,-4 2-1,5-5 1,-2-6-1,-3-3 1,0-2 0,4-8 0,-11-6 0,14 0-1,-14 0 2,12-7-1,-6-6 0,1 2 1,1-8-2,1-4 1,3-2 0,-1-2-1,3-3 0,0 0 1,2 2-1,0 1-1,-2 2-1,-2 3-5,7 6-21,-8 1-8,-1-1-2,-3 3-4,-2-2-1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2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1 6,'0'0'19,"0"0"0,0 0-1,0 0-4,0 0-2,0 0 0,0 0-4,0 5-2,0 4 0,0-9-2,0 20-2,0-2 2,-2 3-2,2 1 0,-2 4-1,0 1 1,1-1-1,-1-1 0,0-4 0,-3-3 0,3-6-1,0-2 2,2-10-1,0 0 1,0 0-1,0 0 0,0 0 0,0 0 0,4-13 0,1 5 0,-1-7 0,-3 1-1,3-5 0,6 1 1,-3-5-1,7-1 1,0 2-1,-1 1 1,2 1-1,1 1 1,2 8-1,-4-3 1,2 9 0,-6 4 0,2 1-1,1 6 1,-6 5 0,3 3-1,-5 5 1,1 1 0,3 1 0,-8 1 0,-1 1 0,0-5 0,0 1-1,0-2 2,-3-6-2,-3-2 1,6-9 0,-3 10-1,3-10 0,0 0 1,0-13 0,0 3-1,2-2 0,7-3 0,-6-6 0,9 4 0,-5 0 0,7 1 0,-5-1 0,5 4 0,2 1 0,-2 4 0,-5 3 1,3-1 0,2 1-1,-7 5 0,5-2 1,-5 2-1,4 2 1,-11-2-1,10 16 1,-3-7 0,-5 4-1,0 0 1,-2 3 0,0 0 0,0 3 0,0-4-1,-2 2 1,0 1-1,-1-6 1,-2 1-1,3-2 0,2-11-1,-2 11-2,2-11-5,0 0-25,0 0-1,2-6-3,5-4-3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4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7-1 45,'0'0'35,"3"9"-1,-3-9-11,0 14-11,0-4-4,0 3-1,-3-1-3,1 2 0,0-3-3,0-1-3,2 0-3,0-10-8,0 0-19,0 0-3,0-10-1,0-5-1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6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60,'0'0'33,"0"0"-2,-2 13-22,-5-5-4,2 2-2,3 5-7,-1-5-23,3-1-4,0-9-3,0 10 1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0 67,'5'11'34,"-5"4"-2,2-1-22,-4 3-2,0 8-1,-1-2-1,3-1-2,-4 0 0,4-2-1,0-7 0,0 1-1,0-14 0,7 7 0,6-8-1,-5-8 0,5-4 0,2-2 0,1-6-1,-2 2 0,4 1 1,-4-3-1,0 5 0,0 3 0,-5 7 0,1 5 2,-10 1-1,18 7 0,-17 6 0,3 7 0,1 1 0,0 1 0,-5 2 0,2 1-1,-2-2-2,0-1-6,0-3-25,0 0-2,-2-3-4,-6-5-2,2-2 1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8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5 52,'0'-8'34,"0"8"-12,0 0-6,0 0-4,-9 0-4,9 0-2,-10 4-3,-1 0 1,4 3-1,-7 0-1,2 4 0,1-4 0,-3 5 0,2 1 1,5 6-2,-3 0 0,3 3 0,7 6 0,0 0-1,0 2 1,0-1-1,5-3 1,7-2-1,4-8 0,0-2 1,1-7 0,2-7 0,3-6-1,-3-8 1,2-2 0,-2-5 0,-1 0-1,-4 0 1,0 3 0,-7 2-1,-4 7 0,-3 9 1,0 0-1,7 10 1,-7 5-1,2 2 0,0 3 0,3 3 1,7-7-1,4-2 1,-5-8 1,10-6-1,1-3 0,-1-9 0,-3-8 1,0-1 0,-3-7-1,-6 1 0,-2-2 1,-7 5-1,0 2-1,-12 1 0,0 11-1,1-3-5,-3 13-22,-2 0-7,2 4-6,0 0-4,4 0 2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9.19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-2524-4801 146,'0'-11'31,"0"-1"-10,0-5-14,8 4-2,-1-5-2,3 3 0,-1-2-1,2 6-1,3-3 0,-3 8 1,0 2-1,0 4 0,-1 3-1,-1 6 1,-5 7 0,1 0 0,-6 3-1,1 0 0,-3-2 1,-2 0-1,-2 0 1,3-4-1,-1-1 0,-1-4 1,6-8-1,0 11 0,0-11 0,6 6 0,-6-6 0,14 6 0,-4-3 0,0 2 0,1 1 0,2 0 0,-3 2 0,1 3 0,-1-2 0,-1 4 0,-4-1 0,-2 0 1,-3 0 0,-2 0-1,-8 1 0,-4-2 1,-3-1-1,-3-3 0,1 1 0,-2-4 0,4 0-1,0-4-2,8 3-8,-1-4-8,10 1-5,-9-15-17,7 1-33</inkml:trace>
  <inkml:trace contextRef="#ctx0" brushRef="#br0" timeOffset="-614.3548">-2854-5017 0,'0'0'40,"0"0"-13,2-9-11,-2 9-3,4-12 1,-4 12-1,3-14-1,-3 14 2,3-12-3,-3 12-2,0-7-1,0 7-2,0-10-1,0 10 0,0-7-1,0 7-2,-3-9 1,3 9-2,-1-14 1,1 14-1,-5-14 0,5 14 0,-6-11 0,6 11 0,-15-10 0,7 5 0,-1 3 0,0 2-1,-5-2 1,4 2 0,-3 2-1,1 6 1,2 0-1,-2 3 1,-1 3-1,5 2 1,-1 5-1,1 0 0,1 6 0,3 0 1,-1 4-1,1 1 0,1-1 1,2 1-1,1-3 0,0-2 2,4-5-2,2-2 1,1-7-1,3-3 0,1-6 0,0 0 0,0-4 1,1-3-1,1-5 0,-1-5 0,1-3 0,0-3 0,0-4 1,0-1-1,-3-8 0,1 5 0,-1-5 0,-3 3 0,0 2 0,-3 6 0,-2 1 0,-1 5 0,-1 3 1,0 12-1,-4-7 0,4 7 0,-4 5 0,3 5 0,-2 5 1,2 5-1,1 2 0,0 5 0,1 1 0,4 2 1,1 0-1,2-3 0,1 2 0,3-5 1,2-3-1,2-2 0,1-5 1,1-1-1,1-4 0,0-2-1,0-1 1,-2-6-3,1 0-5,-5-3-10,1 0-5,-3-6-12,-1 1-31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1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-1 365 7,'0'0'30,"0"0"-3,0-4-6,0 4-3,10-17-2,-1 5-4,1-8-5,3 0-1,2-7-2,1-2-1,2-1-1,-1-4-1,1-1 1,-2 1-2,-9 4 1,7 6 0,-11 2 1,4 4-1,-3 9 1,-4 9-1,0 0 0,-9 5 1,4 9-1,-1 3 2,-2 8-2,2 4 0,-1 2 0,0 5 1,4-3 0,1 2-1,0-3 0,-1 0 0,1-6-1,2-6 0,-3-2-2,1-5-4,2 3-15,-2-7-12,0 1-2,2-10-3,-3 10 0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16 53,'-7'8'35,"7"-8"-1,0 0-18,0 0-6,5 2-2,4-2 0,8 0 0,1 0-3,6 0-1,-3-5 0,7 4-1,0-6 1,4 4-2,-7 0 0,4 1-1,-8 0-1,-1 0-1,-3 2-4,-8 0-11,-9 0-19,7 10-1,-7 0-3,-12-4-3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0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53 59,'0'0'34,"0"0"-1,0-9-21,7 7-2,2-8 0,3 5-2,-1-5 0,4 6-4,1-4 0,2 6-1,-1-1 0,1 3-2,-8 0 1,4 8 0,0 0-1,-10 3 0,-1 4-1,-3 1 0,-5 4 0,-9 1-1,-3 1 1,-3 0-1,-1-2 0,0 0 0,-3-5 1,1-4 1,7-2-1,6-3 0,-3-2 0,13-4 0,0 0 0,0 0 0,0 0 0,0 0 0,13 4 0,-6-1 0,7 1 0,-2 4 1,5-5 0,1 3-1,5 2 0,-2-4 0,-2 1 0,4-5-5,5 5-16,-7-5-14,0-2-5,2-6-3,-4-4 0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9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35 21,'0'-8'24,"-2"-1"0,0 1-4,2 8-1,-2-10-4,2 10-3,0 0-2,0 0-3,0 0 0,-8 18-2,2-1-2,5 8 2,-1 5-3,0 8 0,0 6 0,-1 1 0,3 4 0,-2-2-1,2-1 0,-3-6 0,3 1-1,-2-10 1,0-5-1,2-7 0,-2-2-1,2-8-1,0-9-2,0 9-11,0-9-18,0-5-3,0-6-1,0-5-3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3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0 73,'0'0'35,"-7"7"-3,4 6-22,-11 2-3,9 5 0,-10-1 0,12 9-3,-4 1 0,2 5-1,3 5-1,2 0 0,0 4-1,0 2 1,0-1-2,-2-2 2,0-5-1,2-5-1,-5-6 0,3-5 0,-1-6-5,3-15-6,0 0-22,0 0-3,0 0-2,-4-13-4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9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 41 69,'0'-10'35,"0"10"-1,-1-14-23,1 14-2,-2-10 0,2 10 0,0 0-4,0 0-1,-14 2-2,10 7 0,-8 7 1,5 5-1,-5 2-2,5 5 1,-4 2-1,8 0 0,3-3 1,1-2 0,15-5-1,2-9 0,1-7 0,7-3 1,1-2 0,1-11-1,-2-2 1,-7-1-1,1-2 0,-5 3 0,-4 7 1,-2 3-1,-9 4 0,14 0 0,-11 9 0,6 2 1,0 1-1,5-1 1,-2-6 0,6-2 1,1-6-1,-2-4 1,3-9 0,-5 0-1,-2-7 1,-5 0-1,-2-5 0,-6 4 0,-9 1-3,-7-3-2,4 17-16,-11-7-17,2 12-2,-5 0-3,8 4-1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3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70-1 93,'-12'0'36,"12"0"-4,-6 12-23,-2-2-1,6 8 0,-3 4-2,5 5-2,-4 4-1,1 8 1,1 8-2,0 5 0,-3 1-1,3 3 0,-1-2-1,1 0-1,-3-5 1,-1-7-2,5-7 0,-1-8-2,2-6-2,0-21-18,0 0-14,14-2 0,-4-21-2,3-10-1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6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22-1 99,'0'0'35,"0"0"-1,-10-2-25,10 2-4,-5 7 0,3 5 0,2 11-3,0 2 0,0 12 1,0 6-2,0 10 1,0 3-1,0 1 1,0 0-1,0-6-2,0-4 1,-2-7-2,2-8-2,-5-13-24,5-10-9,0-9-2,7-6-2,0-13-1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5.4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97 28,'0'0'30,"-2"-8"-11,2 8-4,0-7-3,0 7 1,0-12-4,0 12 0,9-13 0,-9 13-2,10-16-1,-3 9-1,-7 7-1,19-13 1,-8 4-2,1 7-1,1-3 0,1 4 0,-2-2 1,0 3-2,4 0 1,-2 0-1,-4 3 0,1 2-1,3 3 1,-7 1-1,2 5 2,-2-2-1,-5 1-1,1 3 1,-3-3-1,0 5 1,-3-4-1,1 4 1,-7-5-1,-2 4 0,1-4 1,1 4-1,-5-3 1,2-2-1,1-2 0,-3-2 0,6 1 1,8-9-1,-13 9 1,13-9-1,0 0 0,-10 7 0,10-7 0,0 0 1,0 0-1,0 0-1,0 0 2,9-7-2,-9 7 2,8-3-1,-8 3-1,16 0 2,-2 0-1,-2 0 0,2 0 1,4 2-1,0 3 0,-1-1 0,1 3-2,-4-7-9,8 2-23,-8-1-2,2-1-2,-2-8-5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6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40,'0'0'33,"0"0"-9,0 0-4,9-1-4,-9 1-2,11-4-4,3 4-2,-4 0 0,8 0-2,-2 0-2,3 1-1,0 2-1,2 3 1,0-1-2,-2-1 0,-5-3-1,2-1 0,-5 0 0,-2 0 1,-9 0-2,12 0-3,-12 0-6,0 0-24,0 0-2,-5-11-2,5 11-3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15.91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222 96 88,'0'0'41,"8"-10"-14,-8 10-11,2-12-7,-2 12-1,1-10-3,-1 10-1,1-12-1,-1 12-1,0-10 0,0 10 0,-3-10-1,3 10 0,-12-11 0,3 6 1,0-1-2,-2 3 1,-3-1 1,1 1-2,-3 3 2,0 1-2,0 6 1,-1 3 0,1 2-1,1 4 1,0 2-1,3 4 2,0 1-2,3 3 0,2-1 0,1 1 0,1 2 0,5-3 0,0-1 0,0-3 0,5-2 0,-1-3 0,3-4 0,1-1 0,1-6 0,3 0 1,-1-5-1,3-1 0,0-8 0,1 1 0,2-7 0,0-3 0,3-2 1,-4-3-2,2-2 2,-1-1-2,0-2 1,-4 3 1,-3 3-1,-2 3 0,-2 2 1,-2 7-1,-4 10 1,0 0-1,0 0 1,-3 8-1,1 3 1,1 3-1,0 4 0,1 1 0,1 4 0,2-4 0,5 1 0,0 1 0,1-4 1,0 1-1,2-1 0,-1-4 0,0-4 0,-1-2 0,0-5 0,0-2-1,-1 2-1,-8-2-1,18-7-10,-18 7-8,16-14-8,-10 3-25,-6 11-32</inkml:trace>
  <inkml:trace contextRef="#ctx0" brushRef="#br0" timeOffset="655.224">458 320 48,'1'-9'68,"-1"9"-25,0-16-24,0 16-7,3-14-3,-3 14-3,10-9-2,-1 4-1,-9 5-1,17-7-1,-6 5 0,-1 0-1,0 2 0,-1 1 0,0 5 1,-9-6-1,12 14 0,-7-2 0,-3-2 0,1 5 1,-3-5-1,0 6 1,-3-1-1,-2 1 0,-2 0 1,-1-2-1,-2 0 0,-1-2 2,-2 5-2,3-6 0,-3-1 1,3-1-1,1-2 0,2 2 1,7-9-1,-9 12 0,9-12 0,0 0 1,0 0-1,0 0 0,0 0 0,7 2 0,-7-2 0,15 0 0,-7-1 1,2 1-1,-1 0 0,3 0 0,-2 5 0,1 0 0,-1 1 0,0-1 0,2 1 0,-2-5 0,-1 5-2,-1-6-6,6 6-11,-4 0-7,-1 4-16,-9-10-37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8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51-1 78,'-15'3'36,"15"-3"0,-16 13-23,7-11-2,9-2-2,-9 13-1,9 1-3,-1-2-2,1 11 0,0-1-2,0 3 1,0 6-2,0-4-3,0 4-18,1-10-14,1-11-3,-2-10-4,0 0-3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8.4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676 30 30,'0'0'22,"0"0"-2,0 0 0,10-8-3,-10 8-3,0 0-2,-3-11-2,3 11-3,-13-2 0,5 1-2,-8-2 1,2 3-2,-11-1 0,4 1 0,-9-4-1,1 4-1,-8 0 0,0 0 1,-7 0-2,-2 0-1,-1 3 0,-2 2 0,2 0 0,5 0 0,1 1 0,8 3 0,5-4 1,9 2-2,3 0 1,4 0 0,12-7 0,-2 15 0,5-6 0,13 6 1,5 0-2,7 4 2,11 4-1,5 0 0,1-1 0,4 2 1,-5-2-1,-2-2 0,-7-1 1,-10 0-1,-4-4 1,-16 4 0,-5 0-1,-9 1 1,-13 5 0,-8 5-1,-7 2 1,-7 0-1,-1 4 0,1-4 1,3 2-1,-1-4 0,5-4 1,11-4-1,3-3 0,6-3 0,3-5 0,5 1 0,5-3 1,4-9-1,0 13 0,11-9 0,5 1 0,5-3 1,7 1-1,7-1 0,2-2 0,8 1 0,4-1 1,1 0-1,0 0 1,0 0 0,0 0 0,-4-1 1,-2 1-2,-2 0 1,-4 0 0,-4 0 0,-4 0-1,-8 0 1,-4 0-1,-4 0 0,-4 0-2,-10 0-4,0 0-16,-7 2-15,-8 3-1,-5-1-3,-1-1-3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1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0 49,'0'0'35,"-5"5"-6,5-5-14,-12 16-3,7-5-2,-1 3-4,3 5-2,-1 3 0,3 2-2,1 1 2,0-1-3,0-3 1,1-2 0,5-2-1,-1-6-1,-5-11 0,14 11-5,-5-17-12,-1-5-15,1-4-4,0-5-3,1-7 1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3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0 83,'-13'0'35,"6"2"-3,-5-2-25,12 0-1,-11 3-2,11-3-1,0 0-7,0 0-9,0 0-20,0 0-1,11 0-5,-3 0 3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6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47,'0'0'37,"0"0"-3,7 10-16,2-10-9,10 1 0,-5-1-2,9 0-1,-4-1-1,4 0-2,-4-1-2,-1 2-1,-2 0-4,-16 0-12,9 0-17,-9 0-3,-6 3-2,-8 2-2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8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 79,'5'13'36,"6"-9"-2,-1-4-26,11 3-1,1-3 0,2 0-7,8 0-13,-4-3-19,-2-4-3,-1-1-2,-6-3-3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0.0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75 0 96,'-7'14'38,"-2"6"-2,-4 1-28,2 8-3,1-3 0,2 7-2,2 1-8,-3-10-13,9 0-16,0-12-4,0-12-1,13-4-4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2.3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 21 7,'2'-10'13,"-2"10"0,0 0 1,0-11 2,0 11-1,0 0-2,0 0-2,0 0-2,0 0-2,-7 1-2,7-1-2,-6 15 1,5-2-1,-3 0-1,-1 4 2,1 2 1,-3 5-2,0 2 1,-3 4-1,-1 2 0,1 3 0,-2 0-1,1 1-1,2-1 0,1-4 0,0-5 0,8-6-1,-1-1 1,1-11-1,0-8-2,0 0-3,5 3-15,-5-3-10,4-11-4,-1-5-2,-1-2 0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2.8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91 76,'0'0'31,"0"0"-9,0 0-14,0 0 0,0 13-1,0 0-2,4 1-1,5 8 0,3 2-1,0 1 2,0 3-2,4-3-1,-2 0 0,0-2-1,-3-3 0,1-6 0,-2 0 1,-10-14 0,15 8 0,-15-8 0,7-1 0,-2-7 0,-2-7 1,-1-2-2,3-5 0,1-6 0,-1-3-1,4-5 1,-2-1 0,1 1-1,1 3 0,0 3 0,-6 5 0,6 10-4,-7-3-10,-2 18-20,3-7-3,-3 7-1,0 0-5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4.3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121 30 20,'7'-11'27,"-7"11"-8,5-11-2,-5 11-4,9-8 0,-9 8-3,0 0 0,0 0-3,0 0 1,0 0-2,0 0-1,0 8-1,-4 7 0,-3 0-1,4 4 1,-4 4-2,1 2 1,1 3-1,0 1 0,-4 3-1,2 2 1,-4 0-1,3 1 0,-3 0-1,1 0 1,-3-2-1,5-5 1,-5-1-1,8-8 0,-2-1 0,4-6 0,3 0 1,0-12-1,3 12 0,-3-12 0,14 7 1,-3-5 0,-1-2 1,1 4-1,1-4 1,4 0-1,0-6 2,3 0-2,2 0 1,5 2 0,-3-3-1,5 0 0,-2 1 0,2 4 0,-5-1 0,-2 3 0,-2-1-1,-4 1 0,-5 0 0,-10 0-1,9 11-1,-9-11-3,0 12-15,0-12-16,-9 5-2,9-5-3,-16 0-1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6:06:47.285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-1 0 3,'0'0'12,"5"11"-2,2-1 3,-2-3-3,7 5-1,-6 2 1,11-1-3,-4 3 0,4-2-5,0 5 3,1-4-3,-1 3 0,0-1 2,0 1 2,1-4 4,-3 3-3,2-2 2,-4 2-3,2-7 0,-1 3-1,1-4-2,-2 0-2,-3-2-1,2 1-1,-6-3-2,-6-5-4,12 2-12,-12-2-28,0 0-7</inkml:trace>
  <inkml:trace contextRef="#ctx0" brushRef="#br0" timeOffset="471.9859">344 35 8,'-10'6'22,"2"7"1,-4-4-4,0 7-8,-3-2-4,-3 6-3,-1-2 0,-1 1-2,0 4 0,-2-3 2,6 3 0,-3 0 0,2-3 0,1-1-3,6-1 1,1-4-2,-1-1-2,5 0-3,2-6-13,3-7-18,-2 6-14</inkml:trace>
  <inkml:trace contextRef="#ctx0" brushRef="#br0" timeOffset="1158.4439">526 308 13,'0'0'44,"0"0"-9,4 6-11,-4-6-9,0 0-5,0 8-2,0-8-1,0 0-1,-2 10 0,2-10-2,0 12 0,2-4-2,-1 1 1,1 4-2,3-4 0,2 5-1,-4 2 0,1-2-2,1 3-2,0-4-5,-2 2-11,0-2-24,-3-1-20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462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8 3,'0'0'22,"0"0"1,0 0-4,0 0-1,0 0-5,-8-10 1,8 10-7,0 0 0,0 0-1,0 0 0,0 0 0,0 0-1,0 0-1,0 0 1,0 0-2,0 0 1,0 0-1,0 0-1,0 0 0,0 0 1,9 7-2,-9-7 1,11 8 0,-11-8-1,16 9 1,-16-9-1,16 11 1,-8-5 0,2 2-1,0-1 0,4 2 1,-2 0-1,0 1 0,2-2 1,-1 2-1,0-3 0,-2-2 0,-2-1-1,-9-4 1,14 2-1,-14-2 0,0 0-1,0-8-4,0 8-5,0 0-14,-14-3-15,14 3-22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5.0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185-1 41,'0'0'33,"-5"0"0,5 0-16,-18 1-7,18-1-3,-16 8 0,16-8-4,-14 12 0,9-2-1,-2-2 0,0 2 0,2 4-1,-6-2 1,2 2 0,1-2-1,-1 4 3,-2 0-3,1 2 2,1-2-1,2 5-1,-3 2 1,4-2-1,1 2 1,-2 2 0,5 1-1,0 0 0,2 1 1,0-4-1,0 1 1,6-1 0,3 2-1,-2-2 0,5-1 0,0-3-1,0 1 0,1 0 1,2-3-1,-6-2 0,3-2 1,-1-4-3,-11-9-2,16 17-18,-16-17-13,0 0-1,0 0-5,0 0 0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4:33:26.2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0.1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113 2 28,'0'0'21,"0"0"-1,0 0-3,0 0-2,0 0-4,-5-5-1,5 5-3,0 0-1,-11 0-2,11 0 1,-10 2-1,10-2-1,-12 12 0,5-5-1,-4 5 0,0 1 0,3 6 0,-5 6-1,5 3 1,-1 2-1,5 1-1,1-2 1,3 1 0,2-2 1,10-6-1,2-7 1,7-6 0,0-5-1,5-4 1,2-4 0,6-4 0,-12-2-1,3-5 0,-4 4 0,-7-1-1,-2 3 0,1 4 1,-13 5-2,0 0 1,0 0 0,0 0 0,5 9 0,0 2 1,4-4-1,0 1 1,5-5 1,2-3 0,1-2 0,2-7 0,-1-3 0,-1-7 0,-3-2 0,-7-3-1,-3 1 1,-4-1-1,-2-1 0,-5 3-1,-7 3 0,0 4-2,-2 8-3,-3 0-10,9 7-20,-6 0-2,5 3-3,11-3-2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2.9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11 21,'0'0'31,"0"-11"-10,0 11-3,0 0-4,0 0-4,-4 12-2,3-1-1,-1 3-2,-7 5-2,4 2-1,1-1 2,-3 3-1,2-4-2,1-3 1,4-1-3,-1-8 0,1-7-6,0 0-8,0 0-16,0-8-1,0-6-3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3.1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33 30,'0'0'32,"-14"-1"-2,14 1-13,0 0-2,-11-1-2,11 1-1,0 0-3,14-1-1,-1-3-1,2 3-2,3-3-1,4 3-2,2-2 1,5 0-2,-3 0 0,2 1 1,-6 0-4,-3-2 1,-3 4-2,-2-2-4,-5 2-20,-9 0-9,0 0-1,0 0-4,-7 8 4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3.5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32,'0'0'32,"0"0"0,0 0-18,2 6-2,-2-6 1,9 13-3,-7-1-2,8 3-1,-1-1-1,5 4-2,-5 1-1,5 2-1,0-3 0,2 3-1,-8-4 0,5-2-1,-5 0 0,3-2 1,-4-3-2,-7-10-3,14 13-12,-14-13-18,0 0-2,0 0-3,11-15 1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3.8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273 0 71,'-9'9'36,"2"3"-6,-7-2-20,7 9-2,-10-6 0,3 10 0,-4-4-3,1 3-1,-4 2-1,1 1-1,1-1-1,0-1 0,-6-1 0,8-3-1,-1-1 0,8-6-2,-1 0-4,2-7-7,9-5-20,0 0-4,0 0-1,0 0-2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4.2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1 41,'0'0'35,"0"0"-2,0 13-18,0-13-6,-7 19-1,-3-6 0,4 1-3,3-2-1,-4 4 0,5-4-2,2 2 0,0-3-1,9-1-2,-4 0-2,-5-10-7,16 4-22,-2-4-3,-7-6-2,7-6 0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4.4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 0 80,'-7'1'34,"-6"6"-1,8-2-28,-4 6-3,6 1-9,3-4-23,0-8-3,0 0-4,0 0 1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5.2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91 12 15,'0'0'29,"-7"-9"-9,7 9-4,0 0 1,0 0-1,0 0-1,12-3-4,-12 3 0,9 4-4,-9-4-1,12 17-2,-10-3 1,0 4-3,-2 1 0,-5 0-1,-9 4-2,-4-3-5,2 5-8,-3-7-20,0-2-2,1-9-4,6-6 1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57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-2 179 40,'0'0'36,"0"0"-2,1-8-9,-1 8-8,5-10-4,-5 10-4,10-9-2,0 5-2,-1-3 1,6 1-3,-2 0 0,7 2-1,-2-4 0,2-1 0,3 0-1,-2 0 0,1-1-1,-1 0 1,-1 1-1,-2-3 1,-1 3-1,-1-1 1,-3 2 0,-1 2-1,-3 0 0,-9 6 1,13-9-1,-13 9 0,0 0 1,8-5-1,-8 5-1,0 0 0,0 0-4,0 0-8,0 0-9,-2 5-11,2-5-28,-10 11-12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5.8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31 28,'0'0'34,"0"0"-3,0 0-15,-7 12-6,3 3-1,4 5-1,-2 4-1,2 2-2,2-2-1,9 2-1,-6-10 0,9 2-1,-4-12 1,8-4 0,0-5 1,-1-5-1,2-13 0,4 1-2,-4-8 1,-3 0-1,-3-2 1,-3 4-1,-1 3 0,-2 3 0,-4 7 1,-3 13-1,0 0 0,13 0 1,-12 13-2,5 10 1,-1 4 0,4 6 0,-1 3-1,3 1 1,-4 3 0,2-1 0,-6-1 0,1 0 0,-4-4 0,0-1 0,-6-3 0,-6-2 0,-2-6 1,-5-2-1,0-5 0,-4-3 0,2-4-1,-6-5 0,5-3-1,2 0 0,3-1-3,3-11-7,9 3-27,1-3-1,4-2-2,0 1-2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6.1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0 77,'0'0'36,"0"0"0,0 16-24,0-16-3,-2 16-2,1-5-4,-6 4 0,3 0-1,4-1-2,-2-2 0,2-12-1,2 14-6,-2-14-25,0 0-4,16-8-2,-11-7-3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6.2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89 0 101,'-17'11'36,"-1"1"-2,1 1-31,3 2-6,8-4-25,-6 0-7,12-11-2,-5 14-3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36.7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 0 58,'0'0'33,"0"0"1,0 0-16,0 0-11,0 0 1,14 10 0,-6-1 1,-1 9-3,4-2 0,-1 5 0,4 4-2,-1 2-1,2 3 0,-6 4-1,-5 3 1,3 5-2,-7 2 0,-11 4 0,-5 0-2,-3 1-1,-5 0-4,-6-7-21,5 2-12,-5-10-1,11-8-3,2-6-2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39.71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246 59 31,'0'0'25,"9"-16"-2,-9 16-2,7-21-3,-7 21-2,9-13-3,-9 13-2,5-9-2,-5 9 0,0 0-4,0 0 2,0 0-1,0 16-2,-7-3 0,0 7-1,3 3 1,-4 4-2,-5 5 1,3 2-2,-3 4 0,-1 5 0,0 0 1,-7 3-2,2-1 1,-2 2 0,-2-6-1,4 0 1,0-3-1,-1-8 1,5-5-1,2-8 0,5 0 0,-1-7 1,9-10-1,0 11 0,0-11 1,9 3-1,3-3 1,5-3 1,8-2-1,1-3 1,4 3-1,3-1 0,2-3 0,-5 3 0,-2 2-1,-3 2 0,-4 2-1,-5-2 0,-4 2-2,0 0-3,-1 3-21,-11-3-13,12 1 1,-12-1-6,0 0-1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0.19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258 6 85,'0'0'37,"0"-10"-2,0 10-19,-9 0-6,9 0 3,-18 6-5,8 4-1,-6-1-2,2 6 0,-2 2-1,-1 7-1,-1 3 0,1 4-2,-1 6 0,-1 5 0,1 6 0,1 3 1,1-5-2,4 2 2,1-5-2,4 0 0,4-6 0,3-6-3,3-1-9,6-9-27,7-5 0,-4-7-5,11-8-2,-2-9-4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1.17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79 112 41,'2'-11'35,"0"-3"-2,3 5-17,-5-12 2,5 9-3,-5-3-3,2 6-2,-2-2-3,0 11-1,-2-11-1,2 11-1,-15 17-1,4 7 0,-3 6-1,-2 6 0,2 5-1,2 2 1,5-1-1,2-3 1,5-8-2,5-9 1,7-9 0,4-5 0,-2-8 0,4-2 0,1-8-1,-2-2 1,-1-4 0,-2 3-1,-3 0 1,-11 13-1,14-12 0,-14 12 0,0 0-1,10 9 1,-6 2 1,-1 4-1,6-4 1,7-1 0,-4-4 1,9-2-1,0-4 1,2-4 0,-2-8-1,0-3 1,-5-7-1,-2-1 0,-9-2 0,-3-4 1,-4 2-2,-8-3 0,-6 6 0,-3 2-1,1 3-2,-1 5-4,10 12-20,-3-6-13,12 8 0,-14-2-2,14 2-7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1.49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50-1 94,'0'0'35,"-1"13"-2,-6-3-22,3 8-3,-1-4-2,0 9 1,-1-4-2,1-2-2,3-2-1,1-3-2,1-2-5,0-10-7,0 0-22,0 0 0,-6-14-4,3 4 0,-2-5 0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1.67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49 78 0,'-18'-9'32,"8"4"3,-1 1 0,1 0-1,10 4-8,0 0-11,0 0-5,10-9-1,10 6-2,-1-5-3,7 4 1,2-5-2,0 2-2,-1 2-2,-3-2-3,4 7-15,-10-2-17,-1 2 1,-8 0-6,0 4-1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2.00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 0 128,'-6'15'36,"5"-9"0,1 7-28,1 3-4,5 7 0,1 4 0,7 3-2,0 4-1,3-2 0,-1 3 0,2-4 0,3 0-1,-7-4 0,3-5-1,-6-6-5,5-5-28,-16-11-3,14 0-1,-9-9-3,2-9-3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520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84 0 55,'0'0'49,"0"0"-8,0 0-25,0 0-4,0 0-5,0 0-1,0 6 0,0-6-2,-3 14-1,-2-3 0,2 1 0,-2 3-1,1 1-1,-3-3 0,0 5 0,1-3 0,-1-2-1,0-1 0,1-2 0,6-10-1,-14 12-3,14-12-3,0 0-9,-9 0-8,9 0-16,-2-14-22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2.25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379 0 122,'-7'4'37,"-5"-1"-2,1 12-26,-5-1-1,4 9-1,-9 0-2,0 7-1,-2 1-2,-1 3 1,-4 3-2,-4-2-1,2 2-2,-3-5 0,5-2-3,-2-5-7,7-4-24,4-5-3,10-5-1,9-11-3,0 0 1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2.59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41 0 107,'-5'13'39,"-7"-3"-2,6 6-17,-4-3-11,8 2-3,-3 2-1,5-3-2,0 2-2,7-5 0,2 0-2,-1-8-3,8 1-19,-4-8-14,4-8 0,-5-5-3,4-8-3,-4-4 0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2.74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33 5 124,'-12'-5'36,"3"5"-1,0 3-27,9-3-6,-3 18-10,3-18-26,5 15 0,-5-15-4,18 10-3,-8-10-1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3.0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56 0 105,'5'8'40,"0"0"-3,1 10-10,-5-7-20,5 6-1,-6 0-1,0 0-3,-4 3-3,-6-7-15,-3 5-20,-2-6-2,-1-4-3,2-6-3,7-2-2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3.77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175 4 97,'0'0'36,"-8"-11"-3,8 11-21,-4 11-4,4 5 0,0 2-4,4 7 0,-1-3-1,6 2-1,-2-4 1,3 1-1,-3-9-1,6-4 0,1-8 1,-2 0-1,4-12 1,0-1-1,-2-6 0,0-4 0,1-2-1,-2 1 1,-3 4-1,-3-2 0,-3 11 0,-4 11 1,0 0 0,10 9 0,-10 17 0,0 7 1,-2 10 0,1 7 2,-8 2-1,4 6 0,-4 0 0,-2 3-1,-3-3 1,0-3-1,-5-12 0,0-3 0,-6-7-2,1-13 0,-4-6 0,-2-13 0,0-2 0,-2-10-2,4-3 1,4 1-3,5-2-2,1-4-6,18 3-26,0-1-2,7 3-2,9-7-2,14 4-2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4.18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0 121 117,'9'-1'37,"-9"1"0,0 0-25,1 10-4,-1-3-1,0 11-2,0-4-2,0 4 0,0-4-1,0 3-1,0-2 0,4-4-1,-4-11-2,7 4-3,4-4-4,-6-13-7,9 0-11,-7-12-3,3 2 0,-6-10 8,-1 3 9,-3 3 10,-3 0 5,-1 10 12,-6-5 11,3 14 3,-5-2-3,12 10-7,-16 1-8,16-1-8,-6 16-21,6-16-13,-7 9-3,7-9-3,0 0-2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4.58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2-1 108,'0'0'35,"12"0"-1,-12 0-26,11 14-1,-1 0-1,1 2-2,3 3 0,2 9-1,-2 2 0,3 6 0,-8 0 1,1 4-1,-4-1 0,-3 5 1,-3-2-2,0-2 1,-7 0-2,-7-6-2,0 4-6,-9-11-21,6 2-11,-6-7 0,4-10-5,1-5-3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6.20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41 49,'0'0'32,"0"0"-8,0 0-6,0-10-3,0 10-1,0 0-4,0 0-1,0 0-3,6-2-1,-6 2 0,15-1-1,-1 0-1,1 1-1,2-2 0,6-5 0,0 3-1,3 0 0,-3-1-1,0 1-2,-4 4-11,-3 0-19,-4 0-3,-12 0-2,0 0-3,-12 9-1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6.42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51 88,'0'0'37,"7"1"-2,9-7-11,5 2-15,5-5-3,7 4-2,4 2-3,-2-6-7,2 8-27,-5-3-2,-8 0-2,-3-1-4,-10 2-3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8.94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48 5 33,'0'0'33,"0"0"-2,0 0-9,0 0-4,-7-9-3,7 9-3,0 0-2,-2 10-3,0-1-1,2 8 0,-2 5-1,-3 5-1,2 4-1,-1 5 0,1 2 0,-3-4-1,1-2 0,2-5-1,-1-5 0,2-8-1,2-5 1,0-9 0,0 0-1,0 0 1,2-15 0,2-2-1,-1-6 1,2 0-1,1-7 1,-3-5-1,4 4 0,4-1-1,3 3 1,-7 2 0,7 6 0,2 0 0,-1 13 0,-2 0 0,1 5 1,-2 7-1,0 7 1,-3 9 0,-2 4 0,-2 5 0,-3 0 0,-2 4-1,-7-3 1,3-5 0,-1-5-1,3-5 1,-3-4-1,5-11 1,0 0-1,0 0 1,7-19-1,0 3 1,4-8-1,3 1 0,-4-3 0,6 2 1,0 1-2,0 1 1,-1 6 0,-1 8 0,-3 6 0,1 2 1,-3 10 0,0 3-1,-6 5 1,1 3-1,-4 2 1,0 1 0,0-4 0,-2-1-1,-1 0 1,1-7-2,0 1-1,2-13-2,-5 14-6,5-14-12,0 0-16,7-5-1,0 2-1,5-7-5,6 1 5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19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 74,'0'0'52,"0"0"-26,0 0-9,5 7-7,-5-7-1,2 16-3,0-5-2,4 5 0,-2-4-1,3 5-1,-1-2 1,4 2-2,-2 1 1,1 0-1,0-2 0,0 0 0,-2 1 0,0 1 0,0-1-1,-2-1 1,1-1-1,1-1 1,-3 1-1,1-3 0,-1-2 0,1-1 0,-5-9 2,6 13-4,-6-13 4,0 0-4,4 8 1,-4-8-2,0 0-11,0 0-6,0 0-7,0-4-22,0 4-24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9.39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95 110 79,'7'-11'34,"1"-1"1,-6-2-18,5 2-3,-7-4-2,2 1-3,-2 2-2,0 13-1,-7-17-2,-4 17 0,1 1-1,-6 15-1,-1 1 0,1 8-1,-2 3 0,6 1 0,1 0-1,10-3 1,1-1 0,1-7-1,6-7 1,8-5-1,2-6 0,2-2 1,1-4 0,-3-9-1,1 0 0,-3-7 1,1 2-1,-9 1 0,4 1 0,-8 3 0,-3 15 0,2-10 0,-2 10-1,-2 17 1,-1-1 1,-4 7-1,5 1 1,0 2-1,2-5 0,0-4 0,11-2 0,-4-8-3,5-2-2,4-8-6,3-1-26,-3-11 0,3 0-3,-3-8-1,3 0-4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9.62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19-1 119,'-14'9'36,"13"5"0,-3-4-25,4 5-3,4-2-1,10 6-3,-4-2 0,8 5-1,1-4-1,6 2 0,-8-1-1,1-2-2,-6-1-1,0-5-4,2 1-23,-14-12-9,11 0 0,-11 0-3,8-17-4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9.84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234 0 118,'-18'4'36,"0"10"-1,-4-1-25,4 5-2,-1-2-2,1 10-1,1-5-3,-3 4 0,3 2-2,-2-4-3,3 3-12,2-11-21,7-1 0,7-14-4,-12 4-2,12-4-2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0.15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243-1 118,'-7'0'35,"-11"3"1,4 13-28,-7 3-1,2 8 0,-7 4-1,3 9-1,-2 3-1,6 3-1,-5 1-1,11 5 1,-2-8-2,2 2-2,10-4-5,-1-11-25,6-1-8,0-12 0,5-6-3,3-9-4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0.78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33 140 107,'0'0'33,"-10"11"0,10-1-28,0 6 0,0 1 0,2 0 2,8 2-3,-3-4 1,5 0 0,-1-6-1,6-4 0,1-5 0,8-5-1,-6-7 0,4-3 0,4-7-2,-7-1 0,0-4 0,-3-3-1,-6-1 1,-8 1 0,-4 4 0,-13 4 0,-4 4 0,-8 7 0,-3 9 0,-2 4-1,-3 10 1,3 8-1,4 10 0,1-2-1,6 4-2,2-2-2,11 0-12,1-6-20,5-6-2,2-7-1,12-7-3,3-4-2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1.02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168 1 132,'2'14'36,"1"-1"1,-3 1-30,-1 8 0,-10-2-1,2 4-2,-8 2-2,-3 1-2,-4 0-11,-1-8-25,3-3-2,2-11-4,5-5-3,6-9-3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2.08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32 195 52,'0'0'34,"0"0"-1,0 0-14,0 0-4,5-2-2,2-11-1,5 2-4,2-2-1,4-5-3,-1-1 0,4 1-1,-3 0-1,3 0 0,-3 1-1,-1-1 0,-5 4 1,-5 5-1,-7 9-1,11-11 1,-11 11 0,-5 4 0,-4 8 0,2 6-1,-7 4 1,2 5 0,4 7-1,-4 4 0,-2-1 1,5 3-1,-1-2 1,1 0-1,0-8 0,2-3 1,0-7-1,-1-6 1,4-6 0,4-8-1,-16 11 1,6-9-1,3-1 1,-6-1-1,5 0 0,-3 0 0,4 0 0,7 0 0,-14 0 0,14 0 0,0 0 0,0 0 0,0 0 0,0 0 0,11 0 0,-3-1 1,6-4-1,8 3 1,6-2-1,-4 2 1,9-3 0,2 2 0,1 3-2,-1-4 0,-7 4-4,-2-4-12,-7 4-19,-6 0-2,-13 0-3,8-1-4,-8 1 0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3.049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20 27 5,'-7'0'21,"7"0"2,0 0-8,-13 2-1,13-2 0,0 0-1,0 0 1,0 0-2,0 0 1,6-4-1,2 4-1,-8 0 0,21 0-3,-7-6-1,6 4-2,-3-2 0,6 0-2,3 3 0,-1-2-1,-2 1 0,1 1-2,-3 0 1,-7 1 0,-1 0-1,-3 1-1,-10-1-3,0 0-11,0 0-21,0 0 1,-9 9-4,9-9-3,-10-5-1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3.730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144 25 72,'7'-15'35,"-7"15"-3,3-10-17,-3 10-3,0 0 0,0 0-3,6 4-2,-5 11-1,-1 5-2,0 4 0,0 3-1,0 3 0,2 1 0,3-3-1,4-1 0,-2-11 0,5-1 0,1-8 0,-4-7-1,6-2 0,1-4 0,-7-8-1,3-1 0,-1-5 1,-3 1-1,1 0 0,-2 4 0,-3 1-1,-3 7 1,-1 7 0,0 0 1,0 21-1,-3 4 1,-1 9 0,-4 7 1,1 4-1,-2 3 1,-2 3 0,-6-7 0,3-4 0,-5-2 0,1-8-1,-1-8 1,-1-6-1,1-6 0,0-7-1,-4-3 1,2 0-1,5-6-1,-1-1 0,1 4-3,2-4-2,14 7-13,-16-11-19,16 11-2,0-16-2,7 5-5,5-3 1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4.79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23 16 37,'5'-10'33,"-5"10"-1,0 0-12,12-6-4,-12 6-1,0 0-3,0 0-1,0 0-2,0 0-1,-5 12-2,-4-4-2,8 3-1,-10 5 0,6-1 0,1 3-1,1-1 0,1 0-1,2-1 0,0-5 0,0-11-2,7 15-3,-7-15-23,12-1-7,-5-8-4,7-2 0,-8-8-6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2.69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71 57 3,'0'0'20,"0"0"0,0 0-1,0 0 0,0 0-4,0 0-1,0-6-3,0 6-1,0 0-3,-7-12-1,7 12 0,-10-5-1,10 5 0,-12-1 1,12 1-3,-12 0 2,12 0-2,-10 10 1,10-10-2,-9 13 1,5-5-2,0 0 0,2 0 1,0 2 0,2 1-1,0 0 0,0 2 0,4 1 0,1 3 0,3 0-1,4 3 1,-1 0 0,6 1-1,1-4 1,3 2-1,1-6 2,3-1-2,0-8 1,2-3-1,-2-3 0,-2-8 1,-4-4 0,-3-5-1,-7-2 0,-5-1 1,-3-4-1,-6 0 0,-7 1 0,-3 1 0,-4-1 0,-1 2 0,-2 3 0,0 2 0,2 4 0,4 6 0,2 3 0,5 3 0,9 2 0,-10 5 0,10 3 0,2 1 0,4 3 0,5 1 1,3-3-1,6 1 0,1-4 1,5 0 0,0-1 0,3-5 0,-2 0 0,-1-3 0,-3-2 0,-2-4 0,-6-3-1,-1 1 1,-5 0-1,-3 1-1,1 0-1,-6 1-3,-1 8-7,0 0-10,0 0-12,0 0-27,4-8-18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4.96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63 2 96,'-14'0'35,"-4"-2"-5,6 5-16,0 8-13,12-11-20,-7 17-10,7-17-4,2 12-3,-2-12-3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6.41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77 34 19,'0'0'26,"2"-13"-2,-2 13-5,2-11 0,-2 11-4,0 0 0,0 0-3,0-9-1,0 9-1,0 0-2,0 0-2,-7 3-1,7-3 1,-18 16-2,11 0-1,-3 4 0,3 6 0,-4 2-1,4 3 1,-1 0-1,4 5 0,4-6 0,0-3 0,7-9 0,5 0 0,4-10 0,5-3-1,5-3 1,-1-4-1,0-5 0,3-2 0,-6-1-1,-2-1 0,-3 5 0,-3 2-1,-14 4 1,7 0 0,-7 7 0,-1 5 0,-3 2 1,2 0 0,0 1 0,2-3 0,0-3 0,6-4 1,8-5-1,3-3 0,1-7 0,1-3-1,2-7 2,-2-1-2,-3-2 1,0-3-1,-12-3 1,-3 2-1,-2-2 1,-8 4-1,-5 4 0,-4 7-1,1 6-2,-6 2-3,11 9-14,-4-1-18,16-2-2,-7 2-2,7-2-3,9-7 0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6.70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42-2 125,'0'0'36,"-12"0"-2,12 0-29,-5 13 0,-2 1-2,0 1 0,3 4-1,3 2 0,-5-2-2,5-3-1,1-4-3,0-12-3,0 14-14,0-14-12,8-3-4,-4-10-1,3 4-2,-5-8 15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6.92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90 105 25,'-9'-11'32,"-2"-1"-2,1 1 3,-4 9-14,-2-6-3,9 7-3,-7-4-2,14 5-3,-9-5 1,9 5-2,0 0-2,7-9 0,7 5-2,-2-2 0,2-3-2,8 5 1,-1 0-2,4 0 0,-7 2-4,1-2-8,0 4-24,-3-3-1,-5 3-3,-11 0-6,12-1 4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8.665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9 30 36,'0'0'26,"-2"-14"-3,2 14-1,0-6-3,0 6-2,0 0-4,-7-10-2,7 10-1,0 0-2,0 8 0,0-8-2,0 14-1,2 0-1,5 1 0,0 5 0,9 1-2,-4 0 0,4 4 0,1-3-1,1 2 1,-2-5-2,0 0 1,-2-3 0,-6-3 0,1 0-1,-7-2 0,1-4-1,-3-7 0,0 14-2,0-14-4,0 0-21,0 0-8,0 0-2,-7 1-2,7-1-2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8.97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361-1 113,'0'0'37,"-8"-4"-3,8 4-22,-11 8-5,4 2 0,-3 2-1,-4 7-2,-4 3-1,1 5 0,-5 1 0,-3 3-1,-3-1 0,0 2-1,0-2 0,-4-3 0,7-2-1,-3-1 0,7-7-2,4-1-1,3-3-2,5-10-8,9-3-24,0 0-1,7 2-3,9-8 0,1-1-3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9.286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31 0 118,'0'0'37,"0"15"-1,0-1-24,-5-2-6,0 4 0,0 0-1,-3 1-2,1 0-1,6 1 0,1-4-1,0 1 0,0-8-2,0-7-1,12 4-5,-12-4-18,18-9-11,-10-7-2,8 2-2,-7-9-3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9.4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32-1 118,'-9'-2'34,"9"2"-1,-14 0-25,14 0-4,-5 11-6,5-11-15,-2 9-15,2-9-3,0 0-3,7 1-1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5:00.27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29 10 6,'0'0'24,"0"0"-2,0 0-11,0 0-2,0 0-1,0 0 1,0 0 1,-2-10 1,2 10 0,0 0 2,0 0 1,0 0-1,0 0 0,0 0-3,0 0-1,0 0-3,0 0-1,0 0-2,5 0 0,-5 0-1,0 0 0,12 13 0,-12-13 0,9 7-1,-9-7 0,9 7 1,-9-7-1,9 13 0,-6-2 1,4-4 0,-3 6 0,4-2 1,-2 4-1,4-1 1,-3 2-1,4-1 1,-4 3-2,1 0 0,-2 2 0,-1 1 0,-1 3 0,1 1 0,-5 1 0,0 1-1,-2 0 1,-3 1 0,1 0 0,-5-1 1,1-4-2,-5 2 0,3-3 0,-2 2 0,1-2 0,-3-3 0,2 0 0,0-2 0,1-3 0,-1 2 0,3-5-6,2 0-4,-4-9-20,11-2-11,0 0 1,0 0-5,0 0-4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0.7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56 231 40,'0'0'22,"0"0"-1,0 0-4,0 0-4,0 0-1,0 0-1,0 0-1,0 0-2,0 0-1,11-2-1,-11 2 0,3-9-1,-1-2-2,3 1 1,2-4-1,0 0 1,4-6-2,-2 2 0,-1-5 0,1 0-1,0-1 1,-2 6-1,-2-1 1,2 5-1,-3 2 0,-4 12 0,0 0 0,0 0 0,0 8 0,-7 9 0,3 5-1,1 3 0,-1 5 1,-5 3-1,6 0 1,-1 1-1,3-2 1,-5-1-1,1-3 1,3-3-2,-1-1 1,1-6 1,-1-3-1,1-4 0,-3-1 1,5-10 0,-7 11-1,7-11 1,-13 5-1,13-5 1,-16 4-1,8-1 0,-3 4 0,1-5 0,-1 0 0,6 2 0,5-4 1,-16 4-2,16-4 1,0 0 1,0 0-1,0 0 0,0 0 0,0 0 0,12-2 0,-1-1 0,1 0 0,6 0 0,-1-1 1,1-1-1,3 3 0,0-3 0,0 1 1,-2 2-1,-1 0 0,-2 1-2,-2 1-5,-14 0-23,15 0-7,-15 0-4,0 0-2,0 0-4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3.342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96 135 92,'3'10'49,"-3"-10"-20,0 0-16,0 0-8,0 0-2,-6-14 1,2 4-2,-1-3 0,-1 1-1,-2-1 0,-2-3 0,-1 0-1,-1 3 1,1 2 0,2 0 0,0 3 0,9 8 0,-8-9 1,8 9 0,1 4-1,8 6 1,1-2-1,6 4 1,-1-2-1,3 3 0,1-4-1,4 3 1,-3-2 1,1 0-2,-2-2 1,-2 1-1,-1-2 0,-2 1 0,-4 0 1,-3 1-1,-7-9 0,3 17 0,-3-7 0,-2 1 0,-4 1-1,-1-1 2,2 0-1,0 1-1,0-4 1,5-8 0,0 0 0,0 11 0,0-11 0,5-1 0,-5 1 0,17-16 0,-8 4 1,-1-2-1,2-2 0,-1-3 1,0-3-1,0 0 0,-2 2 0,0-1 0,0 6-1,-5-3-4,-2 18-4,8-14-9,-8 14-8,0 0-17,0 0-32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2.1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2 234 23,'0'0'18,"0"0"0,0 0-4,0 0-2,0 0-3,0 0-1,0 0-1,0 0 1,0 0-2,0 0 1,0 0 0,0 0 2,0 0-2,0 0-1,0 0 0,0 0 0,5-13-2,2 5 0,0-10-2,0 4 0,2-6-1,-2 1 0,0-2-1,0-1 1,-1 0-1,-3 5 1,1 1-1,-1 0 1,-3 5 0,0 11 1,0-12-2,0 12 1,0 0 0,0 10-1,0 3 1,0 4 0,-3 4 0,3 2 0,0 3 0,0 1-1,3 4 1,-1-3 0,-2 1 0,3 0-1,-1-3 0,0 0 1,-2-5-1,0-3 1,0-2-1,0-3 1,-4-4 0,4-9 0,-10 7-1,10-7 1,-12 0 0,12 0-1,-16-2 1,5 0-1,2-2 0,9 4 0,-12-6 0,12 6 0,-9 0-1,9 0 1,0 0 0,0 0-1,0 0 1,0 0 0,0 0 0,0 0 0,0 0 0,11 7 1,-1-7 0,6 2 0,2-1-1,1-1-4,6 0-21,-4 0-11,-2-1-4,-3-5-3,-2-5-2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7.4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10 30,'0'0'26,"0"0"-4,0 0-1,0-10-6,0 10 0,0 0-5,-3 10 0,3-10-3,-4 20-2,4-7 0,0 2-1,4 1-1,6 0 0,-1-2-1,7-2 0,0-1 0,1-5-1,1-1 0,-1-5 0,1 0 1,-2-5-1,-6-6 0,2 0 1,-4 0-2,0-4 1,-6 3 0,2-2 0,-4 2 0,1 4 1,-1 8-1,0-9 0,0 9 1,0 6 0,0 6 0,0 8 0,2 1 0,0 6 0,3 2 0,-3 3-1,-2 2 1,0 1 0,0-4 0,-2-1 0,-7-3-1,2-5 0,-3-6 0,3-1 0,-7-6 0,0-7 0,3 0-1,-5-2-1,-1-3 0,-1-1-1,4-2-2,0 1-4,14 5-8,-14-5-22,14 5-1,0 0-2,4-8-4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7.8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12-2 84,'-9'0'34,"9"0"-9,0 0-17,-3 11 0,3-2-1,0-9-1,0 20-1,0-8-1,0 3 0,1-2 0,1-1 0,2-1-2,1 0 1,-5-11-3,12 8-1,0-8-5,-12 0-20,16-10-8,-10-4-3,-1-2-3,4-4-1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8.0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0 112,'0'0'37,"-14"7"-8,14-7-25,-7 12-4,7-4-9,0-8-24,0 0-2,10 8-3,-1-8-3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8.5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84,'-9'3'34,"9"-3"-9,0 0-17,-3 11 0,3-2-1,0-9-1,0 20-1,0-8-1,0 3 0,1-2 0,1-1 0,2-1-2,1 0 1,-5-11-3,12 8-1,0-8-5,-12 0-20,16-10-8,-10-4-3,-1-2-3,4-4-1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8.6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0 112,'0'0'37,"-14"7"-8,14-7-25,-7 12-4,7-4-9,0-8-24,0 0-2,10 8-3,-1-8-3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9.7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62 5,'0'0'8,"0"-10"-1,0 10 1,0 0-2,0-8 1,0 8-2,0 0 2,0 0 0,0-10 0,0 10 0,0 0 0,0 0 0,0-10 1,0 10-1,0 0 1,0-7-2,0 7-2,0 0 0,0 0 1,0-10-2,0 10 0,0 0 0,0 0-1,0-8 2,0 8-1,0 0 0,0 0 0,0 0 0,0 0 1,0 0-1,0 0 0,-14 4 0,14-4 0,-5 14-1,-2-6 0,1 4-1,3 3 1,1 1-1,-5 4 0,5 0 1,2-1-2,0-1 1,7 2 0,-2-5 0,10-4-1,-5-2 1,6-7 0,1 0-1,1-2 2,-1-2-1,3-4 0,-5 0-1,0-3 1,-1 0 0,-9 1 0,-5 8-1,7-14 2,-7 14-2,0 0 2,0 0-1,-4 0 0,1 5 0,1 6-1,2 0 2,0 2-1,5-3 1,8 0 0,4-4 1,1-4-2,3-2 1,2-3 0,3-8 0,-5-1 0,0-4-1,-4 1 0,-1-3-1,-7-1 1,0 0-1,-9-2 1,-2 5-1,-12 0 0,0 6-1,-5 2 0,1 4-2,-5 4-1,6 1-4,-3 2-19,6 4-10,2 0-3,12-7-1,0 0-4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0.0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0 92,'-14'14'36,"14"-14"-4,-5 15-25,5-2 0,-2-3 0,2 6-2,0-4-2,0 2 0,2-1-1,-2-4 0,0 2-3,0-11-1,0 0-5,0 0-3,0 0-13,0-6-12,-2-3-2,-8-5-3,3 0 10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0.2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58 28,'-14'-11'35,"0"5"-1,4-2-6,10 8-7,-16-6-7,16 6-1,0 0-4,0 0 0,14-8-2,-2 6-2,2-3 0,13 3-1,-6-2-1,3 2-1,4 2 0,-5-1-1,2-1-1,-1 2-2,-3 0-3,-5 0-6,3 5-24,-6-2-2,-3 2-4,-10-5-2,14 14 1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0.6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96,'0'0'37,"0"0"-2,0 0-24,0 0-2,0 0-1,0 0-2,14 9-2,-7-2 0,4 1-1,0 3-1,3 1 0,0 3-1,3-1 0,-1 2 0,-6-1 0,4 1-1,0-2 0,-7-2-2,4-3-1,-11-9-4,5 11-7,-5-11-23,0 0-1,0-11-4,-2 0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5.99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1 0 102,'-6'10'44,"6"-10"-17,0 0-21,4 10-1,-4-10 0,15 5-1,-15-5 0,18 12-1,-9-5 0,0 7 0,0 2-1,0 3 0,1 1 0,0 5-1,1 0 1,-2 2-1,0-2-1,0 0 0,0-3 1,-1-4-1,-3-2 0,-1-1-1,1-5 1,-5-10-3,5 15-3,-5-15-10,0 0-7,-1-6-16,-1-5-25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0.9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228 0 76,'0'0'37,"0"0"0,0 0-19,0 0-5,-9 7-2,2 2-3,-4 1-3,2 4 0,-8 3-1,-1 1-1,1 0-2,-2 4 1,-1 0-2,-6-1 0,7-4-4,1 4-4,-1-11-25,12 1-5,-5-6-2,12-5-4,0 0-1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2.5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26-2 45,'0'0'34,"-7"-3"-2,7 3-18,0 0-2,0 0-3,0 0-4,-2 8 0,2-8-1,-4 11 0,4-11 0,-3 15 1,3-3-2,-4-4 0,3 6 0,-3-3 0,4 3-1,0 0-1,0-3 0,0 1 1,2-3-1,1-1 0,-3-8 0,14 13-1,-14-13 0,18 0-1,-18 0-4,17-3-3,-13-5-20,6-2-7,-6 0-4,1-4-1,-1 2 2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2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13-1 95,'0'0'37,"-13"0"-5,13 0-22,0 0-4,0 0-1,0 5-2,0-5-4,9 10-3,-9-10-20,0 0-11,9 8-2,-9-8-3,0 0-1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4.8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127 19 1,'0'-8'12,"0"8"0,0 0-1,0 0-1,0 0 2,0 0-3,-4-11 2,4 11-3,0 0 1,0 0-2,0 0 0,0 0-2,-10 9 1,8 1-2,-2 1 1,3 4-1,-5 1-1,5 2 0,-6 3 1,3 0-2,1 4 0,-8 2 0,4 2-1,-2-2 1,0 0-1,-1 0 1,-1-4-2,4-2 2,0-4-2,2-3 0,0-1 1,3-5-1,2-8 0,-2 12 1,2-12-1,0 0 0,0 0 1,2 8-1,-2-8 1,0 0-1,11 2 1,-11-2 1,14 0 0,-6 0-1,3 0 3,7-2-2,-3 0 0,5 1 0,-1-1 0,4 1 0,-2-3-1,5 3 1,-3-3-1,-2 2 0,-4 0 0,1-1-1,-6 0 1,-3 2-2,-9 1 0,12 0-1,-12 0-5,0 0-19,0 7-10,0-7-1,0 0-3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0.55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 14 5,'0'0'6,"0"0"-2,-3-9 2,3 9-1,0 0-1,0 0-3,-12-4 0,12 4-2,0 0-2,0 0 1,0 0 1,0 0 1,0 0 0,0 0-2,0 0-3,0 0-1,0 0-1,0 0 2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1.19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214 174 0,'21'-72'9,"-21"72"1,9-13 1,-9 13-1,2-14 3,-2 6-2,0 8 1,3-18-1,-3 18 1,7-17-2,-7 17 2,8-12-1,-8 12-2,1-11 1,-1 11-2,0 0 0,0 0 0,2-10-2,-2 10-2,0 0 0,0 0 0,-2 9 0,2 1-2,-1 6 0,-3 1 0,-3 2 0,3 5-1,1 1 1,-1 1-1,-4 3 0,2-2 1,-4 2-1,1 1 0,-5-1 0,-2 3 0,-1 0 0,-1 0-1,-1-1 1,0-1-2,-1-2 2,3 0-1,-1 1 0,4-6 0,4-1 1,-2-2-1,6-4 0,-3-2 1,8-4-1,1-2 1,0-8 0,9 8 0,-2-6 0,8-2 0,3 0 0,1 0 0,6-6 0,3 2-1,-4-2 2,6 0-1,2 2-1,-6-4 1,6 1 0,-8 1-1,6-1 1,-7 3-1,-2 0 0,3 1-1,-10 0 0,-1 0-2,1 6-6,-14-3-26,0 0-5,0 0-3,0 0-5,-13 1 0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2.47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226 26 38,'7'-12'29,"-7"12"-2,0 0-3,0-14-5,0 14-4,0 0-4,-7 4-2,-4 1-4,6 4 0,-7 3-2,-1 3 0,-1 1 1,2 6-2,-4-2 0,-1 5 0,-1 3 0,3 2 0,-3 0-1,6 5 0,-2 0 1,0 2-1,0-1 1,7 2-1,-2-5 0,4 2 0,5-4-1,0-4 1,0-4-1,1-4 0,5 0 0,2-4-2,-2-2-1,-6-13-5,21 14-24,-9-14-4,0 0-3,-3-11-5,5 0 1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3.14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79 26 84,'0'-12'36,"0"12"-3,-3-6-25,3 6 1,-12 0-2,12 0-3,-14 17 0,7-3-2,-6 2 0,8 4 1,-4 3 0,1 2-2,4-3 1,2 0 0,2-4 0,2-2-1,2-5 0,10-2 0,-6-5 0,6-4 0,4 0-1,-2-9 0,-1 2 1,-6-2 0,4 0-1,-3 2 0,-10 7 0,12-8-1,-12 8 1,11 0 0,-11 0 1,17 4-1,-6-1 0,5-2 2,1 0-1,2-1 0,8 0 0,-6-4 1,-2-5-1,2-1 0,-3-1 0,-3-3 1,0 0-1,-8-3 1,-6 1 0,-1-4-1,-5 5-1,-9-1 2,-2 3-3,2 1-1,0 6-3,-7-2-6,11 8-27,-4 0-2,14 0-3,-9 4-3,9-4 3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4.32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180 72 19,'6'-17'33,"-6"17"0,7-11-14,-7 11-3,0 0-2,0 0-2,0 0-4,-6 14-1,3 3-2,-6 2-1,0 5-1,1-3 0,-1 3-2,2-4 1,-4-3-1,8-3-1,3-14-4,-13 12-2,13-12-6,-3-5-5,-1-7-5,4-1-3,-12-5 1,9 0 6,-11-1 7,7 0 8,-9 0 9,-2 4 9,10 2 7,-5 1 0,13 12 0,-16-16-4,16 16-6,0-11-1,18 7-3,-2-5-2,5 4-2,0-1 0,12 1 0,-1 2-2,-1 0-1,4 3-2,-5-3-4,5 5-17,-1-1-12,-12 1-3,-2-1-3,-5 1-2</inkml:trace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4.76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-1-1 83,'0'0'35,"0"7"-1,3 4-27,6-2-1,7 6 2,-2-1-2,7 5-1,0 0-2,4 3 1,-6-1-2,-2 2-1,-3-4-1,-3 1 0,1-1-2,-8-8-4,8 4-22,-12-15-7,0 0-3,0 0-2,5-14-1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54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4 254 55,'0'0'57,"0"0"-17,0 0-23,-4-10-5,4 10-3,0-9-3,0 9-1,0-12-2,4 3 0,0-2-1,2-2-1,-1-4 0,2 2 0,-1-4 0,3 0 0,-2-1 0,3 1-1,-4 3 0,1-1 1,-1 1-1,1 4 0,-4 1 0,-3 11 0,7-10-1,-7 10 0,0 0-3,0 0-6,0 7-10,0 2-9,-2 4-22,1 4-21</inkml:trace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5.00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360 0 88,'0'0'36,"0"0"-1,-9 0-26,0 1 0,0 10-2,-8-5-2,-1 7 0,-1 1-2,-7 5-1,-2 0 0,-4 3 0,2 2-2,2-2 0,-3 2-3,4-6-13,1 4-19,5-9-3,3-3-3,6-10-4</inkml:trace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5.98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 1 32,'0'0'34,"0"0"0,0 0-16,0 0-8,0 0 0,5 9 0,-5-9-3,0 20-1,-1-4-2,-1 4 1,0 0-1,0 6-1,1-6-1,1 1 0,0-2-1,0-5 0,0-3-3,0-11-5,8 0-26,1-6-1,-2-9-3,4-5-2</inkml:trace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6.15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 17 78,'-7'-11'35,"7"11"-1,-9-6-22,9 6-7,0 0-1,0 6-4,0-6-8,4 11-23,6-3-3,-5 1-3,8 1-1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6.42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100-1 76,'9'10'37,"-4"1"-1,1-1-17,2 6-11,-8 0-1,2 4-1,-2 2-1,-3 4-3,-11 0-2,-6-4-4,8 1-30,-13-1-2,5-8-1,-1-5-5,7-9 0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7.02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119 0 87,'0'0'34,"0"0"-1,0 5-27,0 6-1,0 6 1,0 1-3,0 4 0,4 3-1,3-1 0,0-4 0,4-2-1,-1-4 2,2-6-1,4-7 1,0-1-1,3-3 0,-1-9 0,-1 0-1,1-3 0,-4-1-1,-2-1 0,-1 1 0,-3-3 0,1 7-1,-2 2 0,-3 1 0,-4 9 1,8 0-1,-6 8 1,2 7 0,-3 9 0,-1 4 1,0 8 0,0 5 0,-5 5-1,-2 1 2,-10 0-2,-1 3 1,-8-6 0,-2-3 0,-6-9 0,-1-7 1,0-3-1,2-6 1,7-7-3,-4-6 1,11-3-4,-2-3-9,8-6-23,8-2-1,3-3-4,2-5-3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7.33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37 0 112,'-5'9'36,"-2"7"-7,0-3-23,3 2-1,-4 2 0,4 0-2,2-3-2,2 3 0,0-5-1,2-1 0,-2-11-3,12 10-6,-5-10-25,-7 0-1,16-19-3,-11 3-3,1-4 3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7.47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27-1 95,'-10'-3'36,"1"3"-5,9 0-22,-9 5-8,9-5-15,0 0-18,0 7-2,0-7-2,18-4-3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7.85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31-1 85,'16'0'35,"0"6"0,-4 3-24,4 4-2,-1 4-3,5 5-1,-6-1 0,3 6-1,-1 1-1,0 5 0,-4-1 0,-1 5 0,-3 1 0,-1 4 0,-7 6-1,-1 2 0,-13 1 0,1 0-2,-11 2-2,-4-9-9,0 3-25,-7-12-3,3-9-3,2-10-3,9-10 1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9.39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25 23,'0'0'31,"0"0"1,0 0-11,0 0-6,0 0 0,0 0-3,0 0-2,2 0-2,-2 0 0,23 0-3,-9-1 0,7 1-2,1-4 1,6 2-2,4-1 0,-2 2-2,3-3 1,-3 4 0,0-2 0,0 2 0,-2 0 0,-7-1-1,0 0 0,-5-1 0,-1 2 0,-6 0-2,-9 0-3,11-4-6,-11 4-23,0 0-1,0 0-2,-13 7-3,5-4 3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49.72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47 86,'0'0'34,"0"0"-9,0 0-15,1-8-1,13 7 0,-1-4-3,6 3-2,5-4-2,1 5 1,5-4 0,0 5-2,1 0 0,-1-2 0,-4 2-1,2 0-2,-3 0-12,-4 0-19,-2 0-3,-5-6-3,-1-5-4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6.9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4 202 144,'0'7'30,"0"-7"-10,0 0-17,-4 10-1,4-10 1,0-10-2,0 3 1,5-4-1,-3-1 1,3 0 0,-2-1-1,3-1 0,-1-2 0,1 3 1,-3-3-1,3 3 0,1-4-1,-4 3 1,3 0-1,-4 3 1,2 1-1,-2 0 0,-2 10-1,3-12-1,-3 12-5,0 0-10,0 0-6,10 4-15,-10-4-26</inkml:trace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5:55.76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369 26 13,'14'-5'19,"-14"5"-1,13-4 1,-13 4-4,14-2 0,-7 2-2,-7 0-1,17-6-2,-17 6-3,13-3 0,-13 3-1,0 0-1,7-6 0,-7 6-1,0 0 1,0 0-1,-7-2 0,7 2-1,-18 0 0,7 0-1,-3 0 2,0 3-2,-3 0 1,-1-2-2,-1 1 1,-2 0-1,2-1 0,-1 0-1,1 3 0,0-3 0,0 1 1,1-2-1,1 3 0,1-2 0,3 2 0,3 3 1,-1 0-1,11-6 0,-12 15 0,7-2 1,0-2-1,3 5 1,-3 0-1,5 3 1,-6 4-1,3-1 1,-1 4-1,3 0 1,-3 2-1,1 2 1,-3-2 0,5 2 0,-3-2 0,1 1-1,1-2 1,-3 2-1,3 0 1,-2-2-1,1 1 0,-1 0 1,-1 0-1,1 2 0,1-3 1,-2 0-1,-1-3 0,5 1 1,-3-1-1,1-3 0,-1-1 0,1-1 0,-3-2 0,5-3 1,-3-1-1,4-6 0,0-7 0,-3 13 1,3-13-1,0 0 0,0 0 1,14 8-1,-7-8 1,1 0-1,6 0 1,2 0-1,2-1 0,3-1 0,-2 0 1,6-2-1,-3 4 0,1-1 1,4-1-1,-5-1 0,1 1 1,-4 0-1,1 1 0,-4 1 1,-1 0-1,-1-1-1,-5 1-1,-9 0-2,16 4-14,-16-4-19,0 0-1,-5 6-5,5-6-3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01.55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233 43 6,'0'0'21,"9"-4"1,-9 4-4,0 0-1,8-5-4,-8 5 0,0 0-2,9-4 0,-9 4-2,0 0 0,2-10-2,-2 10 1,0 0-1,0-8-2,0 8 0,-7-7-1,-4 3-1,1 3 1,-2 1-2,-1 0-1,-2 1 0,-1 5 0,-4-4 0,3 2-1,-1 2 1,3-1-1,2 0 0,-1 1 1,4-1-1,1 0 0,9-5 0,-5 16 0,5-7 0,5 0 0,4 1 1,3-1-1,4-1 0,1 1 0,1 1 0,1-1 1,-1-1 0,-1 2-1,-3 1 1,-3 0 0,-2 1 0,-2-1 0,-6 2 0,-1-1 0,0-1 1,-3 2-1,-8-2 1,3-2-1,-8 1 1,2-4-1,-6 0-1,1-2 1,-2-1 0,2-3-1,-2 0 0,2-2 0,1-1 0,4-1-1,2 0-1,3 2-2,9 2-5,-9-3-22,9 3-6,0 0-1,12-3-4,1 2-2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02.57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22-1 19,'0'0'30,"0"0"4,0 0-14,0 0-2,0 0-2,0 0-2,0 6-2,0-6-1,-4 17-3,1-9-1,-1 5-1,-1 0-3,3-2 0,1 0-1,-1-1-1,2-3-1,0-7 1,0 13-1,0-13 1,0 0-2,0 0 0,0 0-1,0 0-3,0 0-14,0 0-16,0 0-3,0-11-1,0 3-2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03.33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 2 88,'-12'-4'37,"12"4"-4,0 0-19,0 0-6,0 0-2,0 0-3,0 0-1,0 0-1,0 0-2,3 4-2,-3-4-4,12 3-20,-12-3-7,0 0-1,4 10-4,-4-10 1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04.02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260 17 72,'0'0'35,"0"0"-2,0 0-18,0-10-5,0 10 0,0 0-3,0 0-1,-9-7-1,9 7-3,-12 0 1,-2 4-1,5 1-1,-5 3 0,0 1 1,2 4-1,1 2 0,1-1 0,4 3 0,6-2 0,0-1 0,6-1 0,6-4 0,6-3-1,-1-4 1,4-2-1,2-2 0,-4-7 1,0-1-1,-3-1-1,-2 0 1,-3-1 0,-8 4 0,-1-3 0,-2 11 0,0-10-1,0 10 1,-7 1 1,0 8 0,2 6-1,0 2 0,-4 7 1,4 5 0,-8 5 1,1 4-1,3 2 1,-5 1-1,-2 1 1,-1-4 0,-1-1-1,-1-6 0,0-4 0,-1-8 1,-1-5-2,4-4 1,-1-6 0,3-4-1,-1-3 1,4-5-1,-1-7 1,3 0-1,3-3 0,5 0 0,-2-1-1,8-1 1,1 0 0,9 2-1,6-2 0,2 4-1,6 0-1,0 4-4,-1-6-14,-1 7-18,-1-3 0,-3 3-3,-4-3-3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04.48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66 104,'0'0'36,"0"0"-3,0 0-24,14-2-2,-14 2 0,4 15-2,-4-3-2,0 4-1,0 3 1,-2-1-1,-2 1-1,1-4 1,-2-1-1,3-5-1,2-9 1,0 0 0,0 0-1,0 0 1,10-16-1,-3 3 1,6-5-1,-1-3 0,7-2 0,-5 1 0,11 0 0,-6 2 1,0 1-1,2 5 0,-1 6 0,-1 3 1,-3 5 0,-2 5 0,-7 7 0,3 2 0,-10 5 0,2 0 0,-2 0 0,-2 3 0,-3 0-1,-2-6-1,3-1-3,4-15-14,0 14-20,0-14 0,4 0-5,8-5-4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08.87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109 22 20,'0'0'19,"9"-5"1,-9 5-3,10-6-1,-10 6-3,0 0 0,4-10-2,-4 10-1,0 0-2,0 0 0,0 0-2,-5-4 0,-6 4 0,11 0-2,-17 7 0,8 3-1,-7 2 0,2 7 1,0 2-1,4 2-1,-6 3 0,5 0 0,2 0 0,9-2 0,0-1-1,4-8 0,10-2 0,5-7 1,1-3-2,6-3 1,2-4 0,-4-1 0,5-6 0,-7 1-1,-1 1 0,-3 0 1,-6 1-1,-3 4 0,-9 4 0,0 0-1,5 7 1,-5 6 1,0-1-1,0 4 1,0-3 0,7 1 1,7-8 0,4-1 0,5-5 0,6-1 0,-2-9 0,3-5-1,-4-2 1,0-3-2,-8-2 1,-8 0-1,-5-2 0,-5 3 0,-14 1 0,-5 5 0,0 4 0,-9 2-1,3 5-2,-1 4-1,8 4-4,1-3-16,17-1-15,-9 9 0,14-8-4,8-1-2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09.20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38-1 91,'0'0'34,"0"0"-1,0 0-25,-9 11 1,9 6-1,-5-4 0,1 5-3,1 1 0,-4 2-1,4-3-1,1-1-1,0-4 0,2-2-3,0-11-1,0 11-2,0-11-4,0 0-11,0-10-15,0-2-3,0 0-1,-3-1-4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09.41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35 47 80,'-16'-6'34,"7"-2"-8,-1-1-9,10 9-3,0 0-4,17-4-2,1 0-1,11 3-1,-2-7-2,10 7 0,-1-3-1,8 4-1,-7-1-2,0-1-2,-2 2-7,-12 3-25,-4 1-3,-3-3-3,-4-1-3,-12 0-1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10.41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7 73,'0'0'37,"0"-8"-3,0 8-19,0 0-3,9 2-3,-9-2-1,10 15-1,1-5-3,-1 5 0,4 0-1,4 4-1,-1-2 1,3 3-1,-3 0 0,1-1 0,-1-2-1,-1-2 0,-2 2 0,-3-5 0,-1-4-1,-5 1-1,-5-9-2,2 9-6,-2-9-22,0 0-5,0 0-3,-5-15-3,5 3-3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38.166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-3 36 72,'0'0'51,"0"0"-21,-8 0-17,8 0-4,0 0-1,0 0-3,0 0 1,9 0-2,-9 0 0,15 0-1,-15 0-1,16 7 1,-7-2-2,1 3 1,3-2 0,0 5-1,2 0 0,2 2 0,5 3 0,-1 0 0,3 1 1,3-1-1,-1 3-1,4-3 1,-3 0-1,-2 0 0,-1-4 1,-3-2-1,-4-2 0,-2-2 0,-6-3 1,-9-3-1,9 2 0,-9-2 0,0 0 0,-8-10 0,0 4 0,-2-3 0,-2-1 0,-1 0 0,-2-3-1,2 1 1,-3-2 0,5-1 0,0 2 0,-1-1-1,5 0 1,1 2 0,2 1 0,3 0 0,0 3 0,0-2 0,1 2 0,0-1 0,-1-2 0,5 2 0,0 1 0,0-1 0,4 1 0,-8 8 0,13-13 0,-13 13 0,15-1 1,-6-1-1,-1 2 0,1 0 0,-9 0 0,14 1 0,-14-1 0,17 6 1,-9-3-1,-8-3 0,16 8 0,-7-4 0,1-2 0,-3 2 0,-7-4 0,14 5-1,-14-5 1,10 5 1,-10-5-1,0 0 0,10 5 0,-10-5 0,0 0 0,8 9 0,-8-9 0,6 8 0,-6-8 0,5 8 0,-5-8 0,4 10 0,-4-10 0,3 9 0,-3-9 0,1 12 1,-1-12-1,1 16 0,0-8 0,-1-8 0,1 18 0,-1-10 0,0 1 1,0 2-1,-2-1 0,-3-3 0,5-7 0,-11 18 0,5-10-2,-2-2-4,3 4-11,-3-4-4,0 0-10,-1 1-28,-3-6-28</inkml:trace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10.71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393 2 96,'-9'-5'36,"9"5"-2,-19 0-23,12 5-3,-11 1 1,4 6-2,-7-2-1,0 9-2,-8-2 0,4 5-2,-8 3 1,1 0-2,-1-2 1,6 4-1,-2-1-1,6-5 1,4-1-2,1-5 0,8-1-1,3-6-3,7 3-9,0-11-23,5 2 1,7-4-5,6-3-2,3-6 0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11.05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27 1 99,'0'14'35,"0"-14"1,-9 19-24,5-9-5,-3 6 0,4-2-2,-1 6-1,4-1-2,0 0 1,0-2-1,4 0 0,6-2-1,-4-3 0,6-3-1,-5-7-2,7-1-4,-9-7-10,11-4-19,-2-6-2,-3-5-3,-1-3-3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11.22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20 4 115,'-5'-4'36,"5"4"-6,-16-3-22,16 3-2,0 0-4,0 0-3,0 11-14,0-11-18,0 0-3,0 0-2,7 2-4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16.45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8 9,'0'0'27,"0"0"-4,0 0-4,0 0-3,0 0-2,0 0-3,0 0 0,0 0-2,4 0-1,4 0-1,-8 0 0,22 0-1,-14 0-1,6 0-1,-5 0 0,5 0-2,-2-2 0,2 2 1,-1 0-1,2 0 1,1 0-1,2 0-1,-2 0 0,1 0 0,-6 0 0,3-1-1,-2-1 1,0 2-1,-12 0 1,12-2-1,-12 2 1,11-1 0,-11 1-1,0 0 0,0 0 0,0 0 0,0 0-1,0 0-1,0 0-4,-2 0-13,2 0-15,-14 1-3,14-1-1,-12 0-3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16.98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15 18,'0'0'31,"0"0"0,0 0-11,0 0-3,0 0-3,7 0-2,-7 0-4,16 0-1,-16 0-1,16 0 0,-2 0-1,-4 0-1,3 0-1,2 0 0,3 0 0,-1 0 0,4 0-2,-1 0 0,-1-1-1,-1 1 1,-3-1-1,-1 1 1,0-1-1,-14 1-2,11 0-4,-11 0-6,0 0-22,0 0 0,0 0-4,0-11-4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17.60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12 60,'0'0'31,"0"0"-3,0 0-18,0 0-1,0 0 0,11 0 0,-11 0-3,17-2-1,-17 2 0,18-4-1,-10 3 0,8 1-1,-4-1 0,6 1-1,-1-2 1,1 2-2,1-1 1,-1 1-1,-1 0 0,-1 0 0,-5 0 0,1 0 0,-2 0-1,-10 0 0,15 0-1,-15 0-3,0 0-6,0 0-16,0 0-8,0 0-4,-6 5-2,6-5 0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17.96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4 53,'0'0'33,"0"0"-1,0 0-21,0 0-2,4 3 2,-4-3-2,12 0-2,0 1 1,-12-1-3,20 0 1,-13-1-1,8-1-1,1 0 0,4 2-2,-3-1-1,1-1 0,1 2-1,-5 0 0,3 0-1,-8 0-1,5 0-8,-14 0-18,14 0-8,-14 0-2,0 0-3,0 0 1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20.66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139 10 31,'0'0'33,"0"-10"-5,0 10-7,0 0-2,-5 0-5,5 4-4,-5 6-2,5 6-1,-2 2-2,2 4-1,0-1 0,7 3-1,4-3 1,1-2-2,2-2 1,3-4-2,1-5 2,-1-1-3,-1-3 3,-3-4-3,1 0 1,-1-7 0,-3-3-1,-1 0 0,3-3 0,-8 0 1,1-1-2,0 1 2,-3 1 0,1 2-1,-3 10 1,0 0-1,0 0 1,0 0 1,-5 15-1,2 3 0,-1 4 2,2 6-2,-1 0 2,3 7-1,-9 0 0,2 3-1,-2-3 1,-1 2 0,-9-2-1,2-4 0,-8-2 0,1-5 0,-1-4-1,-3-4 1,4-5-1,-3-3 1,7-7 0,-1-1-1,6 0-1,-1-3 1,9-3-2,-4-2-2,11 8-3,-1-22-13,8 14-17,3-8-2,9 2-3,4-4-5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20.96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 0 103,'0'0'37,"0"3"-2,0-3-26,-2 15-2,2-1-1,-6-1-1,6 4-2,0 0-1,0 0 1,0 1-2,0 0 0,8-6-1,-8-12-3,15 14-6,-15-14-17,20-9-11,-8-6-1,-2-2-3,-1-9-3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21.12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34 0 91,'-8'0'35,"-5"-2"0,13 2-21,-15 0-9,15 0-3,0 0-4,0 0-20,0 0-11,0 0-3,0 0-3,12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6:06:54.512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820-433 10,'0'0'20,"-12"14"0,5-3-1,-3 0 0,2 3-5,-4-1-2,2 5-3,-1 2-3,-3-1 0,2 0-1,2 0-1,0 4 0,-1-4-2,2 2 0,-2 1 1,5-2 0,0 4-1,-3 1 0,1 3-1,0 0 0,-1 5 1,-1 0-1,1 1 1,1 1-1,1-1 1,-1 0 0,3-2-1,1 1 1,-1-5 0,5 2 0,0-4-2,5-2 1,-1-2 0,1-1-1,-2-4-1,4 1 0,0-5 1,-4-3-3,7 1-1,-10-11-2,9 13-5,-9-13-11,8 1-28,-8-1-12</inkml:trace>
  <inkml:trace contextRef="#ctx0" brushRef="#br0" timeOffset="489.8339">924-43 48,'0'0'44,"13"4"-26,-6 4-10,4-2-2,1 2 1,0 5-1,3 0-1,-2 0 1,4 5-2,1-2 1,-1 2-1,2 0-1,-1 1-1,-1 1 0,0-1-1,-1-1-1,-1-3 0,0 1 0,-3-4-2,1-2-3,-2-5-6,-3-5-17,4 0-26,-9-11-5</inkml:trace>
  <inkml:trace contextRef="#ctx0" brushRef="#br0" timeOffset="829.0577">1293-50 96,'-9'7'44,"1"10"-16,-4-5-26,0 7-2,-3-2 1,-2 4-2,-2 1 1,1 0-1,-2 2 1,-3 2 0,1-3 0,0 1 0,2 2 0,-5-3 0,10 1 0,-2-4-3,0-1-2,7-4-7,0-1-13,2-11-27,8-3-7</inkml:trace>
  <inkml:trace contextRef="#ctx0" brushRef="#br0" timeOffset="1394.7141">1338-336 25,'10'10'40,"-10"-10"-11,13 14-5,-1-9-13,-2 3-2,3 2-3,-1 0-1,3-1-2,0 3 1,0 3-1,0 2 0,4 3 0,-6 1 0,2 2-2,0 0 1,-1 5-1,-1-1 0,-3 3 0,-3 3-1,-2 3 0,-4 1 1,3 5-1,-4 1 0,-5 0 0,0 3 0,-7 0 0,0 0-2,-1-2-4,-2-3-19,0 4-21,-7-12-12</inkml:trace>
  <inkml:trace contextRef="#ctx0" brushRef="#br0" timeOffset="305841.476">300 484 5,'-4'9'8,"4"-9"2,-3 14-3,3-14 1,0 12-6,0-5 1,0 2 2,3-2-3,1 1 1,-4-8 1,8 14-1,-5-6 2,-3-8-1,10 10 1,-10-10 0,10 12-1,-10-12 1,12 8-3,-12-8 2,15 4-2,-15-4 0,10 1 0,-10-1-2,10 0 2,-10 0-2,10-1 2,-10 1-2,7-11 2,-7 11-2,7-15 4,-4 8-4,0-2 2,-1-1-2,1 1 0,-3 1 0,4-4 0,-3 2 0,3 1 0,-3-3 0,1 3 2,-2 0-2,2 1 0,-2-2 0,0 2 0,0 1 2,0 7-2,-2-13 2,2 13-1,-7-10-1,7 10 2,-6-8 0,6 8 1,-12-4 0,12 4 0,-15-1 2,8 1 0,1 0-1,-3 0 0,9 0-1,-15 4 0,15-4-1,-15 4 0,15-4-1,-12 5-1,12-5 1,-10 11-1,7-3 0,1 2-1,1 0-4,1 4-11,0 1-26,0-3-13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2:44.96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9 285 30,'0'0'13,"0"0"-1,-10 8 2,10-8-2,0 0-1,0 0-3,0 0 4,0 0-1,-1-5-2,1 5 3,0 0-4,0 0 0,0 0-2,0-12-1,0 12-1,5-12-1,1 4 0,-3-3 0,5-3-2,0-3 1,-1-3-1,0 0 0,0-2 0,0-1 0,-1 0 0,0-1 0,0 6 0,-3-1-1,1 5 2,-2 1-2,0 5 1,-2 8-1,2-12 1,-2 12 0,0 0-2,0 0-2,0 0-8,5 8-12,-5-8-14,3 14-25</inkml:trace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22.18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45 32,'0'0'35,"0"0"-5,0 0-7,0 0-5,0 0-5,0 0-3,7-12-3,3 12 0,3-6-2,4 3 0,1-1-1,1-1 0,5-2-1,4 5-1,-3 0 1,5-1-2,-7 3 0,1 0 0,-6 3 0,-1 3 0,-8 4 0,2 1-1,-4 1 1,-6 0-1,1 6 1,-2-4 0,0 6 0,0-1 0,0 2 0,0 2 0,-3 2-1,3 0 2,-2 1-2,-2 0 2,3 0-2,-3 2 1,4-2 0,0-26-1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6:22.74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45 32,'0'0'35,"0"0"-5,0 0-7,0 0-5,0 0-5,0 0-3,7-12-3,3 12 0,3-6-2,4 3 0,1-1-1,1-1 0,5-2-1,4 5-1,-3 0 1,5-1-2,-7 3 0,1 0 0,-6 3 0,-1 3 0,-8 4 0,2 1-1,-4 1 1,-6 0-1,1 6 1,-2-4 0,0 6 0,0-1 0,0 2 0,0 2 0,-3 2-1,3 0 2,-2 1-2,-2 0 2,3 0-2,-3 2 1,4-2 0,0 3 0,0-2 0,4 2 0,-3-2-1,3 1 0,-2-1 1,1 1-1,-1 0 0,0-1 1,1-3-1,-1 0 0,-2-3 0,0 1 0,0-8 1,0 1 0,0-6-1,0-9 1,-7 9-1,7-9 2,-12 2-2,3-2 1,0 0 0,-3 0 0,-4 0 1,0 3-1,-3-1 0,0 2 1,-2-4-1,-6 2 0,3 0-1,-3-2 1,1 4-1,5-3 0,-2 3-2,4-4-1,7 3-5,-4-3-15,16 0-18,0 0 0,2-12-4,12-1-3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43.3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250 152 23,'4'-12'26,"-4"12"-3,7-14-3,-4 2-5,1 5-1,-2-7-3,3 4-2,-5-5-1,0 2-2,-2 0 0,-1 0-1,-3 3 0,6 10-2,-16-14-1,6 9 1,-4 5-1,2 4-1,-4 4 0,-2 2 0,4 2-1,-3 2 0,-1 4 1,1-2-1,-1 4 0,1-2 1,1 5-1,4-1 1,-2 2 0,1 0-1,4-2 1,2 1-1,4-1 2,-1-4-2,4-1 1,6 1-2,2-5 1,1 2 1,4-5-1,2-2 0,-2 0 1,4 0-1,1-4 1,1-2-1,0 1 1,2-2-1,-3 0 0,-1-1 0,-1 0-1,-2 0-2,2 1-6,-16-1-10,16-1-14,-16 1-4,12-2-2,-12 2 0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43.8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0 25,'-10'4'29,"10"-4"0,0 0-16,0 0-1,0 0 0,9 4-2,3-4-2,2-1-1,5 1-1,6-3 0,-3 3-2,7 0-1,2 0 1,-1 0 0,1 0-1,-1 4-1,2 1 0,-2-3 0,-2 1-1,0-3 1,-2 2-2,-1-1 1,-6-1-1,-2 0 1,-6 0-2,-2 0-1,-9 0-4,0 0-5,0 0-9,-16 9-14,2-3-2,-4 1-4,-1 4 4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44.6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65 76 27,'0'0'33,"10"-9"-5,-10 9-12,4-7 0,-4 7-2,0 0-3,0 0-3,0 0-2,0 0-2,0 15 0,-7-1 0,3 5-1,-5 5 0,2 3-1,-3 1 1,1 0-2,-2-1 0,4-1 0,0-5 0,4-8-1,-2-3 0,5-10 1,0 0-1,0 0 1,3-4 0,1-9 1,3-6-1,-4-4-1,2-2 0,4-1 0,-4-2-1,4 2 1,0 2-2,-2 2 2,0 7-1,-3 4 1,-4 11 0,8-4 0,-8 4 1,7 10-1,-5 3 3,0 5-2,5 2 0,2 3 1,-2 2-1,3 1 0,-3-1 0,5-7 0,-5 0-1,4-5 0,-2-2 0,-1-8 1,1-1 0,0-2 0,-2-7 0,2-4 0,0-4 0,1-5-1,-1-4 1,3 0-1,2 0 0,-2 0 0,1 0-1,1 0 0,-4 7 1,-1-1-1,5 9-4,-10-7-7,4 7-23,1 0-2,-4-3-2,-1 2-5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40.405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113 20 24,'0'-10'21,"0"10"-1,1-10-2,-1 10-5,0 0 0,0 0-2,0 15-3,-3-4-1,3 11-2,-4 1 1,-1 2-1,0 3 0,1 8-1,-3-3 0,-2 3-1,1 0 1,-3-1-1,1-3-1,1-1 0,-2-3-2,4-2 1,0-5 0,2-1 0,2-7-1,-1 0 1,2-5-1,2-8 1,0 15-1,0-15 1,0 0-1,0 0 1,7 2 0,4-2 1,-2-1-1,5-5 1,3 0 0,2-2-1,1 3 0,1-2 0,-2 2 0,6 2-1,-8-2 0,-5 4 0,2 1 1,-1 0-1,-6 4 0,-7-4-1,16 7-2,-16-7-2,12 12-3,-12-12-17,0 0-11,9 0-3,-9 0-2,14-16 1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40.753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-1 51 43,'0'0'34,"0"0"-1,0 0-19,0 0-1,0 0-2,10-8-5,6 6 1,-5-5-3,13 4 1,-5-3-3,4 2-1,7 0 0,-9 0 0,2-2 1,-2 4-2,-4 0 1,-3-1-2,-1 3-1,-13 0-3,10 3-5,-10-3-24,-3 14 0,-4-10-4,-7 4-1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41.001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-1 5 27,'0'0'35,"0"0"-3,0 0-11,0 0-6,0 0-4,0 0-2,9 1-2,1-1-2,6 0 0,1 0-2,1-1-1,1-1 0,-1 0-2,-1 2-2,1 0-7,1 2-14,-8-1-10,1 1-4,0 1-2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41.813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55 162 19,'-4'12'30,"4"-12"1,0 0-16,0 0-3,0 0 0,4 0-1,-4 0-2,17-11 0,-10 2-2,9 2-2,-2-6-1,3 3-1,-6-2-2,5-1 2,-2 1-2,-2 0 1,-7-1-1,-3 0 1,-2 1-2,-2 3 3,-3-1-1,-9 1-1,-2 4 1,2 3-2,-2 2 1,4 0 0,-5 8 0,-1 6 0,2 0 2,2 6-3,5 3 1,-5 1 0,4 0 0,5 1 0,1 0-1,4-1 0,4-3 0,10-4 1,1 1 0,5-9-1,-1 0 1,6 1 0,4-5 0,-2-3 0,3 0-2,-6-2-2,6 0-3,-9-8-7,9 0-20,-11-6-5,-1 2-3,-8-4-1</inkml:trace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42.080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0 0 78,'0'0'35,"0"6"-7,0-6-17,0 18-2,2-7 0,7 4-4,-2-3 0,5 5-1,2-4 0,-2 3-1,2-3-2,2 0-1,0-2-1,0-4-4,-6 4-5,-10-11-23,16 3-5,-16-3 0,14-10-4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05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290 192 13,'0'0'25,"0"0"-1,0 0-3,0 0-2,0 0-2,0 0-5,0 0-3,0 0-3,0 0 0,0 0-1,0 0-2,5-5 1,-5 5-1,4-12 0,-4 12 0,7-17-1,-7 17 1,7-18 0,-5 8 0,-1-2-1,3 0 0,-4 0 0,0 0 0,-2-1 0,-1 0 1,-5 1-1,4 0 0,-5 2 0,1 3 0,-3 0 0,1 4-1,-1 1 1,-2 1-1,0 0-1,-1 1 1,-1 5-1,2 2 1,-4 2-1,0-1 0,0 3 1,-1 2-1,0 5 0,1 2 0,1 1 1,1 1-1,0 2 0,2 0 0,4 2 0,1-3 0,3-1 0,5-5 1,0-2-1,4-2 0,5-3 0,0-2 1,4-4-1,1-1 0,0-3 0,1 0 0,0-1 0,1-5 1,-1-1-1,0-1 0,1-2 0,0-1-1,0-1 1,0 0 0,-2-2 0,-1-1 0,2-1 0,-4 1-1,0 1 1,-5 1 0,0 3 1,-6 10-2,7-13 1,-7 13 0,0 0 1,0 0-1,-8 14 0,2-3 0,1 4 0,-1 2 0,1 1 0,0 2 0,1 2 0,0-4 0,3 2 0,-2-1 0,3 0 0,0-2 0,0-2 0,0-3 0,1-2 0,-1-10-2,8 10-4,-8-10-9,13-1-7,-13 1-10,15-16-25,-8 6-18</inkml:trace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42.313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189 0 72,'-18'10'37,"10"0"0,-6 5-27,-2 0-2,7 4 2,-7 1-4,-1 3-1,-1-1-1,4-1 0,-2 3-4,2-6-1,7 5-6,-7-9-11,7-3-16,6-3-4,1-8-1,0 0-4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42.612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56 1 62,'0'0'35,"0"11"1,0-11-23,-12 24-6,6-6-1,5 6 1,-6 0-1,3 12 0,1 0-2,-1 8-2,2 4 0,-3 3-1,2-1-1,1-2 0,0-3-1,0-9-2,2-6-4,-2-14-11,2-7-17,0-9-2,0 0-3,0-18 0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42.921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31 25 58,'12'-10'34,"-5"2"2,-7 8-25,20-7-1,-8 7-2,4 0-2,-6 5 1,6 9-1,-2-4 0,0 9-2,-5-4 1,1 3-2,-6 2 0,-2-3 0,-4 1 0,-5-1-2,-7-4 0,-2 1 0,-3-2-3,-2-6-2,3 5-21,-3-7-12,-2-1-2,4-6-4,3-3-2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47.589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149 0 6,'0'0'31,"0"0"-5,0 0-6,0 0-1,0 0-3,0 0-3,0 0-3,-13 2-2,10 7-2,3-9-1,-14 17-2,9-6-1,-8 10 0,6 0 1,-7 5-2,2 3 0,3 1 0,-6 2 1,4 1-1,2-1 1,-1 0 0,3 1 0,5-3-1,-3-2 2,5 2-2,0-6 1,5 3 0,-3-5-1,1-2-1,4-3 1,2 2-1,-4-8 1,6 0-1,-4 0-2,5-6-2,-5 1-3,-7-6-15,16 0-14,-16 0-2,14-5-4,-12-3 0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48.536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-1 0 11,'0'0'15,"0"0"-2,0 0-2,0 0 2,0 0-3,0 0 0,0 0-1,0 0 0,0 0 0,0 0-1,0 0-2,5 9 0,5-7-1,-1-2-2,3 0 2,4 0-2,2 0 1,1 0-1,-1 0-1,3-2-1,-2 2 2,-2 0-1,1 0 1,-2-2-1,0 2-1,-8 0 0,3 0 1,-11 0 0,9 0-2,-9 0 1,0 0 0,0 0-2,0 0-2,0 0-8,0 0-22,0 0-2,0 6-2,0-6-3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51.685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7 0 9,'0'0'23,"0"0"-5,0 0-1,0 0-4,0 0-1,-7 11-3,7 6-2,0 5-1,0 0 1,0 1-2,5 3 0,6-3 0,-3 0-1,3-9 1,6 0-1,-2-8-1,2-6 0,1 0-1,-1-6 0,1-4 0,-4-2-1,1-6-1,-2 1-1,-8-2 1,2 2 0,-5 4-1,-2 4 1,0 9 0,0 0 0,-11-5 2,8 18 0,-3 5 0,1 7 0,2 4 1,1 6-1,0 2 1,2 1-1,0 0 0,-2 1 0,-6-8-1,2 1 1,-1-5 0,-3-5 0,-4-5 0,5-4-1,-7-1-1,1-10-3,1-1 1,-2-1-2,7 0-2,-3-3-10,12 3-19,-14-3-3,14 3-1,0 0-1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51.997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28-2 64,'-7'-1'35,"7"1"-3,-10 6-24,6 7 1,1-4-2,1 9-2,0-2 0,2 4-2,0-5 1,0 1-2,6-2-3,-6-14-1,12 16-7,-12-16-20,16-8-7,-9-4 1,0-7-4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52.156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6 0 76,'0'0'33,"-7"0"-5,7 0-27,0 0-10,0 0-21,0 8-3,0-8-2,5 4 4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53.821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51 21 15,'0'0'30,"8"-13"-9,-8 13-4,7-7-1,-7 7-4,0 0 0,0 0-2,0 0-2,-7-1 0,7 1-3,-15 10 0,8 5 0,-4-2-2,4 8 1,-3-1-2,4 3 0,4 1 0,1 0-1,1-2 1,1-3-2,10-4 0,-4-5 1,5-4 0,-1-4 0,3-2-1,-7 0 1,3-6-1,1-4 0,-4 3 1,-4-2-1,-3 9 0,6-15-1,-6 15 2,0 0-2,0 0 1,0 0 1,8 14-1,-4-3 0,5 1 1,1-3 0,6 0 1,5-5 1,0-4-2,7-3 2,2-7-1,0-3 1,0-4-1,-4 1 0,-3-4-1,-11 1 0,-5-2 0,-7 5-1,-11 4-1,-8 2 1,-2 5-3,-10 3 1,4 6-3,-3 2-9,13 2-21,1 0-2,7 0-4,9-8-1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54.129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31 1 58,'-10'8'35,"6"2"0,-1 1-24,1 6-2,-1-3-3,3 4-1,1 0-1,1-2-2,0-1-1,0-8-3,0-7-7,0 11-24,0-11-2,0 0-3,1-13 1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8.839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44 23 79,'0'0'47,"9"-11"-23,-9 11-8,13-7-6,-3 4-3,-10 3-2,17-3-1,-17 3 0,17 2-1,-17-2-2,17 16 1,-10-4-1,-3 2 1,-1 2-1,-2-1 0,-1 0 0,0 1 1,-6-5-1,0 4 0,-4-5 0,1 1-1,-1-2 1,-2 0-1,0-2 1,-1-1-1,1-1 0,1 1 0,0-5 0,3 1 1,8-2-1,-14 4 0,14-4 0,-9 0 0,9 0 1,0 0-1,0 0 0,0 0 0,0 0 0,0-6 0,0 6 0,10-4 0,-1 1 1,1 1-1,3 2 0,1 0 0,-3 0 1,2 8-1,0-3 1,0 1-1,-3 3 2,1 2-2,-1-2 1,1 0-1,0 0 1,-1-1-1,0-1-1,1-6-3,8 3-9,-7-4-7,1-4-6,-3-4-18,0-1-32</inkml:trace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54.349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7 38 78,'-7'-2'39,"7"2"-2,4-5-24,1-4-1,11 7-5,1-3 1,3 2-4,2-1-1,3 0-2,-4 2-1,0 1-3,0 1-3,-5 0-13,-2 0-19,2 2-2,-11 5-2,-5-7-1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54.669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9-1 84,'-5'14'37,"3"-1"-1,2 5-27,0-4 0,14 4-2,-7-1-1,10 0 0,1 1-2,-1-4-1,3 2-2,-4-3-1,3 1-3,-7-5-7,4 0-18,-16-9-9,9 8-2,-9-8-2,3-8-2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54.909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200-3 70,'-12'0'37,"3"0"-1,9 0-24,-16 14-3,9-2 0,-3 1-2,-1 6 0,-3-1-1,2 5-2,-4-1-2,2 3 0,-2 2-3,-1-5-5,3 6-17,1-8-13,1-6-3,5-6-1,7-8-4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55.272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42 0 54,'0'11'37,"0"-11"-2,-3 5-14,1 5-9,-7-4-1,6 8-3,-4-2-2,-1 6-1,1-3 0,6 4-2,1 0-1,0-3-1,3 0 0,8-4-1,-2-1-3,1-11-4,8 0-27,-1-9-2,-5-5-4,-1-7-2,3-2 3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55.432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26-1 92,'-7'2'34,"7"-2"0,-12 7-31,12-7-2,-2 13-6,2-13-21,-5 11-8,5-11-2,0 0-2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13:55.965"/>
    </inkml:context>
    <inkml:brush xml:id="br0">
      <inkml:brushProperty name="width" value="0.00441" units="cm"/>
      <inkml:brushProperty name="height" value="0.00882" units="cm"/>
      <inkml:brushProperty name="color" value="#FEB80A"/>
      <inkml:brushProperty name="tip" value="rectangle"/>
      <inkml:brushProperty name="rasterOp" value="maskPen"/>
      <inkml:brushProperty name="fitToCurve" value="1"/>
    </inkml:brush>
  </inkml:definitions>
  <inkml:trace contextRef="#ctx0" brushRef="#br0">0 0 59,'0'0'35,"0"0"-1,0 0-25,4 6 1,8 9-2,-5-2 0,9 8 0,-2-5-2,5 10-1,-3 2 0,3 7 1,-7-1-3,2 8 1,-7-2-1,-5 7-1,-2-1-1,-9 4 1,-5 2-4,-3-9-2,-1 7-17,-3-11-16,2-8-3,1-10-2,8-9-2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2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1 6,'0'0'19,"0"0"0,0 0-1,0 0-4,0 0-2,0 0 0,0 0-4,0 5-2,0 4 0,0-9-2,0 20-2,0-2 2,-2 3-2,2 1 0,-2 4-1,0 1 1,1-1-1,-1-1 0,0-4 0,-3-3 0,3-6-1,0-2 2,2-10-1,0 0 1,0 0-1,0 0 0,0 0 0,0 0 0,4-13 0,1 5 0,-1-7 0,-3 1-1,3-5 0,6 1 1,-3-5-1,7-1 1,0 2-1,-1 1 1,2 1-1,1 1 1,2 8-1,-4-3 1,2 9 0,-6 4 0,2 1-1,1 6 1,-6 5 0,3 3-1,-5 5 1,1 1 0,3 1 0,-8 1 0,-1 1 0,0-5 0,0 1-1,0-2 2,-3-6-2,-3-2 1,6-9 0,-3 10-1,3-10 0,0 0 1,0-13 0,0 3-1,2-2 0,7-3 0,-6-6 0,9 4 0,-5 0 0,7 1 0,-5-1 0,5 4 0,2 1 0,-2 4 0,-5 3 1,3-1 0,2 1-1,-7 5 0,5-2 1,-5 2-1,4 2 1,-11-2-1,10 16 1,-3-7 0,-5 4-1,0 0 1,-2 3 0,0 0 0,0 3 0,0-4-1,-2 2 1,0 1-1,-1-6 1,-2 1-1,3-2 0,2-11-1,-2 11-2,2-11-5,0 0-25,0 0-1,2-6-3,5-4-3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4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7-1 45,'0'0'35,"3"9"-1,-3-9-11,0 14-11,0-4-4,0 3-1,-3-1-3,1 2 0,0-3-3,0-1-3,2 0-3,0-10-8,0 0-19,0 0-3,0-10-1,0-5-1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6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60,'0'0'33,"0"0"-2,-2 13-22,-5-5-4,2 2-2,3 5-7,-1-5-23,3-1-4,0-9-3,0 10 1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6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0 67,'5'11'34,"-5"4"-2,2-1-22,-4 3-2,0 8-1,-1-2-1,3-1-2,-4 0 0,4-2-1,0-7 0,0 1-1,0-14 0,7 7 0,6-8-1,-5-8 0,5-4 0,2-2 0,1-6-1,-2 2 0,4 1 1,-4-3-1,0 5 0,0 3 0,-5 7 0,1 5 2,-10 1-1,18 7 0,-17 6 0,3 7 0,1 1 0,0 1 0,-5 2 0,2 1-1,-2-2-2,0-1-6,0-3-25,0 0-2,-2-3-4,-6-5-2,2-2 1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09.803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6 15 48,'0'0'48,"-8"-9"-10,8 9-16,0 0-8,0 0-3,0 0-4,6-5-1,4 5-1,4 0-2,3 0 0,4 5-1,3-3-1,2 3 1,2-1-1,0 1 0,-3 0 0,0 0-1,-5-1 0,-4 0-3,1 5-7,-5-5-8,-4 2-8,-8-6-16,8 9-27</inkml:trace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08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5 52,'0'-8'34,"0"8"-12,0 0-6,0 0-4,-9 0-4,9 0-2,-10 4-3,-1 0 1,4 3-1,-7 0-1,2 4 0,1-4 0,-3 5 0,2 1 1,5 6-2,-3 0 0,3 3 0,7 6 0,0 0-1,0 2 1,0-1-1,5-3 1,7-2-1,4-8 0,0-2 1,1-7 0,2-7 0,3-6-1,-3-8 1,2-2 0,-2-5 0,-1 0-1,-4 0 1,0 3 0,-7 2-1,-4 7 0,-3 9 1,0 0-1,7 10 1,-7 5-1,2 2 0,0 3 0,3 3 1,7-7-1,4-2 1,-5-8 1,10-6-1,1-3 0,-1-9 0,-3-8 1,0-1 0,-3-7-1,-6 1 0,-2-2 1,-7 5-1,0 2-1,-12 1 0,0 11-1,1-3-5,-3 13-22,-2 0-7,2 4-6,0 0-4,4 0 2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1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-1 365 7,'0'0'30,"0"0"-3,0-4-6,0 4-3,10-17-2,-1 5-4,1-8-5,3 0-1,2-7-2,1-2-1,2-1-1,-1-4-1,1-1 1,-2 1-2,-9 4 1,7 6 0,-11 2 1,4 4-1,-3 9 1,-4 9-1,0 0 0,-9 5 1,4 9-1,-1 3 2,-2 8-2,2 4 0,-1 2 0,0 5 1,4-3 0,1 2-1,0-3 0,-1 0 0,1-6-1,2-6 0,-3-2-2,1-5-4,2 3-15,-2-7-12,0 1-2,2-10-3,-3 10 0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0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16 53,'-7'8'35,"7"-8"-1,0 0-18,0 0-6,5 2-2,4-2 0,8 0 0,1 0-3,6 0-1,-3-5 0,7 4-1,0-6 1,4 4-2,-7 0 0,4 1-1,-8 0-1,-1 0-1,-3 2-4,-8 0-11,-9 0-19,7 10-1,-7 0-3,-12-4-3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0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53 59,'0'0'34,"0"0"-1,0-9-21,7 7-2,2-8 0,3 5-2,-1-5 0,4 6-4,1-4 0,2 6-1,-1-1 0,1 3-2,-8 0 1,4 8 0,0 0-1,-10 3 0,-1 4-1,-3 1 0,-5 4 0,-9 1-1,-3 1 1,-3 0-1,-1-2 0,0 0 0,-3-5 1,1-4 1,7-2-1,6-3 0,-3-2 0,13-4 0,0 0 0,0 0 0,0 0 0,0 0 0,13 4 0,-6-1 0,7 1 0,-2 4 1,5-5 0,1 3-1,5 2 0,-2-4 0,-2 1 0,4-5-5,5 5-16,-7-5-14,0-2-5,2-6-3,-4-4 0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1.9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35 21,'0'-8'24,"-2"-1"0,0 1-4,2 8-1,-2-10-4,2 10-3,0 0-2,0 0-3,0 0 0,-8 18-2,2-1-2,5 8 2,-1 5-3,0 8 0,0 6 0,-1 1 0,3 4 0,-2-2-1,2-1 0,-3-6 0,3 1-1,-2-10 1,0-5-1,2-7 0,-2-2-1,2-8-1,0-9-2,0 9-11,0-9-18,0-5-3,0-6-1,0-5-3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3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0 73,'0'0'35,"-7"7"-3,4 6-22,-11 2-3,9 5 0,-10-1 0,12 9-3,-4 1 0,2 5-1,3 5-1,2 0 0,0 4-1,0 2 1,0-1-2,-2-2 2,0-5-1,2-5-1,-5-6 0,3-5 0,-1-6-5,3-15-6,0 0-22,0 0-3,0 0-2,-4-13-4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2.9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 41 69,'0'-10'35,"0"10"-1,-1-14-23,1 14-2,-2-10 0,2 10 0,0 0-4,0 0-1,-14 2-2,10 7 0,-8 7 1,5 5-1,-5 2-2,5 5 1,-4 2-1,8 0 0,3-3 1,1-2 0,15-5-1,2-9 0,1-7 0,7-3 1,1-2 0,1-11-1,-2-2 1,-7-1-1,1-2 0,-5 3 0,-4 7 1,-2 3-1,-9 4 0,14 0 0,-11 9 0,6 2 1,0 1-1,5-1 1,-2-6 0,6-2 1,1-6-1,-2-4 1,3-9 0,-5 0-1,-2-7 1,-5 0-1,-2-5 0,-6 4 0,-9 1-3,-7-3-2,4 17-16,-11-7-17,2 12-2,-5 0-3,8 4-1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3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70-1 93,'-12'0'36,"12"0"-4,-6 12-23,-2-2-1,6 8 0,-3 4-2,5 5-2,-4 4-1,1 8 1,1 8-2,0 5 0,-3 1-1,3 3 0,-1-2-1,1 0-1,-3-5 1,-1-7-2,5-7 0,-1-8-2,2-6-2,0-21-18,0 0-14,14-2 0,-4-21-2,3-10-1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3.6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22-1 99,'0'0'35,"0"0"-1,-10-2-25,10 2-4,-5 7 0,3 5 0,2 11-3,0 2 0,0 12 1,0 6-2,0 10 1,0 3-1,0 1 1,0 0-1,0-6-2,0-4 1,-2-7-2,2-8-2,-5-13-24,5-10-9,0-9-2,7-6-2,0-13-1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5.4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97 28,'0'0'30,"-2"-8"-11,2 8-4,0-7-3,0 7 1,0-12-4,0 12 0,9-13 0,-9 13-2,10-16-1,-3 9-1,-7 7-1,19-13 1,-8 4-2,1 7-1,1-3 0,1 4 0,-2-2 1,0 3-2,4 0 1,-2 0-1,-4 3 0,1 2-1,3 3 1,-7 1-1,2 5 2,-2-2-1,-5 1-1,1 3 1,-3-3-1,0 5 1,-3-4-1,1 4 1,-7-5-1,-2 4 0,1-4 1,1 4-1,-5-3 1,2-2-1,1-2 0,-3-2 0,6 1 1,8-9-1,-13 9 1,13-9-1,0 0 0,-10 7 0,10-7 0,0 0 1,0 0-1,0 0-1,0 0 2,9-7-2,-9 7 2,8-3-1,-8 3-1,16 0 2,-2 0-1,-2 0 0,2 0 1,4 2-1,0 3 0,-1-1 0,1 3-2,-4-7-9,8 2-23,-8-1-2,2-1-2,-2-8-5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11.56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279-1 104,'0'0'42,"-10"0"-19,1 6-11,-5 0-3,2 10-3,-6-3 0,2 6-2,-5-1 0,2 3-2,-2-3 1,1 5-1,-1-3-1,1-1 0,1 1-1,3-6 1,1 1-1,2-4 2,3-1-2,0-5-2,10-5-1,0 0-9,0 0-7,0 0-7,2-9-18,0 0-29</inkml:trace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6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40,'0'0'33,"0"0"-9,0 0-4,9-1-4,-9 1-2,11-4-4,3 4-2,-4 0 0,8 0-2,-2 0-2,3 1-1,0 2-1,2 3 1,0-1-2,-2-1 0,-5-3-1,2-1 0,-5 0 0,-2 0 1,-9 0-2,12 0-3,-12 0-6,0 0-24,0 0-2,-5-11-2,5 11-3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6.8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51-1 78,'-15'3'36,"15"-3"0,-16 13-23,7-11-2,9-2-2,-9 13-1,9 1-3,-1-2-2,1 11 0,0-1-2,0 3 1,0 6-2,0-4-3,0 4-18,1-10-14,1-11-3,-2-10-4,0 0-3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8.4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676 30 30,'0'0'22,"0"0"-2,0 0 0,10-8-3,-10 8-3,0 0-2,-3-11-2,3 11-3,-13-2 0,5 1-2,-8-2 1,2 3-2,-11-1 0,4 1 0,-9-4-1,1 4-1,-8 0 0,0 0 1,-7 0-2,-2 0-1,-1 3 0,-2 2 0,2 0 0,5 0 0,1 1 0,8 3 0,5-4 1,9 2-2,3 0 1,4 0 0,12-7 0,-2 15 0,5-6 0,13 6 1,5 0-2,7 4 2,11 4-1,5 0 0,1-1 0,4 2 1,-5-2-1,-2-2 0,-7-1 1,-10 0-1,-4-4 1,-16 4 0,-5 0-1,-9 1 1,-13 5 0,-8 5-1,-7 2 1,-7 0-1,-1 4 0,1-4 1,3 2-1,-1-4 0,5-4 1,11-4-1,3-3 0,6-3 0,3-5 0,5 1 0,5-3 1,4-9-1,0 13 0,11-9 0,5 1 0,5-3 1,7 1-1,7-1 0,2-2 0,8 1 0,4-1 1,1 0-1,0 0 1,0 0 0,0 0 0,-4-1 1,-2 1-2,-2 0 1,-4 0 0,-4 0 0,-4 0-1,-8 0 1,-4 0-1,-4 0 0,-4 0-2,-10 0-4,0 0-16,-7 2-15,-8 3-1,-5-1-3,-1-1-3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1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 0 49,'0'0'35,"-5"5"-6,5-5-14,-12 16-3,7-5-2,-1 3-4,3 5-2,-1 3 0,3 2-2,1 1 2,0-1-3,0-3 1,1-2 0,5-2-1,-1-6-1,-5-11 0,14 11-5,-5-17-12,-1-5-15,1-4-4,0-5-3,1-7 1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3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0 83,'-13'0'35,"6"2"-3,-5-2-25,12 0-1,-11 3-2,11-3-1,0 0-7,0 0-9,0 0-20,0 0-1,11 0-5,-3 0 3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6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47,'0'0'37,"0"0"-3,7 10-16,2-10-9,10 1 0,-5-1-2,9 0-1,-4-1-1,4 0-2,-4-1-2,-1 2-1,-2 0-4,-16 0-12,9 0-17,-9 0-3,-6 3-2,-8 2-2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19.8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9 79,'5'13'36,"6"-9"-2,-1-4-26,11 3-1,1-3 0,2 0-7,8 0-13,-4-3-19,-2-4-3,-1-1-2,-6-3-3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0.0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75 0 96,'-7'14'38,"-2"6"-2,-4 1-28,2 8-3,1-3 0,2 7-2,2 1-8,-3-10-13,9 0-16,0-12-4,0-12-1,13-4-4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2.3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 21 7,'2'-10'13,"-2"10"0,0 0 1,0-11 2,0 11-1,0 0-2,0 0-2,0 0-2,0 0-2,-7 1-2,7-1-2,-6 15 1,5-2-1,-3 0-1,-1 4 2,1 2 1,-3 5-2,0 2 1,-3 4-1,-1 2 0,1 3 0,-2 0-1,1 1-1,2-1 0,1-4 0,0-5 0,8-6-1,-1-1 1,1-11-1,0-8-2,0 0-3,5 3-15,-5-3-10,4-11-4,-1-5-2,-1-2 0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4:33:22.8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91 76,'0'0'31,"0"0"-9,0 0-14,0 0 0,0 13-1,0 0-2,4 1-1,5 8 0,3 2-1,0 1 2,0 3-2,4-3-1,-2 0 0,0-2-1,-3-3 0,1-6 0,-2 0 1,-10-14 0,15 8 0,-15-8 0,7-1 0,-2-7 0,-2-7 1,-1-2-2,3-5 0,1-6 0,-1-3-1,4-5 1,-2-1 0,1 1-1,1 3 0,0 3 0,-6 5 0,6 10-4,-7-3-10,-2 18-20,3-7-3,-3 7-1,0 0-5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087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 0 20,'0'0'33,"0"0"-5,0 0-9,0 0-5,0 0-4,0 0-3,0 0 0,0 0 0,0 0-1,0 0 0,0 5-1,0-5-1,0 0-1,0 0-1,10 10 1,-10-10-1,13 8 0,-13-8 1,16 10-1,-8-6 1,2 2-2,0-1 1,1 1 0,-2-1-1,3 1 0,-2 0 0,0-1-1,0-1 1,0 1 0,1-1-1,0-1 0,-2 1 0,-1-1 0,-8-3 0,13 6 1,-13-6-1,0 0 0,6 9-1,-6-9-2,0 0-5,0 10-12,0-10-11,0 0-22,0 0-10</inkml:trace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4-09-28T14:33:26.2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8.9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48 5 33,'0'0'33,"0"0"-2,0 0-9,0 0-4,-7-9-3,7 9-3,0 0-2,-2 10-3,0-1-1,2 8 0,-2 5-1,-3 5-1,2 4-1,-1 5 0,1 2 0,-3-4-1,1-2 0,2-5-1,-1-5 0,2-8-1,2-5 1,0-9 0,0 0-1,0 0 1,2-15 0,2-2-1,-1-6 1,2 0-1,1-7 1,-3-5-1,4 4 0,4-1-1,3 3 1,-7 2 0,7 6 0,2 0 0,-1 13 0,-2 0 0,1 5 1,-2 7-1,0 7 1,-3 9 0,-2 4 0,-2 5 0,-3 0 0,-2 4-1,-7-3 1,3-5 0,-1-5-1,3-5 1,-3-4-1,5-11 1,0 0-1,0 0 1,7-19-1,0 3 1,4-8-1,3 1 0,-4-3 0,6 2 1,0 1-2,0 1 1,-1 6 0,-1 8 0,-3 6 0,1 2 1,-3 10 0,0 3-1,-6 5 1,1 3-1,-4 2 1,0 1 0,0-4 0,-2-1-1,-1 0 1,1-7-2,0 1-1,2-13-2,-5 14-6,5-14-12,0 0-16,7-5-1,0 2-1,5-7-5,6 1 5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9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95 110 79,'7'-11'34,"1"-1"1,-6-2-18,5 2-3,-7-4-2,2 1-3,-2 2-2,0 13-1,-7-17-2,-4 17 0,1 1-1,-6 15-1,-1 1 0,1 8-1,-2 3 0,6 1 0,1 0-1,10-3 1,1-1 0,1-7-1,6-7 1,8-5-1,2-6 0,2-2 1,1-4 0,-3-9-1,1 0 0,-3-7 1,1 2-1,-9 1 0,4 1 0,-8 3 0,-3 15 0,2-10 0,-2 10-1,-2 17 1,-1-1 1,-4 7-1,5 1 1,0 2-1,2-5 0,0-4 0,11-2 0,-4-8-3,5-2-2,4-8-6,3-1-26,-3-11 0,3 0-3,-3-8-1,3 0-4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9.6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19-1 119,'-14'9'36,"13"5"0,-3-4-25,4 5-3,4-2-1,10 6-3,-4-2 0,8 5-1,1-4-1,6 2 0,-8-1-1,1-2-2,-6-1-1,0-5-4,2 1-23,-14-12-9,11 0 0,-11 0-3,8-17-4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49.8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234 0 118,'-18'4'36,"0"10"-1,-4-1-25,4 5-2,-1-2-2,1 10-1,1-5-3,-3 4 0,3 2-2,-2-4-3,3 3-12,2-11-21,7-1 0,7-14-4,-12 4-2,12-4-2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0.1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243-1 118,'-7'0'35,"-11"3"1,4 13-28,-7 3-1,2 8 0,-7 4-1,3 9-1,-2 3-1,6 3-1,-5 1-1,11 5 1,-2-8-2,2 2-2,10-4-5,-1-11-25,6-1-8,0-12 0,5-6-3,3-9-4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0.7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33 140 107,'0'0'33,"-10"11"0,10-1-28,0 6 0,0 1 0,2 0 2,8 2-3,-3-4 1,5 0 0,-1-6-1,6-4 0,1-5 0,8-5-1,-6-7 0,4-3 0,4-7-2,-7-1 0,0-4 0,-3-3-1,-6-1 1,-8 1 0,-4 4 0,-13 4 0,-4 4 0,-8 7 0,-3 9 0,-2 4-1,-3 10 1,3 8-1,4 10 0,1-2-1,6 4-2,2-2-2,11 0-12,1-6-20,5-6-2,2-7-1,12-7-3,3-4-2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1.0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168 1 132,'2'14'36,"1"-1"1,-3 1-30,-1 8 0,-10-2-1,2 4-2,-8 2-2,-3 1-2,-4 0-11,-1-8-25,3-3-2,2-11-4,5-5-3,6-9-3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2.0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32 195 52,'0'0'34,"0"0"-1,0 0-14,0 0-4,5-2-2,2-11-1,5 2-4,2-2-1,4-5-3,-1-1 0,4 1-1,-3 0-1,3 0 0,-3 1-1,-1-1 0,-5 4 1,-5 5-1,-7 9-1,11-11 1,-11 11 0,-5 4 0,-4 8 0,2 6-1,-7 4 1,2 5 0,4 7-1,-4 4 0,-2-1 1,5 3-1,-1-2 1,1 0-1,0-8 0,2-3 1,0-7-1,-1-6 1,4-6 0,4-8-1,-16 11 1,6-9-1,3-1 1,-6-1-1,5 0 0,-3 0 0,4 0 0,7 0 0,-14 0 0,14 0 0,0 0 0,0 0 0,0 0 0,0 0 0,11 0 0,-3-1 1,6-4-1,8 3 1,6-2-1,-4 2 1,9-3 0,2 2 0,1 3-2,-1-4 0,-7 4-4,-2-4-12,-7 4-19,-6 0-2,-13 0-3,8-1-4,-8 1 0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3.0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27 5,'-7'0'21,"7"0"2,0 0-8,-13 2-1,13-2 0,0 0-1,0 0 1,0 0-2,0 0 1,6-4-1,2 4-1,-8 0 0,21 0-3,-7-6-1,6 4-2,-3-2 0,6 0-2,3 3 0,-1-2-1,-2 1 0,1 1-2,-3 0 1,-7 1 0,-1 0-1,-3 1-1,-10-1-3,0 0-11,0 0-21,0 0 1,-9 9-4,9-9-3,-10-5-1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20.803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0 7 10,'0'0'28,"0"0"-4,0 0-1,0 0-4,0 0-2,0 0-6,0 0-1,0 0-2,0 0-1,0 0-1,0 0-1,0 0-2,0-6 1,0 6-1,0 0 0,10 0-1,-10 0 0,13 0-1,-13 0 1,14 3 0,-14-3-1,15 10 0,-5-4 1,-3-1-2,-7-5 2,16 13-2,-16-13 1,18 8 1,-18-8-2,16 9 1,-8-8 0,1 1 0,-1 1-1,2-1 0,-2 1 1,0-1-1,-8-2 0,14 5-1,-14-5 2,12 4-1,-12-4-1,7 3 0,-7-3-2,0 0-3,10 0-11,-10 0-10,0 0-21,0 0-14</inkml:trace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3.7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144 25 72,'7'-15'35,"-7"15"-3,3-10-17,-3 10-3,0 0 0,0 0-3,6 4-2,-5 11-1,-1 5-2,0 4 0,0 3-1,0 3 0,2 1 0,3-3-1,4-1 0,-2-11 0,5-1 0,1-8 0,-4-7-1,6-2 0,1-4 0,-7-8-1,3-1 0,-1-5 1,-3 1-1,1 0 0,-2 4 0,-3 1-1,-3 7 1,-1 7 0,0 0 1,0 21-1,-3 4 1,-1 9 0,-4 7 1,1 4-1,-2 3 1,-2 3 0,-6-7 0,3-4 0,-5-2 0,1-8-1,-1-8 1,-1-6-1,1-6 0,0-7-1,-4-3 1,2 0-1,5-6-1,-1-1 0,1 4-3,2-4-2,14 7-13,-16-11-19,16 11-2,0-16-2,7 5-5,5-3 1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4.7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16 37,'5'-10'33,"-5"10"-1,0 0-12,12-6-4,-12 6-1,0 0-3,0 0-1,0 0-2,0 0-1,-5 12-2,-4-4-2,8 3-1,-10 5 0,6-1 0,1 3-1,1-1 0,1 0-1,2-1 0,0-5 0,0-11-2,7 15-3,-7-15-23,12-1-7,-5-8-4,7-2 0,-8-8-6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4.9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63 2 96,'-14'0'35,"-4"-2"-5,6 5-16,0 8-13,12-11-20,-7 17-10,7-17-4,2 12-3,-2-12-3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6.4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 34 19,'0'0'26,"2"-13"-2,-2 13-5,2-11 0,-2 11-4,0 0 0,0 0-3,0-9-1,0 9-1,0 0-2,0 0-2,-7 3-1,7-3 1,-18 16-2,11 0-1,-3 4 0,3 6 0,-4 2-1,4 3 1,-1 0-1,4 5 0,4-6 0,0-3 0,7-9 0,5 0 0,4-10 0,5-3-1,5-3 1,-1-4-1,0-5 0,3-2 0,-6-1-1,-2-1 0,-3 5 0,-3 2-1,-14 4 1,7 0 0,-7 7 0,-1 5 0,-3 2 1,2 0 0,0 1 0,2-3 0,0-3 0,6-4 1,8-5-1,3-3 0,1-7 0,1-3-1,2-7 2,-2-1-2,-3-2 1,0-3-1,-12-3 1,-3 2-1,-2-2 1,-8 4-1,-5 4 0,-4 7-1,1 6-2,-6 2-3,11 9-14,-4-1-18,16-2-2,-7 2-2,7-2-3,9-7 0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6.7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42-2 125,'0'0'36,"-12"0"-2,12 0-29,-5 13 0,-2 1-2,0 1 0,3 4-1,3 2 0,-5-2-2,5-3-1,1-4-3,0-12-3,0 14-14,0-14-12,8-3-4,-4-10-1,3 4-2,-5-8 15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6.9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90 105 25,'-9'-11'32,"-2"-1"-2,1 1 3,-4 9-14,-2-6-3,9 7-3,-7-4-2,14 5-3,-9-5 1,9 5-2,0 0-2,7-9 0,7 5-2,-2-2 0,2-3-2,8 5 1,-1 0-2,4 0 0,-7 2-4,1-2-8,0 4-24,-3-3-1,-5 3-3,-11 0-6,12-1 4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8.6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30 36,'0'0'26,"-2"-14"-3,2 14-1,0-6-3,0 6-2,0 0-4,-7-10-2,7 10-1,0 0-2,0 8 0,0-8-2,0 14-1,2 0-1,5 1 0,0 5 0,9 1-2,-4 0 0,4 4 0,1-3-1,1 2 1,-2-5-2,0 0 1,-2-3 0,-6-3 0,1 0-1,-7-2 0,1-4-1,-3-7 0,0 14-2,0-14-4,0 0-21,0 0-8,0 0-2,-7 1-2,7-1-2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8.9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361-1 113,'0'0'37,"-8"-4"-3,8 4-22,-11 8-5,4 2 0,-3 2-1,-4 7-2,-4 3-1,1 5 0,-5 1 0,-3 3-1,-3-1 0,0 2-1,0-2 0,-4-3 0,7-2-1,-3-1 0,7-7-2,4-1-1,3-3-2,5-10-8,9-3-24,0 0-1,7 2-3,9-8 0,1-1-3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9.2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0 118,'0'0'37,"0"15"-1,0-1-24,-5-2-6,0 4 0,0 0-1,-3 1-2,1 0-1,6 1 0,1-4-1,0 1 0,0-8-2,0-7-1,12 4-5,-12-4-18,18-9-11,-10-7-2,8 2-2,-7-9-3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4:59.4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32-1 118,'-9'-2'34,"9"2"-1,-14 0-25,14 0-4,-5 11-6,5-11-15,-2 9-15,2-9-3,0 0-3,7 1-1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4.81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219 0 13,'0'0'25,"0"0"-1,0 0 2,0 0-4,-6 9-3,6-9-4,-6 10-3,6-10-4,-9 15-1,4-7-1,0 4-2,1 0 0,-1 3-1,-3 2 0,4 0-1,-4 1 0,2 2-1,0 1 0,0-1-1,1 0 1,-3-1 0,3 1-1,1 1 0,-2-1 1,1-1-1,0 0 1,0-2 0,-2 3-1,3-2 1,-1-2 0,-1 2 0,1-1 0,0 0-1,-1-1 0,1 0 1,-2 2-1,-1-1 0,1 0 0,-1-2 0,3-3 0,-2 1 1,0-3-1,3-3 0,4-7 0,-7 9-1,7-9 0,0 0-1,0 0-5,0 0-9,0 0-9,2-9-15,3-1-21</inkml:trace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5:00.2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10 6,'0'0'24,"0"0"-2,0 0-11,0 0-2,0 0-1,0 0 1,0 0 1,-2-10 1,2 10 0,0 0 2,0 0 1,0 0-1,0 0 0,0 0-3,0 0-1,0 0-3,0 0-1,0 0-2,5 0 0,-5 0-1,0 0 0,12 13 0,-12-13 0,9 7-1,-9-7 0,9 7 1,-9-7-1,9 13 0,-6-2 1,4-4 0,-3 6 0,4-2 1,-2 4-1,4-1 1,-3 2-1,4-1 1,-4 3-2,1 0 0,-2 2 0,-1 1 0,-1 3 0,1 1 0,-5 1 0,0 1-1,-2 0 1,-3 1 0,1 0 0,-5-1 1,1-4-2,-5 2 0,3-3 0,-2 2 0,1-2 0,-3-3 0,2 0 0,0-2 0,1-3 0,-1 2 0,3-5-6,2 0-4,-4-9-20,11-2-11,0 0 1,0 0-5,0 0-4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0.7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56 231 40,'0'0'22,"0"0"-1,0 0-4,0 0-4,0 0-1,0 0-1,0 0-1,0 0-2,0 0-1,11-2-1,-11 2 0,3-9-1,-1-2-2,3 1 1,2-4-1,0 0 1,4-6-2,-2 2 0,-1-5 0,1 0-1,0-1 1,-2 6-1,-2-1 1,2 5-1,-3 2 0,-4 12 0,0 0 0,0 0 0,0 8 0,-7 9 0,3 5-1,1 3 0,-1 5 1,-5 3-1,6 0 1,-1 1-1,3-2 1,-5-1-1,1-3 1,3-3-2,-1-1 1,1-6 1,-1-3-1,1-4 0,-3-1 1,5-10 0,-7 11-1,7-11 1,-13 5-1,13-5 1,-16 4-1,8-1 0,-3 4 0,1-5 0,-1 0 0,6 2 0,5-4 1,-16 4-2,16-4 1,0 0 1,0 0-1,0 0 0,0 0 0,0 0 0,12-2 0,-1-1 0,1 0 0,6 0 0,-1-1 1,1-1-1,3 3 0,0-3 0,0 1 1,-2 2-1,-1 0 0,-2 1-2,-2 1-5,-14 0-23,15 0-7,-15 0-4,0 0-2,0 0-4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2.1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2 234 23,'0'0'18,"0"0"0,0 0-4,0 0-2,0 0-3,0 0-1,0 0-1,0 0 1,0 0-2,0 0 1,0 0 0,0 0 2,0 0-2,0 0-1,0 0 0,0 0 0,5-13-2,2 5 0,0-10-2,0 4 0,2-6-1,-2 1 0,0-2-1,0-1 1,-1 0-1,-3 5 1,1 1-1,-1 0 1,-3 5 0,0 11 1,0-12-2,0 12 1,0 0 0,0 10-1,0 3 1,0 4 0,-3 4 0,3 2 0,0 3 0,0 1-1,3 4 1,-1-3 0,-2 1 0,3 0-1,-1-3 0,0 0 1,-2-5-1,0-3 1,0-2-1,0-3 1,-4-4 0,4-9 0,-10 7-1,10-7 1,-12 0 0,12 0-1,-16-2 1,5 0-1,2-2 0,9 4 0,-12-6 0,12 6 0,-9 0-1,9 0 1,0 0 0,0 0-1,0 0 1,0 0 0,0 0 0,0 0 0,0 0 0,11 7 1,-1-7 0,6 2 0,2-1-1,1-1-4,6 0-21,-4 0-11,-2-1-4,-3-5-3,-2-5-2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7.4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10 30,'0'0'26,"0"0"-4,0 0-1,0-10-6,0 10 0,0 0-5,-3 10 0,3-10-3,-4 20-2,4-7 0,0 2-1,4 1-1,6 0 0,-1-2-1,7-2 0,0-1 0,1-5-1,1-1 0,-1-5 0,1 0 1,-2-5-1,-6-6 0,2 0 1,-4 0-2,0-4 1,-6 3 0,2-2 0,-4 2 0,1 4 1,-1 8-1,0-9 0,0 9 1,0 6 0,0 6 0,0 8 0,2 1 0,0 6 0,3 2 0,-3 3-1,-2 2 1,0 1 0,0-4 0,-2-1 0,-7-3-1,2-5 0,-3-6 0,3-1 0,-7-6 0,0-7 0,3 0-1,-5-2-1,-1-3 0,-1-1-1,4-2-2,0 1-4,14 5-8,-14-5-22,14 5-1,0 0-2,4-8-4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7.8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12-2 84,'-9'0'34,"9"0"-9,0 0-17,-3 11 0,3-2-1,0-9-1,0 20-1,0-8-1,0 3 0,1-2 0,1-1 0,2-1-2,1 0 1,-5-11-3,12 8-1,0-8-5,-12 0-20,16-10-8,-10-4-3,-1-2-3,4-4-1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8.0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0 112,'0'0'37,"-14"7"-8,14-7-25,-7 12-4,7-4-9,0-8-24,0 0-2,10 8-3,-1-8-3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8.5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84,'-9'3'34,"9"-3"-9,0 0-17,-3 11 0,3-2-1,0-9-1,0 20-1,0-8-1,0 3 0,1-2 0,1-1 0,2-1-2,1 0 1,-5-11-3,12 8-1,0-8-5,-12 0-20,16-10-8,-10-4-3,-1-2-3,4-4-1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8.6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0 112,'0'0'37,"-14"7"-8,14-7-25,-7 12-4,7-4-9,0-8-24,0 0-2,10 8-3,-1-8-3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29.7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62 5,'0'0'8,"0"-10"-1,0 10 1,0 0-2,0-8 1,0 8-2,0 0 2,0 0 0,0-10 0,0 10 0,0 0 0,0 0 0,0-10 1,0 10-1,0 0 1,0-7-2,0 7-2,0 0 0,0 0 1,0-10-2,0 10 0,0 0 0,0 0-1,0-8 2,0 8-1,0 0 0,0 0 0,0 0 0,0 0 1,0 0-1,0 0 0,-14 4 0,14-4 0,-5 14-1,-2-6 0,1 4-1,3 3 1,1 1-1,-5 4 0,5 0 1,2-1-2,0-1 1,7 2 0,-2-5 0,10-4-1,-5-2 1,6-7 0,1 0-1,1-2 2,-1-2-1,3-4 0,-5 0-1,0-3 1,-1 0 0,-9 1 0,-5 8-1,7-14 2,-7 14-2,0 0 2,0 0-1,-4 0 0,1 5 0,1 6-1,2 0 2,0 2-1,5-3 1,8 0 0,4-4 1,1-4-2,3-2 1,2-3 0,3-8 0,-5-1 0,0-4-1,-4 1 0,-1-3-1,-7-1 1,0 0-1,-9-2 1,-2 5-1,-12 0 0,0 6-1,-5 2 0,1 4-2,-5 4-1,6 1-4,-3 2-19,6 4-10,2 0-3,12-7-1,0 0-4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0.0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0 92,'-14'14'36,"14"-14"-4,-5 15-25,5-2 0,-2-3 0,2 6-2,0-4-2,0 2 0,2-1-1,-2-4 0,0 2-3,0-11-1,0 0-5,0 0-3,0 0-13,0-6-12,-2-3-2,-8-5-3,3 0 10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3:35.585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46 27 18,'0'0'51,"0"0"-2,0 0-25,0 0-7,0 0-7,0 0-1,4-8-4,-4 8-1,14-10-1,-4 8 0,0-3 0,3 4-2,-2 0 0,2 1 0,0 0 0,-1 1-1,-2 1 2,2 4-2,-3-2 1,0 0 0,-9-4-1,15 15 1,-8-7-1,-7-8 1,11 16-1,-5-7 0,-2 2 1,-1 0-1,0-2 0,-1 4 1,-1-2-1,0 3 1,-1-3 0,0 4-1,0-3 0,0 1 1,-3 1-1,-1-3 0,-1 0 0,0 1 1,0-2-1,-2-1 1,7-9-1,-11 15 0,11-15 1,-14 16 0,6-11 0,8-5-1,-16 12 1,7-8-1,-1 1 1,-2-3-1,-1 2 1,1-3-1,-2 1 0,0-2 1,1 2-1,-2-2 0,1 1 0,3-1 0,1 0 0,10 0 0,-13 0-1,13 0-1,0 0-7,-1-9-9,1 9-5,7-14-15,2 5-26</inkml:trace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0.2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58 28,'-14'-11'35,"0"5"-1,4-2-6,10 8-7,-16-6-7,16 6-1,0 0-4,0 0 0,14-8-2,-2 6-2,2-3 0,13 3-1,-6-2-1,3 2-1,4 2 0,-5-1-1,2-1-1,-1 2-2,-3 0-3,-5 0-6,3 5-24,-6-2-2,-3 2-4,-10-5-2,14 14 1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0.6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96,'0'0'37,"0"0"-2,0 0-24,0 0-2,0 0-1,0 0-2,14 9-2,-7-2 0,4 1-1,0 3-1,3 1 0,0 3-1,3-1 0,-1 2 0,-6-1 0,4 1-1,0-2 0,-7-2-2,4-3-1,-11-9-4,5 11-7,-5-11-23,0 0-1,0-11-4,-2 0 0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0.9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228 0 76,'0'0'37,"0"0"0,0 0-19,0 0-5,-9 7-2,2 2-3,-4 1-3,2 4 0,-8 3-1,-1 1-1,1 0-2,-2 4 1,-1 0-2,-6-1 0,7-4-4,1 4-4,-1-11-25,12 1-5,-5-6-2,12-5-4,0 0-1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2.5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26-2 45,'0'0'34,"-7"-3"-2,7 3-18,0 0-2,0 0-3,0 0-4,-2 8 0,2-8-1,-4 11 0,4-11 0,-3 15 1,3-3-2,-4-4 0,3 6 0,-3-3 0,4 3-1,0 0-1,0-3 0,0 1 1,2-3-1,1-1 0,-3-8 0,14 13-1,-14-13 0,18 0-1,-18 0-4,17-3-3,-13-5-20,6-2-7,-6 0-4,1-4-1,-1 2 2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2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13-1 95,'0'0'37,"-13"0"-5,13 0-22,0 0-4,0 0-1,0 5-2,0-5-4,9 10-3,-9-10-20,0 0-11,9 8-2,-9-8-3,0 0-1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47:34.8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127 19 1,'0'-8'12,"0"8"0,0 0-1,0 0-1,0 0 2,0 0-3,-4-11 2,4 11-3,0 0 1,0 0-2,0 0 0,0 0-2,-10 9 1,8 1-2,-2 1 1,3 4-1,-5 1-1,5 2 0,-6 3 1,3 0-2,1 4 0,-8 2 0,4 2-1,-2-2 1,0 0-1,-1 0 1,-1-4-2,4-2 2,0-4-2,2-3 0,0-1 1,3-5-1,2-8 0,-2 12 1,2-12-1,0 0 0,0 0 1,2 8-1,-2-8 1,0 0-1,11 2 1,-11-2 1,14 0 0,-6 0-1,3 0 3,7-2-2,-3 0 0,5 1 0,-1-1 0,4 1 0,-2-3-1,5 3 1,-3-3-1,-2 2 0,-4 0 0,1-1-1,-6 0 1,-3 2-2,-9 1 0,12 0-1,-12 0-5,0 0-19,0 7-10,0-7-1,0 0-3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57.5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157 136 5,'0'0'27,"0"0"-5,7-5-2,-7 5 0,11-11-4,-4 8-2,-2-7-2,4 1-2,-6 0-3,4-1 0,-7-3-2,6 4 1,-6-3-2,-4 2 0,-3-1-1,7 11 0,-16-16-1,2 12 0,0 1 0,-1 2-1,-1 1 0,0 6-1,-1 4 0,2 3 1,0 0-1,-3 5 0,8 3 0,-1-1 0,1 2 0,3 2 0,3 0 0,2-1 1,2-3-1,2 2 0,3-3 1,4-2-1,2-1 0,-1-6 1,2 2-1,1-4 1,-1 0-1,2-5 1,0 2-1,0-5 1,-2 1-1,4-1 0,0 0 0,-2 0-2,2-1 0,-2-2-5,3 3-3,-8-2-20,3 1-6,-1 0-1,-2 0-3,-9 1 4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58.0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31,'-12'3'31,"12"-3"-1,0 0-15,0 0-2,0 0 0,5 0-5,8 0 1,-3 0-2,4 0 1,4 0-1,5 2-2,-2-2-1,7 0 0,1 0-2,3 1 2,3-1-2,-2 0 0,-3 0-1,-2 0 1,0 0-2,-5 0 0,-5 0 0,-8 0 0,1 0-3,-11 0-3,8 0-5,-8 0-21,0 0-4,-8 7-2,8-7-2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1:58.7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100 96 52,'0'-10'33,"0"10"-3,0 0-20,0 0-1,0 0 0,0 7-3,-2 0-2,-5 4 0,6 6-1,-10 4 1,2 1-1,-1 7 2,-2 7-1,1-3-2,1-1 0,1-2-1,0-1 1,2-8-2,5-5 1,2-7 0,0-9 0,2-7 0,7-6 0,-2-10 2,3-6-2,-1-2-1,5-1 1,-2-4-1,-3 7-1,2 3 1,-3 3-1,-1 10-1,0 2 1,-7 11 1,0 0-1,9 6 1,-5 6 1,1 1 0,-1 4-1,1-1 3,0 2-2,2 2 0,0-6 0,4 1 0,-4-5 0,-7-10-1,15 11 1,-8-11 0,4-1 0,-4-5 0,5-1 1,-5-9-2,6 1 1,-1-7-1,4-2 0,-1-1-1,1 1 1,0-3 0,1 0-2,1 4-2,-4-2-11,0 12-19,-9 0-3,-1 4-2,-4 1-5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9:37.76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51 17 21,'0'0'32,"-1"-7"-6,1 7-2,0 0-5,0 0-2,0-11-3,0 11-3,0 0-1,-4 10-2,-3-2-2,5 8 0,-1-1-1,-1 8-2,-4 2 0,4 4-1,1-2 0,1 1-1,-7-4 0,6 0-1,1-5 1,2-4-1,0-1 1,0-14-1,0 0 1,3 3-1,6-6 1,-5-9 0,3-2-1,3-4 1,-3 1-1,4-6 1,-3 4-2,3-2 2,1 1-2,-3 3 2,5 2-1,-4 4 0,1 3 0,3 4 1,0 3-1,-5 1 1,3 6-1,-7 3 1,6 3-1,-8 3 1,3 2 0,-5 2-1,-1-1 1,0-2-1,0 0 0,-1-2 1,-3-1-1,2-4 0,2-9 1,0 0-1,0 0 0,0 0 0,4-14 0,1 1 0,4-4 0,0-3 0,1 4 0,6-4 0,-4 2 0,1 1 0,2 3 0,1 2 1,0 3-1,-4 4 0,0 4 1,2 0-1,-3 2 1,-2 5 0,3 4 0,-8 4-1,1-1 2,-3 7-2,1-4 1,-3 4 0,0 1 0,-3-4-1,1 0 0,-2 0 1,3-2-1,-1-3 0,-3-2 0,5-10-1,-4 11-1,4-11-1,0 0-3,0 0-5,0 0-19,11-5-9,-6-1-3,4-4-2,-1-1-1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4:51.37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-1737-2628 25,'0'0'23,"0"0"-6,0 0-6,0 0 1,0 0-6,-5-8 2,5 8 0,-9-11 0,9 11 0,-10-12-2,10 12 3,-9-7-1,9 7-1,-10 0 0,10 0 0,-8 3-1,8-3 0,-6 15-1,6-15-1,-7 18 0,3-9-1,4 5-1,-2-2 1,2 4-1,-1-1-1,4 0 0,1 1 0,1 1 0,1 1 0,3-2 0,0 4 0,3-1 0,1-2-1,1 0 0,4-2 1,0-1-1,3-2 1,1-2-2,-2-6 2,1 0-2,-1-4 1,-3 0 0,-4-6 0,-2-4 1,-5-3-1,-2-2 0,-4-2 0,0-4 0,-10 0 1,-2-2-1,0-3 0,-5 0 0,0 2 0,-3-3 0,1 1-1,0 0 1,-2 5 0,2 1 0,2 3 0,1 7 0,5 0 0,0 5 1,11 5-1,-12-2 0,12 2 0,0 4 1,0-4-1,6 12 0,-6-12 0,15 15 0,-2-11 0,1 3 1,3 1-1,3-5 0,3 1 0,1 1 0,1-5 0,0 0 0,-3 0 0,-1-4 1,-3-6-1,-1-2 0,-7 0 0,2-3 0,-8 3 0,-3-3-2,4 4-2,-5-2-12,-1 4-6,1 9-12,0 0-31,-12-11-11</inkml:trace>
  <inkml:trace contextRef="#ctx0" brushRef="#br0" timeOffset="941.7241">-1579-2937 28,'0'0'48,"0"0"-22,0 0 0,0 0-12,-11 0-4,11 0-1,-5-14-1,5 14-1,-7-16-1,6 8-1,-4-3-2,5 2 1,0-1-2,0 10 0,6-10 0,-6 10-2,16-8 2,-6 9-2,0 0 1,4 5-1,-4 1 1,1 0-1,0 2 0,0-1 0,-11-8 0,12 12-1,-12-12 1,9 5 0,-9-5 0,0 0 1,9-6-1,-9 6 1,12-9-1,-12 9 0,12-13 1,-4 9 0,-8 4 0,16-6 0,-7 6 0,0 0 0,0 2 0,-1 5 0,-1 4 0,0 2 0,-4 3-1,1 1 0,-3 2 1,-1-2-2,0 0 0,-5-1-1,2-1-10,-6-7-8,-2-3-10,-2-5-24,-3 0-24</inkml:trace>
  <inkml:trace contextRef="#ctx0" brushRef="#br0" timeOffset="1551.4417">-1865-3018 48,'0'0'52,"0"0"-12,0 0-24,0 0-4,0 0-6,0 0-2,5 8-1,-5-8 0,13 5-2,-5-3 1,1 2 0,3 0-1,-2-1 0,1 3 0,0-2 0,-1-2-1,-1 1-2,-9-3-3,11 0-13,-11 0-12,0 0-18,0 0-17</inkml:trace>
  <inkml:trace contextRef="#ctx0" brushRef="#br0" timeOffset="1835.3007">-1890-2932 79,'-6'8'53,"6"-8"-25,0 0-16,-5-10-1,4-4-6,1 0 0,0-6-1,3-1-1,-1-6-1,2 0 0,-3 0-1,1 2 0,1 4-1,-1-2-2,3 9-5,-3 0-13,2 4-8,-4 10-23,8-9-19</inkml:trace>
  <inkml:trace contextRef="#ctx0" brushRef="#br0" timeOffset="3040.1234">-1748-3327 48,'-9'0'46,"9"0"-11,0 0-14,0 0-6,0 0-5,-6-9-4,6 9 1,0 0-3,0 0 0,6-13 0,-6 13-1,16-8-1,-5 4 0,2-4-1,3 0 1,1-4-1,1 4-1,0-3 1,4 1-1,-1-2 1,1-1-1,-3 2 0,3 3 0,-4-1 1,-2 1-1,-5 1 0,1 2 0,-4 1 1,-8 4-1,10-4 0,-10 4-2,0 0-1,0 0-7,0 0-11,-6-4-9,6 4-27,-9 0-20</inkml:trace>
  <inkml:trace contextRef="#ctx0" brushRef="#br0" timeOffset="3883.765">-1715-3586 74,'0'0'38,"1"9"-13,-1-9-11,0 0-5,6 7-4,-6-7-2,0 0-1,8 10 1,-8-10-1,0 0 1,9 6 0,-9-6 1,12 15 0,-3-5-1,-1 2 0,5 2-1,-3 2 1,5 3-1,1 0-1,1 1-1,-2-1 1,3 0 0,-1 0-1,0 1 1,-2-2-1,1 1 0,-3-3 0,0-5 0,-3 1-1,-10-12-2,13 14-7,-13-14-11,0 0-12,-4-8-26,-6-5-17</inkml:trace>
  <inkml:trace contextRef="#ctx0" brushRef="#br0" timeOffset="4468.5857">-1585-3758 90,'0'0'50,"0"0"-24,-6 3-17,6-3-1,-3-7-3,3 7-2,-4-18 0,4 7-1,-1-3 0,1-1-1,0-1 0,0-3 0,0-3 0,0 4 0,-1-3-1,0 0 0,0 3 1,-1 1-1,1 0 1,0 7-1,1 3 0,0 7 0,0-10-2,0 10 0,0 0-5,0 0-12,0 0-11,8 10-25,-8-10-20</inkml:trace>
  <inkml:trace contextRef="#ctx0" brushRef="#br0" timeOffset="4853.2802">-1481-3757 88,'0'0'52,"0"0"-22,-7-5-21,7 5-2,-5-22-1,1 8-4,2-3 0,1 0 0,-1 1 0,2 1-1,-2 1 0,2 0 0,-1-1 0,0 1 0,0-1 0,2 3-1,-2 0 0,1 0 0,-1 4 0,-1-3-3,2 11-4,0-9-13,0 9-11,0 0-24,0 0-22</inkml:trace>
  <inkml:trace contextRef="#ctx0" brushRef="#br0" timeOffset="5481.3555">-1808-4378 100,'-9'-1'49,"9"1"-20,0 0-19,0 0-3,0 0-2,0 0-2,6 0 0,-6 0-1,17 0 0,-7 4 0,6 1-1,2 0 1,0 3-1,6 4 0,3 1 0,5-1 0,0 2-1,0-1 1,-1 0-1,1-3 2,-1 0-2,-6-4 1,-4-3-1,-5 2 0,-2-5 0,-6 1-1,-8-1-3,0 0-6,0 0-10,0-6-7,-8 3-20,0-4-32</inkml:trace>
  <inkml:trace contextRef="#ctx0" brushRef="#br0" timeOffset="6021.9688">-1582-4356 83,'0'0'52,"-9"7"-18,9-7-20,-9-7-9,9 7 1,-8-19-3,5 4-1,-2-1-1,4-2 1,-5 1-1,4 0 0,1 3 0,-2 1 0,3-2 0,0 7-1,4-3 1,-4 11-1,14-7 1,-3 4 0,1 2 0,3 2 0,0 3-1,3 1 1,1 1-1,0 4 1,-2 1 0,-1 1-1,-2-1 0,-1 1 1,-3 2-1,-3 1 0,-3 1 1,0 1-1,-2 0 0,-1 1 1,-1 1-1,0-2 0,0 0 0,-2-2 0,1-2-1,-2-2 0,3 0-5,0-11-12,0 0-5,0 0-17,-10-3-29</inkml:trace>
  <inkml:trace contextRef="#ctx0" brushRef="#br0" timeOffset="55722.1764">-1808-4849 33,'0'0'32,"0"0"-5,0 0-7,0 0-6,0 0-6,0 0-2,-4 0-1,4 0 0,0 0 0,-3-12-2,3 12 1,0-15 0,0 5-1,0-1-1,0-3 0,0 2 0,0-3-1,3 2 0,-2-2 0,1 1-1,-1 2 0,4 0 0,-2 3 0,3 1 1,-6 8-1,9-10 0,-9 10 0,9 0 0,-9 0 1,9 11-1,-7-1 0,2 2 0,-2 0 0,0 5 0,2-3 1,-2 1-1,-1-1 0,1-1 0,1-3 0,-1 0 0,0-1 1,-2-9-1,1 12 0,-1-12 0,0 0 1,0 0-1,0 0 0,0 0 0,0 0 0,8 0 0,-8 0 0,4-9 0,-4 9 0,5-9 0,-5 9 0,13-12 0,-4 7 1,0 0-1,-1 1 0,0 2 0,1-1 0,-9 3 1,16-2 0,-16 2-1,12 2 0,-12-2 1,14 10-1,-14-10 1,9 13-1,-9-13-1,6 12-1,-6-12-1,2 8-3,-2-8-6,0 0-18,0 0-21,-9 10-9</inkml:trace>
  <inkml:trace contextRef="#ctx0" brushRef="#br0" timeOffset="57705.5636">-1666-4849 0,'0'0'3,"0"0"-3,0-10 2,0 10-2,0 0 3,3-9-1,-3 9 6,0 0-1,0 0 1,0 0-1,8-3 1,-8 3-3,0 0 2,9-1-5,-9 1 1,0 0-1,8-3 0,-8 3 1,0 0-1,0 0 5,0 0 0,0 0-3,0 0 4,6-8-2,-6 8 2,0 0-3,0 0-1,0 0-1,0 0 0,0 0-1,0 0-1,8 0 1,-8 0-1,0 0 1,0 0-2,7-7 0,-7 7 1,0 0-1,0 0 0,3-8 0,-3 8-3,0 0-3,0 0-9,14 0-25,-14 0-6</inkml:trace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9:38.00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 0 101,'0'0'39,"0"0"-2,0 0-21,0 12-5,0-2-3,-1 4-3,-3-2 0,1 6-2,-4-6-1,5 1-1,0-5-1,2-8-2,0 11-2,0-11-4,0 0-23,4-7-7,-1-3-5,1-8 0,1-1-2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9:38.19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46 0 123,'-16'1'39,"6"2"0,10-3-29,-16 13-4,16-13-3,-5 11-2,5-11-3,0 14-5,0-14-13,9 5-18,-9-5-2,14 8-1,-14-8-4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9:38.64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13-1 84,'0'0'39,"5"13"-1,-5-13-11,0 20-16,-2-6-2,1 4-3,-1 0-3,0 4-1,-1-4 0,-1 0-1,0-5 0,4-1 0,0-5-1,0-7 1,13 1-1,-13-1 1,16-8-1,-4-6 1,-2-1-1,6-3 1,2 0-1,-3-1 0,3 0 0,0 3 1,-1 1-1,1 3 1,-8 5-1,4 0 0,0 5 1,-7 2 0,4 1 0,-6 9 1,0 1-1,0 5 0,-3 2 1,0 2 0,-2 2-1,0 0-1,0 0 1,0-1-3,0-3-3,-2-7-13,2-3-23,0-8-2,0 0-3,0 0-4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9:40.48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96 17 47,'0'0'34,"0"-9"-7,0 9-5,0 0-5,0 0-4,0-8-2,0 8-2,0 0-2,0 0-1,0 0-2,0 0 0,-7 10-2,7-10 0,-16 17 0,7-7-1,-2 5 1,-1 1-1,3 4 0,-3 0 0,7 1 0,-6 3 0,8-1 0,3-5-1,2 0 1,10-2 0,-3-5-1,10-2 1,6-5 0,-1-4-1,6 0 1,-2-6-1,2-1 1,-2-4 0,-4 1-1,-4 0 1,-5 1-1,-6 0 1,-9 9-1,11-8 1,-11 8-1,0 0 0,0 12 1,-2 2-1,2 0 0,0 2 0,7-2 1,7 0-1,4-5 1,3-3 0,8-6 0,-4-1 0,5-9 0,-7-4 0,-1-3 1,-4 0-1,-4-6-1,-4 1 1,-10-3 0,-3 2-1,-8 1 1,-3 6-1,-3-1 0,-4 6 0,1 5-2,3 1-4,3 10-14,-2-2-21,9-1-1,7-2-6,-3-5-1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9:41.36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0 341 83,'11'-3'37,"-11"3"-2,12-11-20,-7-2-4,7 2-1,-3-6-3,7-2-3,-4-3 0,0-2 0,3-2-2,-1-5 0,-7 1-1,3 0 1,-5 0-1,2 5 0,-1 4 0,-5 7 1,-1 0-1,0 14 0,0 0 0,0 0 0,-12 14 0,9 5-1,-4 5 1,1 8-1,1 5 1,2 1 0,-3 4 0,-1 0-1,6-4 1,-3-1-1,-1-6 1,-1-2-1,5-5 1,-1-7-1,2-6 0,0-11-1,0 13 0,0-13-1,0 0-3,0 0-6,0 0-17,0 0-10,0 0-3,-9 1-2,9-1-2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9:41.66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 12 67,'-14'13'38,"14"-13"0,0 0-14,7 2-13,1-2-2,12-1 0,-3-2-3,10 0-1,1 0-2,0 1-1,0-4 0,3 3-1,-8 0 0,2 3 0,-6-2-1,-3 1-1,-6 1-2,-10 0-7,16 3-22,-16-3-7,-7 8-2,-5-3-3,-2 0 1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5:59:42.24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33 86,'0'0'38,"0"0"-2,3-4-22,13 1-3,-9-3-2,9 0-4,-1 1-1,3 1-1,-2 0-1,-4 4-1,-1 0 0,1 3 0,-12-3 1,16 18-1,-13-6 0,-1 3 0,-2 0 0,0 4 0,-2-2 0,-5 3 0,-3 0 0,1-2-1,-2-1 1,-4 1 0,0-4-1,7 0 1,-6-3-1,7-2 1,7-9-1,-11 6 1,11-6-1,0 0 1,0 0-1,0 0 1,0 0-1,0 0-1,0 0 1,0 0 0,0 0 0,4 3 0,-4-3 0,15 1 0,-2-1 1,-5 4-1,7-3 1,2 0 0,1 2 0,1-3-1,2 0 2,7 0-1,-3 0-1,6 0-1,-1 0-2,-2-3-4,7 3-16,-14-1-18,2-4 0,-9-5-5,2 1-2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09.79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82 0 21,'-5'8'17,"5"-8"1,-2 12-4,0-5-3,2-7 1,-1 18-2,-6-7-1,3 2-1,1 3 0,1 7-2,-5-2 0,2 9 0,-1-3-2,3 5-1,-8-1 1,8 3-2,-6-9 0,4 3-2,1-7 1,3-3 0,1-4-1,-2-6-1,2-8-1,0 11-2,0-11-7,0 0-22,0 0-1,7-11-3,-4-2 1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0.14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91-1 25,'0'0'32,"0"0"-1,-9 1-12,9-1-8,-5 12-1,5-12-1,-9 18 0,2-4-4,6 7 1,-6 1-2,3 4 0,-3 2 1,5 4-2,-6-1 0,1 2-1,3-2 0,-1-3 0,-2-4-1,5-1 0,0-3 0,0-6-1,1-2-2,1-12-3,0 11-5,0-11-23,0 0-3,0 0-3,3-8-2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0.84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54 40 14,'0'0'30,"0"-10"-12,0 10 0,0-8 1,0 8-4,0-10-3,0 10 0,0 0-3,0 0-1,0-7-2,0 7-2,0 0 1,0 0-2,-5 6-1,-2 1-1,-2 5 1,5 2-1,-6 5 0,5 2-1,1 1 0,-1-1 0,0-2 1,5-1-2,0-1 1,10-7 1,-5-3 0,11-6-1,0-1 1,-2-4 0,7-4 0,-5 1 0,1-6 0,-3 3-1,-1-1 1,-1 5-1,-12 6 0,9-6 1,-9 6-1,5 5 0,-3 4 0,-2-9 0,8 19 2,6-10-1,-1 1-1,4-9 2,3-1-1,2 0 1,-1-12 0,4 0-1,-4-4 1,-4-3-1,-6 1 0,-2 0-1,-6-3 0,-6 3 1,-8 3-1,-5 0 0,-3 4-1,0 4-2,0 3-6,-2 2-21,5 2-7,0 0-2,16 0-3,-11 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6:06:50.237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-5-1 15,'0'8'25,"0"-8"-3,10 11-3,-2-6-6,2 3-3,2 5-2,0-5-2,3 3-1,-4 2 0,6 1-1,0-3 1,1 5 0,2-4-1,-1 4 0,-1-2-2,1 1-1,1-2-1,-4 2 0,-1-1 0,-1-3-1,-2 2-2,-2-6 0,-2 1-1,-8-8-3,10 14-2,-10-14-15,0 0-25,8 2-4</inkml:trace>
  <inkml:trace contextRef="#ctx0" brushRef="#br0" timeOffset="492.0115">358-77 23,'0'0'42,"0"0"-47,0 0-5,-3 7 3,3-7 2,-4 7 5,4-7 5,-13 15 2,4-7 3,-1 2 4,-3 4-3,-2-1 2,0 5 1,-2-4-5,2 5-2,-2-4-3,1 5 1,2-1-4,-1 2 2,-2 1-3,4-4 0,0 3-1,3 0-1,-4-4 1,4 0-2,2-3 1,-2-2 1,3-2-1,-1-1 1,3 0-3,5-9-4,-7 12-12,7-12-21,0 0-14</inkml:trace>
  <inkml:trace contextRef="#ctx0" brushRef="#br0" timeOffset="1415.9737">497 183 3,'10'-8'12,"-5"-2"-2,2 1-2,3 0-3,-4 1-3,4-3 3,-1 4-2,1 0 2,-2 3-3,2 0 0,0 3 1,-3 1-1,0 0-2,3 1 5,-10-1 0,11 11-1,-9-3 3,0 2 0,-2 2-1,0 0 0,-4 3 2,-2-2-4,-1 2-2,-1-1 0,-1 1-1,-1-1-1,0 0 2,-2 1-2,1-1 2,1-1-2,-2-1 0,0-3 1,2 4 1,0-5 0,4-2-1,-3 2 1,9-8-1,-8 12 2,8-12-1,-4 8 1,4-8-2,0 0 2,0 0-2,5 1 2,-5-1-1,16-1 0,-10-1-1,8 1 2,-1-2-2,5 3 0,1 0-1,3 0-3,3 0-3,1 3-14,1-2-28,7 5-13</inkml:trace>
  <inkml:trace contextRef="#ctx0" brushRef="#br0" timeOffset="3334.3028">1650-3562 33,'-12'3'32,"12"-3"-49,-8 1 2,8-1 0,0 0 5,0 0 10,0 0 7,0 0 8,-2 7 5,2-7 4,0 0-2,5 0 0,5 0-8,-3 0-5,9-1-2,3-1-4,4 0-1,1 0-2,4-2 0,-1 0 0,5-2-1,1 2-1,-3-2 0,0 1-4,-1-1-5,-4 0-22,0 3-17</inkml:trace>
  <inkml:trace contextRef="#ctx0" brushRef="#br0" timeOffset="2900.1583">1994-4033 5,'-10'-4'18,"-1"0"-3,-3 2 0,3-1-3,-6 3-3,2 0 2,-2 0-2,2 3-3,-2 2 4,4-1-4,-2 3 1,6 5-1,-1-1 0,4 0-1,2 5 0,-2-2-2,2 4 0,3 0 1,-1 3-2,0 4 0,1-1 0,-4 1 0,5 4 0,0-3 0,0 2-1,0 1 0,5-2 1,-4-2 0,1 2 0,-2-1-1,2 3 1,-2-1-1,0 2 1,0 3-1,-2-1 1,0-1-1,-4 2 0,4-2-1,2 0 1,-3-2-1,1-4 0,0-3 1,-1-1-1,1-5-1,-3-2-1,4-4-2,1-10-4,0 0-8,0 0-23,-7 0-22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23.001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82 252 13,'-6'0'25,"6"0"-6,-5-5-2,5 5-3,-6-12-4,6 12-4,-4-16 0,2 7-2,1-2 0,-2-2-1,2-1 0,-2-2-1,2 0 1,-3-5-1,1 3-1,1-1 1,-3 2-1,-1 0-1,1 1 2,-1 4-1,2 0 2,4 12 1,-10-9 0,10 9-1,0 0 2,-4 12 0,4-1-1,0 0 0,1 4-1,3-2-1,0 2 0,1-3-1,-1 1 1,3-2-2,0-2 0,2 3 0,-1-5 0,1 2 0,1-2 0,0 2 0,-1-1 0,1 0 0,-2 0 0,-1 1 0,-2 0 0,-1-2 0,0 2 1,-2 0-1,0 0 0,-2-9 0,0 14 0,0-14 0,0 10 0,0-10 0,0 8 0,0-8 0,0 0 0,-6 6 0,6-6 0,0 0 0,-10 7 0,10-7 0,0 0 1,-5 10-1,5-10 0,-1 11-1,1-11 2,0 11 0,0-11 0,-4 8 1,4-8 0,0 0 0,0 0-1,0 0 1,0 0 0,0 0-1,0 0 0,0 0-1,0 0 0,0 0 0,3-5 1,-3 5-1,10-14 0,-3 5 1,-1-1-1,3-3 0,-3-1 0,4-1-2,-2-2-2,4 0-8,-2 3-9,-2 0-11,2 1-22,-6 1-12</inkml:trace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1.18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49-1 93,'0'0'35,"0"0"-9,0 0-19,0 0 0,0 12 1,0 0-3,3 4 0,-3 1 0,4 7-1,-4-1-1,0 4 0,-5 0 0,-3 4-2,5-1 1,-9 0-2,6 2 0,-2-5-1,1 3-3,0-7-5,7 5-17,0-12-10,0-3-3,0-13-3,0 0-1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1.91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64 9 18,'0'0'31,"4"-9"-6,-4 9-6,0 0-3,0 3-2,0-3-3,0 19-2,-4-9-3,1 8-1,-1 1 0,4 4 0,-7 2-1,4 2 1,-4 0-2,3 0-1,-3-2 0,0 2-1,0-3 1,0-1-2,4-6 0,-1-2-3,4-2-5,0-13-20,0 11-7,0-11-2,4-5-4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2.61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20 83 25,'-2'-10'34,"2"10"0,0 0-13,-5-10-6,5 10-4,7-12-1,2 7-2,1-9-1,8 8-2,-3-3-1,3 3-1,-1-3 0,-3 8-1,0 1 0,-3 7-1,-4 4 1,-2 5-1,-5 2 2,0 5-2,-3 2 0,-4 2 1,-6 1-1,-2-3 0,-3-1-1,1 1 1,-1-5 0,1-3 0,-1-2-1,7-4 0,1-6 0,10-5 1,-11 7-1,11-7 0,0 0 0,0 0 1,6-1-1,-6 1 0,15 0 0,0 0 1,-1 1-1,1 3 0,5 1-2,2-1-5,3 2-29,0-2-1,1 1-3,-2-5-4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3.43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22 15,'0'0'30,"5"0"-8,-5 0-3,13 0-2,-13 0-2,21-3-2,-11 0-4,9 3 0,1-3-3,6 3 0,-1-2-2,4 0 1,1-1-2,2 1-1,-4 0 0,0 1-1,-4 0-1,-4 1-2,-3 0-6,-17 0-25,7 0-2,-7 0-2,0 0-2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3.69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38 1 58,'0'0'37,"-12"3"-1,7 7-14,1 0-13,1 5-1,-1 3-2,3 5-2,-5-2-1,6 6-1,0-5-1,0-2-5,0 0-11,2-7-18,-2-13-5,14 5 0,-10-10-5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5.16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165 123 11,'0'0'21,"0"0"-4,14-5 1,-14 5 0,12-14-2,-12 2-3,7 4-2,-7-6-2,2 5-2,-2-4-1,-2 3-2,-5 1 0,7 9-1,-17-17 0,6 12-1,-3 0 0,2 4 0,-4 1-1,4 1 1,-2 6-2,-2 2 2,4 4-2,0 0 1,-1 4-1,3 2 1,-1-3 0,3 5 0,1 1 1,3 0-1,2-1 0,2 2 0,0-3 0,0 1 0,6-4 0,1-3 1,3-3-1,2-3 0,1-3 0,2-1 1,-1-4-1,6 0 0,1 0 0,-2 0-1,0 0 0,1-1 0,-3 1-3,1-2-3,1 2-6,-12 0-21,4 0-4,-11 0-2,10 0-2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5.57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18 16 34,'-18'6'36,"18"-6"-4,0 0-19,0 0 0,0 0-2,0 0-1,7 2-3,2-2-3,5 0 0,0-4-1,7 4 1,2-2-2,2 1-1,1 0 1,4 1 0,-2-2-1,3 2 0,-1-5 0,-3 4 1,-1-2-2,-5-1-1,-4 4-5,-8-2-9,-9 2-18,0 0-4,0 0-1,-9 3-3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6.20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56 14 52,'-7'9'35,"7"-9"0,-5 12-24,5-12-1,-7 20-1,2-9-1,-1 7-1,3-2-2,-1 3-2,1 1-1,-1 0-1,1-4 0,1 1 0,0-3 0,-1-2 0,1-4-1,2-8 1,0 0-1,0 0 1,0 0-1,9-14 1,-6-5 0,3 1-1,1-7 1,0-1-1,1-1 0,-2 4 0,1 2 0,0 2-1,-6 8 1,-1 11 0,11-6 0,-11 6 0,9 17 0,-4 3 0,0 0 1,2 8 0,0 1-1,2 0 1,0-2-1,0-4 2,-1-2-1,5-8 1,-3-5-2,2-8 2,1-4 0,4-8-1,-4-4 1,2-4-1,-4-5 0,5-2 0,-4 0-1,0 2 1,-3 3-2,-6 2-1,6 5-6,-9 3-26,0 1-3,0 11-2,0-16-5,0 16 4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7.63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466-2 1,'9'1'29,"-9"-1"0,0 0-15,0 0 0,0 0 0,0 0 0,-9 1 0,9-1-5,-12 5-1,0-1-1,-4-2-2,2 1 0,-11 1-1,2 1 1,-6 1-2,1 4 0,-7-3 0,3 4-1,-1-2 0,5 0 0,-2 0-1,5 3 0,4-2 1,5-3-1,2 0 0,6 2-1,8-9 0,-9 7 0,9-7 0,3 9 0,-3-9 0,20 14 0,-5-8 0,1 4 1,9 4-1,-2-3 1,1 3-1,-1-2 0,-4 1 0,-1 0 0,-6 2 0,-5 1 1,-7-3-1,-2 4 1,-10 1-1,-6-3 0,-3 4 1,-5-1 0,-5 0-1,1-1 0,0-1 0,4-2 0,3-1 1,5-3-1,4-1 0,14-9 0,-10 11 1,10-11-1,0 0 1,12 7-1,0-5 1,6-2 0,1 0 0,7 0 0,2 0-1,6-2 1,4 1 0,1-3 0,3 3-1,-3-3 0,1 2 1,-3-1-1,-6 2 0,-4-1 0,-8 2 0,-3-2-1,-6 2 0,-10 0-2,11 0-2,-11 0-6,0 0-17,-2 5-8,-7 1-4,-1 0-2,-6 2 0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8.01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11 0 79,'0'0'35,"-9"9"-4,9-9-23,0 0-1,0 0 0,-1 15 0,1-15-1,0 20-2,0-11 0,0 3-1,0 1-1,0-2 0,1-1-2,3-1 1,-4-9-3,3 8-3,-3-8-9,11 2-21,-11-2-1,10-14-3,-3-4-2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5:44.114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99 39 18,'0'0'20,"0"0"-1,7-12-2,-7 12-1,0 0-2,10-11 0,-10 11-4,0 0-3,14-8 0,-14 8-3,10-5 1,-10 5-3,15-3 1,-9 3 0,3 0-1,-1 1 1,-8-1-1,15 5 1,-15-5-1,13 10 0,-13-10 0,9 11 0,-9-11 0,4 12 0,-4-12 1,3 11-2,-3-11 0,1 12 1,-1-12 0,0 12-1,0-12 0,-1 12 1,-3-3-1,4-9 0,-11 15 0,3-7 1,1 1-1,-3-2-1,1 2 2,0 0-2,-1-2 1,-1 1-1,2 0 2,0-2-2,0 1 0,-1 0 1,1 0-1,0 0 1,-2 1-1,1-1 1,1 0-1,-1-2 0,1 2 0,1-3 1,0 1-1,8-5 1,-13 9-1,13-9 0,-10 5 0,10-5 0,0 0 0,0 0 1,0 0-1,0 0 0,0 0 0,0 0 0,6-2 0,-6 2 0,12-4 1,-12 4-2,11-2 2,-11 2-1,10-1 0,-10 1-1,11 0 1,-11 0 1,13 4-1,-13-4 0,9 7 1,-9-7-1,10 13 1,-10-13 0,14 8 0,-5-4-1,0 0 0,1 0 1,1-2-1,2 1-2,-4-3-8,2 1-9,0 1-4,-2-1-17,-9-1-28</inkml:trace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8.17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 0 85,'0'0'33,"0"0"-2,-12-2-27,12 2-5,0 0-14,5 7-15,-5-7-5,5 11 0,-5-11-1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8.40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16 57,'16'3'36,"-7"-3"-1,6 0-15,3 0-12,1-4-1,1 3 0,2-4-2,1 3-3,-4-2 0,-3 2-4,-2 2-8,-14 0-21,0 0-4,4 9-1,-8-3-3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8.59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6 69,'0'0'34,"4"4"-2,8-4-20,2 0-8,2 0-2,1-2-4,3 2-17,-1 0-12,-2-3-3,-3-2-1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18.78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6 0 104,'0'11'35,"0"-2"-7,0 9-22,-4-1-3,4 7 0,-1-2-3,-1-2-6,2-1-27,0-7 0,0-3-5,0-9-3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20.13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47 162 9,'0'0'15,"0"0"1,0 0 1,2 6-3,-2-6-2,0 0-3,0 0-1,0 0-1,0 0-2,0 0 1,0 0-1,0 0 0,0 0-1,0 0-1,0 0 0,0 0 0,0 0-1,0 0 0,0 0 0,0 0 0,0 0-1,0 0 1,0 0 0,0 0 0,0 0-1,0 0 0,0 0 0,0 0 1,0 0-1,0 0 1,0 0-1,0 0 0,-3 0 1,3 0 0,-6 6-2,6-6 2,-3 19-1,1-7-1,-3 6 2,3 1-1,-5 1 1,2 7 0,1-3-1,1 1 0,-3-5 0,3 0 0,1-6 0,2-2-1,0-12 1,0 0 0,4 4 0,4-10 0,-2-8 1,3-1-1,-1-8-1,1-3-1,2-4 1,-1-2 0,-1 1-2,1-3 2,-1 2 0,0-1-1,-2 7 1,0 2 0,0 9 0,-2 3 0,-5 12 0,9 0 0,-5 12 0,1 4 1,4 6-1,-1 3 2,3-1 0,1 2 0,4-2-1,0-1 0,-1-5 2,-1-2-1,-1-5 0,-1-2-1,-1-6 1,-4-1-1,-7-2 0,12 0 1,-12 0-2,9-19 1,-2 6-1,-2-5 0,-3-6 1,1 0-1,4-4 1,0 0-1,-2 0 0,4 1 0,-4 5-2,1 1-4,1 11-9,-4 1-23,-3 9 0,9-15-4,-9 15-3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21.48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18 25,'0'0'32,"0"0"-12,0 0-2,0 0-2,0 0-3,0 0-2,0-6-1,0 6-4,9-6 0,1 6 0,-3-1-1,9 1 1,1-3-1,4 3-1,8 0-1,-1 0 0,3 0 1,2 0-2,-1 0-1,-4-2 1,-3 2-1,-6 0 0,-9 0 0,-10 0-1,13 10 1,-13-2 0,-13 3-1,3 2 1,-8 0-1,-1 3 1,-5-2-1,-1 3 1,-3-2-1,0 1 0,2-3 1,3 2-1,0-3 0,9 2 1,2-6-1,6 0-1,6-8 2,0 16-1,6-12 0,6 1 0,2-2 0,4 0 0,-1 4 0,1-3 1,-6-1-1,0 2 0,-1 0 0,-11-5 0,8 13 1,-8-13-1,-3 16 0,-8-6 1,-4 2-1,1 2 0,-4 0 0,1 0 0,3-3 0,3 0 0,6-2 0,5 1-1,1-3 1,10 3 0,7-4 1,-6 5-1,5 3 0,-1 0 1,-4 2-1,-3 1 1,0 2-1,-9 2 0,-5 2-2,-6-4-4,4 2-22,-5-5-9,0-4-2,1-5-3,11-7-4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27.04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25 0 2,'0'0'13,"0"0"0,0 0-1,0 0 1,0 0-2,0 0-1,0 0 1,0 0-2,0 0 1,0 0-1,0 0 0,0 0 0,0 0-1,0 0-1,0 8 0,0-8-2,0 14-1,-5-6-1,3 3 0,-2-2 1,3 2-2,-3-1 0,2 4 0,-1-6-1,1 2 0,2-1 1,0 0-1,0-9 1,11 15 0,1-12 0,0 0 1,2-3-1,5 0 0,-1-2 0,3-5-1,-3 3 0,-1-5-3,-3 2-2,-7-5-9,-7 12-22,12-16-1,-12 4-3,0 1-2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27.32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2 39,'0'0'37,"-10"-5"-1,10 5-12,0 0-7,-11 3-5,11-3-1,0 12-5,0-12-2,2 11-2,-2-11-2,5 11-11,-5-11-23,0 0-1,11 0-3,-11 0-2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36.72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24-1 28,'0'0'24,"0"0"-3,0 0-2,0 0-2,0 0-3,9 0-2,-9 0-1,0 0-4,0 0 0,5 12-1,-5-12 0,0 15-2,0-4-1,0 2 0,0 1-1,-2 0 0,-1 0-1,1 0-2,-5 0-6,-2-1-27,6-5-2,3-8-2,-12 6-5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38.62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48 28,'0'0'31,"0"-11"-10,0 11-2,0 0-4,16-8-3,-16 8-2,19-9-1,-6 5-3,1 2 0,0-4-2,3 4 0,1-1-1,1 1 0,-5 1 0,4 1-1,-6 0 0,4 3 0,-9 0 0,-7-3-1,12 10 1,-10-3 0,-2-7 0,-2 17 1,-7-7-1,-1-1 0,-6 3-1,0-1 1,0 0-1,-1 1 0,3-4 0,2 2 0,-1-2-1,8-1 1,5-7-1,-9 11 0,9-11 0,9 8 1,-4-2-1,8-3-1,-1 2 2,-2 0-1,4 1 0,-5-1 0,2 3 0,-4 1 0,0 2 0,-6 2 2,-1-2-2,0 3 1,-1-4 0,-3 2-1,-1 1 1,3-2 0,0 1-1,1-4 0,1 4 1,0-1-1,-2 2-1,0-2-4,2 3-24,0-4-8,0-10-3,-7 12-3,7-12-5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48.548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445 6087,'0'0,"0"0,0 0,0 0,0 0,0 0,0 0,0 0</inkml:trace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51.39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158 29 31,'6'-2'23,"-6"2"-1,0 0-4,12-9-2,-12 9-3,0 0-2,0-15-1,0 15-2,0 0-1,-9-3-1,-1 2 0,-1 2-2,-3 1-1,2 4-1,-6 4 0,1 2-1,1-2 0,-3 2-1,5-1 0,1 0 0,4 0 1,4-3-1,-4 1 1,9 1-1,0-1 0,9-1 1,0 1-1,5 1 1,4 0 0,-1 2 1,1 0-2,1 0 2,-2 0 0,-1-1 0,-7 5 0,2-5 0,-10 1 0,-1-1 0,0 1 0,-3-2 0,-11-2-1,0 2 0,0-4 0,-4 0-1,1-2 1,-1-2-1,4-2-1,0 0 0,5 0-2,9 0-2,-9-2-5,9 2-12,2-10-16,11 4-1,4 1-3,1-2-1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51.58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0 73,'0'0'38,"7"5"-2,-4 4-20,-3-9-4,-7 16-3,7-16-5,-8 11-1,8-11-5,-7 8-3,7-8-5,0 0-25,0 0-2,5-12-1,2-3-3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51.93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29 0 74,'0'0'37,"0"0"-2,0 0-25,0 15-2,-2-1 1,2 7-3,0 5-1,0 3 0,0 4-1,-4 1 0,1 2-2,1 2 0,-5-3 0,2-2 0,1-5-1,4 0 0,0-5 1,0-4-2,7-3 2,2-6-2,2-3 1,1-2-2,2-2 0,2-3-1,0-4-4,-8-6-5,8 1-26,-5-6 0,-6 2-4,-3-3-2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52.15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41 73,'-15'0'38,"8"-5"-1,7 5-22,0 0-4,-1-9-3,1 9-2,8-13-1,7 8-3,-1 2 0,5 0-1,4 1-1,-2 2-4,0-1-4,10 1-23,-11 3-6,-1 2-2,-2 0-3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52.43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 0 81,'0'0'39,"0"17"-2,0-17-19,-1 12-12,1-12-1,-2 13-2,2-13-4,0 0-4,0 8-14,0-8-16,0 0-2,9-10-3,-4-3 0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52.66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 0 87,'4'6'35,"-4"-6"-1,-5 10-29,5-10-4,0 16-7,0-4-25,0-2-2,0-1-3,-4 0-2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2:52.85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12 0 102,'0'0'36,"-6"14"-2,6-14-29,-7 8-2,7-8-5,0 0-17,0 0-14,4 9-2,-4-9-4,7-5-4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07.54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21 28,'0'0'21,"0"0"-3,0 0-4,-9 0-2,9 0-2,0 0 0,0 0-1,0 0-1,7 0-1,-7 0 0,19 0-2,-4-2 0,6 1-1,-2-3 0,9 3-1,-2-5 2,6 4-3,-4-1 0,0 3 0,-7-2 0,2 2 0,-9 2-1,2 2 0,-16-4 0,10 12 0,-10-4 0,0 2 0,-10 2 0,-1-4 0,-5 6 2,-3-2-2,-6 2 0,4 2 0,-5 0 0,0-3 0,-1 0-1,1 0 1,5-3 0,4 0-1,-1-2 0,8-2 0,10-6 0,0 0 0,0 11 0,0-11 0,12 10 0,4-6 0,-1 3 0,-1-1 0,2 3 0,-5-1 0,1 0 0,-7 5 1,-3-3 0,-2 0 0,-2 3-1,-1-4 2,-6 2-1,2-1 0,3-3 0,4-7-1,-8 12 0,8-12 0,0 12 1,0-12-2,10 12 2,-10-12-1,16 17 1,-11-7 0,2 5-1,0-3 2,-7 5-1,0-2 0,0 1 0,-7 2 0,-2-2 0,-1 0-1,-1 2-4,-3-8-6,11 3-25,-9-7-2,12-6-4,-11 7-3,11-7-1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07.93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10-1 80,'0'0'37,"-6"-5"-8,6 5-17,0 0-2,0 0-1,-3 11-4,3-11-1,0 16-1,3-5 0,1 3 0,-2-5-2,3 4 1,-5-13-1,10 16 0,-10-16-1,7 10-3,-7-10-10,11 2-21,-11-2-3,7-12 0,-4 1-6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08.094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17 19 65,'-7'-10'37,"7"10"-2,-9-10-14,9 10-12,0 0-4,8 0-4,-8 0-10,12 11-23,-3-7-4,1 0-1,4-3-2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38:57.43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-3 806 15,'0'0'42,"0"0"-11,-1-5-3,1 5-10,0-7-4,0 7-5,3-13-2,-2 5-1,-1 8 0,6-18-1,-1 9-2,-1-3 1,1-1-2,2-4 0,1-3 0,-2-3-1,3-2 0,-1-6 0,2 4 0,-1-2 0,0-2-1,1 2 1,-1 0 0,1 1-1,-1 0 1,0 3-1,1-3 0,-1 1-1,0 0 0,0 1 1,-1 1 0,-2 1-1,2 0 1,-2 4-1,0-1 1,0 3 1,-2 2-1,0 1 0,-2 1 0,1 1 0,0 1 0,-1 0 1,1 2-1,0 3 0,-1-3 0,-1 0 0,-1 10 0,4-13 1,-4 13-1,3-7 0,-3 7 0,0 0 1,0 0-1,0 0 0,0 0 1,6 5-1,-6-5 0,4 12 0,-4-12 0,4 13 1,-4-13 0,5 14-1,-5-14 0,6 13 1,-3-3-1,1-1 0,0 2 1,1 1-1,0 3 1,0-2-1,1 0 1,0 2 0,-1 0 0,1 0-1,1 2 1,-1-1-1,0 1 1,1 3-1,-2-1 1,1-1 0,0 0-1,0 0 1,1 0-1,-3-3 1,3 5-1,-1-4 0,-1 2 0,3 2 0,-3-3 0,1 4 0,0 0 0,-1 1 0,1 1 0,-1 0 0,1 0 0,-3-2 0,3 3 0,0-2 0,-2-2 1,1-5-2,-1-2 1,1-3 0,-2-1 0,-3-9 0,6 8 0,-6-8 0,0 0 0,0 0-1,7-10-3,-7 10-9,4-10-8,-3 0-9,-2 2-26,-4-4-21</inkml:trace>
  <inkml:trace contextRef="#ctx0" brushRef="#br0" timeOffset="657.8217">155 363 25,'0'0'56,"0"0"-11,-9 6-27,9-6-5,0 0-5,0 0-3,0 0 0,8 0-1,-8 0-1,12 0 1,-4 0-2,2 0 1,2 0 0,1 0-1,-3 0-1,4 0 1,-2 0-1,2 0 1,-2 0-1,0 0-1,-1 0 1,-2-2 0,0 0-1,0 0 1,-9 2-1,13 0 0,-13 0-1,10 0-1,-10 0-4,0 0-11,0 0-11,9 7-18,-9-7-22</inkml:trace>
  <inkml:trace contextRef="#ctx0" brushRef="#br0" timeOffset="1451.8246">697 331 65,'0'0'58,"-8"-5"-30,8 5-10,0 0-6,0 0-5,0 0-1,0 0-2,0 0-1,0 0-1,8 0 1,-8 0-2,11-2 0,-11 2 1,16-5-2,-7 2 1,0 0 0,2 0-1,0 3 0,-1-3 1,-1 1 0,-1 2-1,0 0 1,1-2-1,-9 2 0,14 0 0,-14 0 1,11 0-1,-11 0 0,13 2 0,-13-2 0,9 0 0,-9 0 1,9 0-2,-9 0 1,8 0 0,-8 0-2,8-2-3,-8 2-9,0 0-9,0 0-11,0 0-28,0 0-14</inkml:trace>
  <inkml:trace contextRef="#ctx0" brushRef="#br0" timeOffset="2738.7063">751 481 25,'0'0'49,"0"0"-19,0 0-8,-8-1-8,8 1-5,0 0-2,0 0-1,0 0 0,0 0-1,0 0 0,0 0-1,-3-9 0,3 9-2,0 0 0,0 0 0,0 0-1,0 0 0,-8 0-1,8 0 2,0 0-2,0 0 1,0 0-1,0 0 1,0 0 0,0 0 0,0 0-1,0 0 1,0 0 0,0 0 0,0 0 1,0 0-2,0 0 1,0 8 0,0-8 0,8 4 1,-8-4-2,11 0 1,-11 0-1,13 0 1,-13 0-1,12 1 0,-12-1 0,13 0 0,-13 0 0,11-1 1,-11 1-1,10-2 0,-10 2 0,8-2 0,-8 2 0,8-1 0,-8 1 0,0 0 0,12 0 0,-12 0 0,0 0 0,10-2 0,-10 2 0,0 0 0,9-1 0,-9 1 0,0 0 0,11-2 0,-11 2 0,0 0 1,10 0-2,-10 0 2,0 0-1,10-2-1,-10 2 1,0 0 0,9-6 1,-9 6-2,8-3 1,-8 3 0,0 0 0,10-6 0,-10 6 0,0 0 0,9-1 0,-9 1 0,0 0 0,0 0 0,0 0 0,0 0 0,8 1 0,-8-1 0,0 0 0,0 0 0,0 0 0,0 0 0,0 0 0,0 0 0,0 0-1,0 0-2,4 9-4,-4-9-12,0 0-8,0 0-23,0 0-21</inkml:trace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15.81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-2 3 13,'0'0'20,"0"0"0,0 0-3,-1-10-2,1 10 0,0 0-3,0 0-1,0 0-2,0 0-2,0 0 0,0 0-2,0 0-1,0 0 0,0 0-1,0 0 1,10 10 0,6 0 0,-5-3-1,6 3 0,2 1 0,4-2-1,-2 0-1,4 1 1,-1-5-1,-4 0 1,-3 0-1,-3 2 0,-2-1 1,-12-6-1,11 8 0,-11-8 1,-2 13-1,2-13 1,-17 15-1,3-8 0,-4 0 0,1 4 0,-3-5 0,3 3-1,-1-1 1,4 1-1,0-5 0,2 3 0,1-2 0,4-1 0,7-4-2,-14 7 0,14-7-2,0 0-3,0 0-7,0 0-14,7 3-8,2-3-3,3 0-1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16.12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279-1 58,'12'0'30,"-12"0"-5,0 0-4,-9 8-4,9-8-5,-21 10-2,11-2-4,-9-2 0,3 2-3,-3 1 2,1 1-2,-1-1-1,-2-3 1,0 3-1,1 3-1,3-7 0,-2 2-1,6-2 0,-3 1-1,6 0 0,-1-1-4,11-5-5,-14 7-15,14-7-10,0 0-2,7 3-5,4-6 0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17.09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53 179 47,'0'0'37,"0"0"-13,0 0-7,0 0-3,0 0 0,0 0-5,9 0-1,-9 0-2,10-15-1,-3 3-1,4 0-1,-6-3 1,6-1-1,-6-3-1,0 3 0,2-5-1,-5 6 0,1-1 0,-1 4 0,-2 2 0,0 10-1,0 0 1,0 0-1,0 0 1,-2 19-1,2 0 0,-3 2 0,3 2 1,0 2-1,0 2 0,0-1 1,0-1-2,0-4 3,-4-2-2,1-1 1,-1-2 0,1 0 0,-2-8 0,-1 0 1,6-8-1,-17 14-1,6-13 1,3 1-1,-3-1-1,-1-1 1,3 0 0,-2 0 0,4 0 0,7 0 0,-14 1-1,14-1 2,0 0 0,0 0-2,0 0 1,0 0 1,0 0 0,9 0 0,0-1-1,1 1 0,3-2-1,3 1 2,-1-3-2,6 2 1,0-2-1,2 3 1,0-1-1,0 2 2,0 0-2,-2-1-5,3 2-19,-8-1-12,1 0-2,-4-3-5,1-2-2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18.31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5 36,'0'0'35,"0"0"-6,-3 0-8,3 0-4,0 0-3,0 0-4,0 0-1,0 0-3,0 0-1,9 3 0,-9-3-1,12 0-1,-3 0 0,8 0 0,-1 0 0,2 0-1,-3 0-1,6-3 1,-3 1-1,-1 1 0,-3-1 0,-1 2-1,-3 0 0,-10 0-1,14 0-3,-14 0-9,0 0-23,0 0-1,0 0-4,0 0-4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0.207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 23 19,'0'0'35,"0"-13"-1,0 13-11,0 0-5,-7-10-4,7 10-4,0 0-3,-7 10-2,4 1-2,1 5 1,2 3-1,0 6-1,0 1 0,5 3 0,2-4 1,0 0-1,4-6 1,1-1 1,2-10-2,0-1 1,4-7-1,-1 0 0,1-7 0,-2-1 0,1-7-1,-5 1-1,1-7 1,-3 4 0,-4-2-1,-3 2 1,-3 4-1,0 1 0,0 12 1,0 0-1,0 0 0,-2 16 1,2 7-1,0 4 2,0 9 0,0 0 0,0 5 0,0 1 1,0-2-1,-1-2 1,-5-1 0,-2-4-2,-3-3 1,-5-9 0,-1-3-1,1-2 0,-2-10 0,1-1-1,-4-5 0,5-2-1,-2-7-1,4-7-2,6 7-2,-3-9-3,11 18-10,0-21-19,5 11-1,8-1-3,4-2-1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0.51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1 70,'-4'3'35,"4"-3"0,-8 5-14,6 3-8,2-8-3,-5 14-1,3-4-3,2 1-1,0-2-1,2 4-1,1-7-1,-3-6 0,12 14-3,-12-14-1,14 3-4,-14-3-13,13-12-16,-5 2 0,-2-6-5,-1-4-3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0.66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24 10 76,'0'0'36,"-17"-12"-1,17 12-12,-9-1-16,9 1-4,0 0-3,0 0-17,0 0-14,3 7-5,-3-7-1,13 5-3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1.21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-1 22 208,'0'13'3,"3"-7"-1,-3-6 0,12 14-3,-12-14-1,14 3-4,-14-3-13,13-12-16,-5 2 0,-2-6-5,-1-4-3</inkml:trace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1.29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24 10 76,'0'0'36,"-17"-12"-1,17 12-12,-9-1-16,9 1-4,0 0-3,0 0-17,0 0-14,3 7-5,-3-7-1,13 5-3</inkml:trace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2.67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81 14 31,'3'-8'28,"-3"8"-4,0 0-3,0 0-4,0 0-4,0 0-3,0 0-4,0 0-1,0 0-1,0 0-1,0 0-1,-9-8 0,9 8 0,0 0 2,0 0-1,0 0-1,0 0 1,0 0-1,-8 0 0,8 0 0,0 0-1,0 0 0,-9 6 0,9-6 1,0 0-1,-9 12 0,7-3 1,2-9 0,-15 18 0,9-7-1,-1-1 1,4 1-1,-1 3 0,-1 0 0,2 2 0,1-2-1,2 4 1,0-6-1,0 6 1,7-6 0,0 4-1,0-11 1,5 4 0,0-7-1,6-2 1,-4 0 0,0-1-1,2-5 1,0 0-1,-2-5 0,-6 2 0,1 1 1,-9 8-1,9-14 0,-9 14 0,0 0 1,0 0-1,0 0 0,0 14 1,2-2 0,5 4 0,-4-3 2,11 2-2,0-5 2,2-1-1,9-7 0,-3-2-1,1-6-1,3-4 1,-3-5-1,-2-2 0,-8-7 0,-6-2-1,-7 1 2,-4-2-1,-10 4 0,-5 1 0,-2 4-1,-2 6-1,0 6-2,0 1-2,11 10-8,-5 1-16,9 3-9,8-9-3,-3 16 0,3-16-3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6:08.96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20 96 10,'0'-12'20,"0"12"3,3-10-7,-3 10 0,3-10-5,-3 10-3,6-7 2,-6 7-5,8-6 0,-8 6 3,9-9-2,-9 9 0,14-11-1,-5 6-1,2 0 1,-5-4-1,8 5-1,-6 0 1,1 1-3,1 3 0,-3 0 0,3 3 0,-5 4 0,3 3 0,-2-3-1,0 5 0,0 0 0,-1-1 1,1-1-1,1 2 1,-1-3 0,2-2-1,0 2 1,-1-4 0,-2 2 0,6-2 0,-7 5 0,-4-10 0,11 10-1,-11-10 1,5 14-1,-5-14 1,4 13-1,-4-4 0,0-2 1,0-7 0,-3 11-1,3-11 0,-3 10 1,3-10 0,-6 12-1,6-12 1,-6 8-1,6-8 1,-3 10-1,3-10 0,-6 10 0,6-10 0,-5 8 1,5-8-1,-5 8 0,5-8 0,-7 8 1,7-8-1,-8 9 0,8-9 0,-11 5 0,5-4 0,-1 4 0,-1-3 0,-1 2 0,3-2 1,-3 3-1,2-3 1,0 1-1,-1 0 0,0-3 1,1 1-1,-1 1 0,0 0 1,4-1-1,-7 0 1,7 2-1,-4-2 0,0 1 1,1 1-1,-1-1 0,0 0 0,2 0 0,6-2 0,-14 2-1,14-2 1,-6 2 0,6-2-1,0 0-1,-7 2-2,7-2-1,0 0-5,-7 5-16,7-5-15,-6 6-24</inkml:trace>
  <inkml:trace contextRef="#ctx0" brushRef="#br0" timeOffset="1">34 51 48,'0'0'33,"-9"12"-4,6-4-10,-2 3-7,4-1-3,-6 4-2,7-2-2,-1 5-1,1 0-1,-2 1 0,1 4 0,-2-3-1,0 3-1,-2 1 1,4 1-1,-2-2-1,-4 2 0,3-1 0,1 3 0,-3-4 1,3 1 0,-2-1 0,2 0-1,-3 2 1,3-4 0,-2 3-1,2-3 1,-3 0-1,1-5 0,4 4 0,-2-6 0,0 2 0,0-5 0,1 1 0,-1 1 0,3-6 0,0 1 0,0-7 0,0 12 0,0-12 0,0 0 0,0 6 0,0-6-1,0 0-1,0 0-1,0 0-4,0-2-14,0 2-16,5-14-22</inkml:trace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3.04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 0 86,'0'0'35,"0"0"-1,0 7-24,0-7-2,0 17-1,-1-4-3,1 1 1,-2 4 0,0-1-1,2 0-2,-2-3 0,2-1-3,0-4 0,0 0-3,0-9-7,0 0-16,0 0-9,0-4-1,-8-10-4,2 1 2</inkml:trace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3.29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17 40 86,'-12'-8'35,"7"-3"-7,5 11-14,0-8-3,16 8-2,-1-4 0,8 2-3,2 0-2,6 2 0,3-1-1,1 1 0,-4-2-2,-3 2 1,2-2-1,-9 2-1,0 0-2,-5 0-2,1 4-7,-17-4-20,16 5-6,-16-5-2,5 10-6,-5-10 3</inkml:trace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4.72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17 27,'2'-10'31,"-2"10"-6,0 0-3,0 0-3,0-8-4,0 8-3,0 0-2,0 0-4,0 0 1,2 3-2,-2-3-1,3 15 0,1-5 0,5 2 0,-4 2-1,7 1 0,-7 3 0,9-4-1,-3 2 0,3 0 1,-2 1-2,4-3 1,-9 1-1,5 1 0,-3-3 0,0 1 0,-2-2-1,2-4 0,-8 0-3,-1-8-2,11 8-6,-11-8-20,0 0-5,9-13-5,-9 4-1,0-7-1</inkml:trace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4.98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208 0 74,'0'0'38,"-10"6"-2,3 0-16,0 10-8,-4 2-4,1 5 0,-6 0-2,5 3-2,-6 1-2,-1-2 0,1-5-1,-2 2-1,1-4-1,4-6-2,0 4-2,5-10-8,6 3-18,3-9-5,-7 8-3,7-8-4,0 0 3</inkml:trace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5.38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1-1 91,'0'0'38,"0"0"-4,4 9-21,-4-9-5,0 0 0,0 0-2,10 12-1,-10-12-1,2 15-1,-2-15-1,2 16 0,-2-5-1,0 0 0,0 0-1,3 1 1,-1-3-2,-2-9-1,11 16-4,-11-16-16,7 0-13,-7 0-3,14-18-2,-11 3-2</inkml:trace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25.54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20 2 77,'-16'-6'34,"16"6"-2,0 0-16,-5 8-15,5-8-17,0 13-15,0-13-3,0 9-2,0-9-1</inkml:trace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42.02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21 11 5,'-10'3'19,"10"-3"-3,0 0 1,-11 0-2,11 0 0,0 0-1,0 0-2,0 0-1,11-2-2,-11 2 1,17-5-3,-6 4 0,10 0-1,0-2-1,7 3 0,0-2-1,7 2-2,-5 0 0,3 2 0,-3 2 0,-4-2-1,-5 2 0,-3 4 0,-10-1 0,-1 3 1,-7-2 0,-3 5-1,-9 0 0,-2 2 0,-9 0 0,2 1 0,-6 0-1,3 0 0,-4-3 0,9-1 0,-1-1 0,5-4 0,2 0 0,13-7 0,-7 8 0,7-8 1,4 6-1,5-2 1,5 1 0,-4 0-1,6 2 0,-6 2 1,1-1 0,-2 4-1,-4 4 0,-5 2 1,0-3-1,-5 3 1,-4 2-1,0-1 0,-1 2 0,-1-6 0,2-1 0,1-3 0,2 3 0,5-4 0,-1-1 0,2 2 0,2 0 1,-1-2-1,6 4 0,0 0 2,-5 3-1,3 1 0,-3-1 0,-2 1 0,0-2 0,-7 0 1,0 1-2,-2-4 0,1-1-3,-3-3-2,9 0-8,-8-8-22,10 0-2,0 0-5,0-5-1</inkml:trace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42.29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36 0 81,'0'0'36,"0"0"-2,-12 4-25,7 6-2,1 0-1,-1 3-2,-2 0-2,5 2 1,2-2-2,0-3 0,2-1-2,-2-9-4,17 7-13,-4-7-16,-3-7-1,1-6-3,-1-3-1</inkml:trace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42.44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32 10 84,'-17'-12'35,"17"12"-2,-16-4-25,16 4-5,0 0-11,0 0-22,0 10-4,0-10-3,16 0 0</inkml:trace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42.958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0 0 76,'0'0'36,"0"0"1,0 0-20,0 0-6,0 0-3,7 3-1,-7-3-2,18 11-1,-3-3-1,-1 1 0,7-2 0,0 0 0,6 0-2,-1-1 1,0 3-1,1-5 0,-6 0-1,-2-2 1,-5 2-2,-5 0 2,-9-4-1,0 0 0,-2 12 0,-10-6 1,-4 2-1,-3 3 0,-1-1 1,-2 2-1,-1 2 0,2-1-1,3 0-1,2 0-3,-1-3-3,13 6-11,-8-10-18,12-6-1,0 0-3,0 11-3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8:56.195"/>
    </inkml:context>
    <inkml:brush xml:id="br0">
      <inkml:brushProperty name="width" value="0.07938" units="cm"/>
      <inkml:brushProperty name="height" value="0.07938" units="cm"/>
      <inkml:brushProperty name="color" value="#EA157A"/>
      <inkml:brushProperty name="fitToCurve" value="1"/>
    </inkml:brush>
  </inkml:definitions>
  <inkml:trace contextRef="#ctx0" brushRef="#br0">20 96 10,'0'-12'20,"0"12"3,3-10-7,-3 10 0,3-10-5,-3 10-3,6-7 2,-6 7-5,8-6 0,-8 6 3,9-9-2,-9 9 0,14-11-1,-5 6-1,1 0 1,-4-4-1,8 5-1,-6 0 1,1 1-3,2 3 0,-5 0 0,4 3 0,-5 4 0,3 3 0,-2-3-1,0 6 0,0-2 0,-2 0 1,3-1-1,0 2 1,-1-3 0,2-2-1,-1 2 1,1-4 0,-3 2 0,5-2 0,-5 5 0,-5-10 0,11 10-1,-11-10 1,4 15-1,-4-15 1,5 12-1,-5-3 0,0-2 1,0-7 0,-3 12-1,3-12 0,-3 9 1,3-9 0,-6 12-1,6-12 1,-7 8-1,7-8 1,-3 10-1,3-10 0,-6 11 0,6-11 0,-4 8 1,4-8-1,-5 7 0,5-7 0,-7 8 1,7-8-1,-8 9 0,8-9 0,-11 5 0,5-3 0,-1 2 0,-1-1 0,-1 0 0,3 0 1,-4 2-1,4-4 1,-1 3-1,-1-2 0,1-1 1,-1 0-1,0 0 0,1 1 1,2 0-1,-6-1 1,7 1-1,-4 0 0,1 0 1,-1 0-1,0 1 0,1-2 0,1 1 0,6-2 0,-14 3-1,14-3 1,-6 1 0,6-1-1,0 0-1,-8 2-2,8-2-1,0 0-5,-6 6-16,6-6-15,-6 6-24</inkml:trace>
  <inkml:trace contextRef="#ctx0" brushRef="#br0" timeOffset="1">34 51 48,'0'0'33,"-10"12"-4,7-4-10,-1 3-7,2 0-3,-4 2-2,6 0-2,-1 4-1,1-1-1,-2 3 0,1 3 0,-2-4-1,-1 5-1,0 0 1,2 0-1,-1 0-1,-3 0 0,2 1 0,1 1 0,-3-2 1,2-1 0,0 1 0,1-1-1,-3 2 1,3-4 0,-2 3-1,2-3 1,-3 0-1,1-5 0,4 3 0,-2-4 0,0 1 0,0-5 0,1 1 0,-1 1 0,3-6 0,0 1 0,0-7 0,0 12 0,0-12 0,0 0 0,0 6 0,0-6-1,0 0-1,0 0-1,0 0-4,0-2-14,0 2-16,5-14-22</inkml:trace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43.206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224-1 81,'0'0'36,"2"7"-2,-7-3-22,-4 6-3,-7 2-3,2 2 0,-7 2-2,3 1 1,-4 1-2,-1 2 0,2-3-1,0 0-1,1-3-1,6-4-1,0 2-4,6-11-6,8-1-22,0 0-4,0-9-1,8-5-5</inkml:trace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3:43.675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14 136 91,'0'0'35,"0"0"-2,0 0-26,0 0 1,-3 11-2,3-1-1,-4-1-1,4 6 0,0-1 0,0 2-1,4-1 0,4-1-1,5-1 0,2 0 0,1-3 1,5-8-1,-1-2 0,4-5 0,-1-7-1,1-3 1,-1-5 0,-3-5-1,-3 1 0,-6-2 0,-4 2 1,-7-2-2,-6 1 1,-6 2 1,-11 1-1,4 7 1,-7 7-2,-2 0 1,1 8-1,1 8 0,5 6 1,2 5-3,3 7-4,0-4-12,9 2-20,0 1-1,7-7-5,0-9-4</inkml:trace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27:12.94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26:55.61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25:07.8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26:50.0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39:35.3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163 7 5,'0'0'25,"7"-4"0,-7 4-1,8-4-1,-8 4-1,0 0-5,0 0-6,0 0-2,0 0-4,0 0-2,0 0 0,-6 1-2,6-1 0,-14 5 0,6-1 0,-5 0 1,7 0 0,-8-1-1,2 1 2,-1 1-2,3 1 0,-2 1 1,-1 0-2,1 3 1,5 4 0,-6-2-1,7 6 1,-3 0 0,6 4-1,0-1 0,0 1 1,3-4-1,0-1 0,3-2 0,2-1 0,-2-7 0,6 0 0,-3-5 1,3 0-1,-3-2 0,5 0 0,-5-4 1,3-1 0,-4-1-1,-5 6 0,12-11 1,-12 11-1,3-8 1,-3 8 0,0 0-1,0 0 1,-5 11-1,1-2 0,-1 2 0,4 3 1,1-5-1,1 1 0,10 0 0,-2-3 1,6-1-1,5-3 1,0-1-1,3-2 0,3-2 1,0-5 0,-5 1-1,3-2 1,-5-4-1,-6 1 0,-7 0 1,-1 0-2,-5 4 1,-5-1-2,1 5-3,-8-1-5,2 4-12,3 0-13,-2 0-23,9 0-13</inkml:trace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39:35.8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82 0 23,'0'0'56,"0"0"-9,-3 8-25,3-8-8,-12 12-5,12-12-2,-9 14-3,1-3-1,4-3 0,-6 1-1,6 1 0,-7-4-2,8 1 1,3-7-1,-14 10-1,14-10 1,-4 5-3,4-5-2,0 0-2,0 0-7,1-8-14,1-1-19,-1 2-16</inkml:trace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39:36.1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13 92,'0'0'42,"0"0"-19,-4-9-8,4 9-4,0 0-4,9-3-2,-9 3-1,9-2-1,0 2-1,0 2 0,-1 1-1,6 5 1,-2-4-1,2 6 0,-2-3 0,3 3 0,-1-1-1,-2 0 0,3 0 0,-3-6-2,2 3-2,-8-2-9,5-2-8,-7 0-12,-4-2-26,11 3-17</inkml:trace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39:36.9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 53,'9'-8'57,"-9"8"-22,0 0-16,0 0-7,0 0-4,0 0-2,0 0-2,0 7 0,0-7-1,0 10-1,0-3 1,0 3-2,0-1 0,0 0 1,0 3-1,0 1 0,2 0 0,-2 1-1,1-3 0,1 0 0,-1 0 0,-1-1 0,0 2 0,0-3 0,0-1-1,0-8-2,0 16-4,0-16-11,-6 6-7,6-6-18,-9 0-25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8T11:11:35.21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0 0,'0'0,"0"0,0 0</inkml:trace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39:37.2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254 4 81,'0'0'53,"0"0"-20,10-4-19,-10 4-5,-5 0-2,-4 2-3,-2 1 0,-3 2-2,-1 0 0,-3 0-1,0 3 0,-2-2 0,-5 2-1,4-1 0,-3 0-1,5 0 0,1 2 0,3-4-2,-2-1-1,6 3-6,7-3-12,4-4-11,0 0-23,0 0-15</inkml:trace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39:37.6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94,'1'7'48,"-1"-7"-20,0 0-17,2 7-4,-2-7-2,6 8-1,-6-8-1,7 9 0,-4-1-1,8 0 0,-5 0 0,8-2-1,-2 2 0,2 4 0,-2-6-1,0 1 1,2-1-1,0 0 0,-4 1-1,-4-4-1,5 1-4,-11-4-10,0 0-7,0 0-14,0 0-26</inkml:trace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39:37.9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30,'0'0'58,"0"0"-8,0 0-28,0 0-7,0 0-5,2 1-3,8 4-1,-10-5-2,17 11-1,-8-3-1,2-1-1,1-1-1,0 4 1,-1 0 0,1-4-1,0 2 0,1-2-2,-1 3-1,-3-9-6,3 4-12,-3-2-9,-1 0-23,-8-2-16</inkml:trace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39:38.7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93 94,'0'0'47,"0"0"-23,0 0-11,-8-1-4,8 1-3,-12 8-1,11-1-1,-5 0-1,-2 3-1,5-3 1,-2 2-3,4 1 1,-2 0-1,3-1 0,0 1 1,4-2-1,2 0 0,5 1 0,-2-4 1,2 0-1,1-1 0,-4-1 0,3-2 0,3 0 0,-1-1 0,1 0 0,-3-1 0,1-3 0,3-1 0,-1 0 0,-1-4 0,-3 1 0,-2-4 0,1 0 0,-4-2 0,-4-2 0,2-1 0,-3-2 1,0 0 0,-1 1 0,-2 1 0,-10 3 0,4-1 0,-6 5 0,-2 6 1,-3 0-1,3 4-1,-3 0 0,2 1-1,3 5-2,-1-2-5,5 7-9,-1-3-7,9 1-14,-1-3-29</inkml:trace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40:01.8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45:41.76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1:41.4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85-4 20,'4'-3'37,"-4"3"-6,0 0-5,0 0-8,0 0-4,0 0-2,0 0-4,0 0-1,0 0-2,0 0 1,0 0-2,0 0 0,0 0 0,0 0-1,-3 0 0,3 0 0,0 0-1,-8 8-1,8-8 1,-7 9 0,7-9-1,-10 11 1,7-6-1,-3 3-1,1 1 1,3 0 0,-3 0-1,0 1 1,1-2 0,1 1-1,-2 2 2,2-1-2,-2 3 1,4-3-1,-5 2 0,3 1 0,1 0 1,0 1-1,2-3 0,0 2 0,0-5 0,0 2 0,4 0 0,1-3 0,-1 2 0,2 1 0,-2-3 0,2 3 0,-1-2 0,0-2 0,0 1 0,2 0 0,0-1 0,-1-3 0,3-1 0,-2-2 0,1 0 0,1 0 1,1-3-1,0-4 0,-2 1 0,-1-2 0,3 1 0,-4-2 0,4-1 0,-6 0 0,2 0 0,0 2 0,-4 2 0,-2-2 0,0 8 1,0-7-1,0 7 0,0 0 0,0 0 0,-1-8 0,1 8 0,0 0 0,0 0 0,-7 0 0,7 0 0,0 0 0,0 0 0,-2 5 0,2-5 0,0 11 0,2-2 0,-1 0 0,4 3 0,-3-2 0,8 2 0,-4 0 0,4-2 1,0 2-1,3-4 0,0-3 0,-2 1 0,3-2 0,0-1 0,1-1 0,-1-3 0,0-5 1,0-3-1,-1 2 0,-2-4 0,2-2 0,0 0 0,-2-3 1,-1 2-1,-4 0 0,0-4 0,-2 4 1,-3-4-1,-1 3 0,-5-2 1,-3 1 0,-3 0-1,-3 2 1,-3 3 0,3-1-1,-2 2 1,0 1-1,2 3 0,4 1 0,2 2-1,-2-1 0,10 4-1,-7-8-6,7 8-10,0 0-5,5-1-10,-5 1-33,12-6-17</inkml:trace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52:45.4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52:45.4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2:45.4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163 7 5,'0'0'25,"7"-4"0,-7 4-1,8-4-1,-8 4-1,0 0-5,0 0-6,0 0-2,0 0-4,0 0-2,0 0 0,-6 1-2,6-1 0,-14 5 0,6-1 0,-5 0 1,7 0 0,-8-1-1,2 1 2,-1 1-2,3 1 0,-2 1 1,-1 0-2,1 3 1,5 4 0,-6-2-1,7 6 1,-3 0 0,6 4-1,0-1 0,0 1 1,3-4-1,0-1 0,3-2 0,2-1 0,-2-7 0,6 0 0,-3-5 1,3 0-1,-3-2 0,5 0 0,-5-4 1,3-1 0,-4-1-1,-5 6 0,12-11 1,-12 11-1,3-8 1,-3 8 0,0 0-1,0 0 1,-5 11-1,1-2 0,-1 2 0,4 3 1,1-5-1,1 1 0,10 0 0,-2-3 1,6-1-1,5-3 1,0-1-1,3-2 0,3-2 1,0-5 0,-5 1-1,3-2 1,-5-4-1,-6 1 0,-7 0 1,-1 0-2,-5 4 1,-5-1-2,1 5-3,-8-1-5,2 4-12,3 0-13,-2 0-23,9 0-13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8T10:59:21.25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1057-1217 126,'-12'0'34,"1"3"-12,2 6-17,1-6-3,8-3-1,-4 15-7,4-15-14,0 11-12,2-2-17,-2-9-16</inkml:trace>
  <inkml:trace contextRef="#ctx0" brushRef="#br0" timeOffset="1">1088-994 40,'0'0'39,"6"-11"-6,-6 11-10,0 0-3,1-12-6,-1 12-5,0 0-1,0 0-2,0 0-2,0 0 0,0 0-2,0 10 0,0 0-1,0 5 0,-1 3-1,1 5 1,-2 3-1,2-1 0,0 0 1,0 0-1,0-1 0,0-5 0,3-3 0,4-5 1,-3 0-2,-4-11 0,17 7-3,-17-7-7,11-6-10,-2-3-12,-2-2-22,1-3-18</inkml:trace>
  <inkml:trace contextRef="#ctx0" brushRef="#br0" timeOffset="2">1300-1120 131,'0'8'32,"-2"2"-11,-1 4-18,3 6 0,0 3-1,0 8 0,0 1 0,5 2-1,-3 0-1,-2 2 1,5-5-1,-2-4 1,-1-8-1,2-3 0,-3-9 0,-1-7 1,0 0-1,11-10 0,-8-6 0,3-4 1,-3-6-1,6-5 0,-2-2 1,3-1-2,3-2 2,-1 3-1,0 2 0,2 7 0,2 4 1,1 4-1,1 8 1,-4 7 0,3 1 0,-1 2 1,-4 9 0,4 7-1,-5 1 1,3 5 0,-9 5-1,7 3 0,-7-1 0,1 3 0,1-1 0,-4-3-1,-1-3 0,3-2 0,0-4-1,-1-10-2,1 4-11,0-8-7,-5-7-9,0 0-25,0 0-23</inkml:trace>
  <inkml:trace contextRef="#ctx0" brushRef="#br0" timeOffset="-1">261-1225 50,'0'0'40,"0"-10"-9,0 10-8,0 0-8,0 0-5,0 0-3,3 7-3,-1 3 0,-2 4-2,2 5 0,1 6-2,-1 8 1,2 5 0,-4 6-1,1 3 1,-1 3-1,0-2 0,0 1 0,0-6 0,-1-6 1,1-3-1,-4-7 0,4-4 0,0-9 0,0-5 0,0-9 1,0 0-1,0 0-1,7-15 1,-2-4 0,1-3 0,-1-8 0,2-4 0,2-2 0,-2-2 0,5-5 0,-2 0 0,1 1 0,5 1 0,3 2 1,-2 5-1,1 1 1,1 8-1,-1 2 1,-1 2 0,1 8 0,-3 6 1,-1 3-2,0 4 1,-3 7-1,-1 8 0,-3 8 1,0 5-1,-3 9 1,1 2-2,-3 4 2,-2 0-1,0 0 0,0-6 0,-2 0 0,-1-8 0,1-3 0,2-9 0,-2-4 0,2-6 0,0-7 0,0 0 0,0-10 0,4-6 0,1-8 0,2-8 0,2-4 1,1-2-2,1-4 2,4 1-1,3-1 0,-1 3 0,3 6 0,-1 8 0,0 4 0,-2 4 0,1 8 1,-1 4-1,-6 3 1,3 4 0,-4 6 0,-1 7-1,0 0 1,-2 8 1,-2-3-2,2 7 1,-2 3 0,-1 1 0,-1 3-1,1-1 1,-2-1 0,-1 0-1,-1-3 0,0 1 1,0-8-1,0 0 0,0-4 0,0-4 0,2 0 0,-2-3-2,4 0-1,-4-11-12,0 8-6,0-8-14,0 0-26,-6-4-18</inkml:trace>
  <inkml:trace contextRef="#ctx0" brushRef="#br0" timeOffset="-5">2666-1293 124,'-10'-1'38,"1"-3"-14,0 0-13,9 4-4,0 0-1,0 0-3,5-4 1,9 4-2,0-1 1,9 1-1,1 0-1,3 0 0,1 0-1,0-3 1,0 0-1,-4 2 0,-1-3 0,-6-2-2,-1 6-1,-7-7-5,0 7-10,-9 0-6,0 0-14,0 0-31</inkml:trace>
  <inkml:trace contextRef="#ctx0" brushRef="#br0" timeOffset="-4">2811-1304 137,'0'0'32,"0"0"-10,7 1-16,-7-1 0,7 12-2,-7-3-1,2 7-1,0 1 0,-2 0 0,0 1-2,0 0 1,0-3-1,0-3-1,0-1 0,0-11-2,0 8-4,0-8-12,0 0-5,0-10-17,-2-1-27</inkml:trace>
  <inkml:trace contextRef="#ctx0" brushRef="#br0" timeOffset="-3">3290-1241 135,'0'0'34,"0"0"-12,0 0-17,7 2 1,-7-2-1,0 0-2,-1 9 0,1-9 0,-4 13-1,1-3 0,-8 1 0,4 4 0,-7 5-1,-2-2-1,1 6 1,1 2 0,-6 1 0,-1 5-1,4-4 0,1 0 1,1-2-1,-3-2 0,8-3 0,-4-2 0,3-5-1,-1-7-1,5 6-6,-2-9-11,9-4-4,-16 1-13,16-1-32</inkml:trace>
  <inkml:trace contextRef="#ctx0" brushRef="#br0" timeOffset="-2">3074-1222 98,'0'0'48,"0"0"-20,0 0-16,0 0-2,0 0-4,0 5-2,0-5-1,7 9 0,3-4-1,-1 4 0,5 0 0,0 0-1,-2 0 0,2 2 1,2 1-2,-2 1 1,-2 1-1,2-1 1,-4 2 0,1 2-1,-2-2 0,-2 1 0,1 1 0,-4-6 0,3 4 0,-2-4 0,-5-11 0,7 11 0,-7-11 0,11 8-1,-11-8 0,0 0-4,7 2-5,-7-2-10,0 0-8,-7-5-18,-4-3-33</inkml:trace>
  <inkml:trace contextRef="#ctx0" brushRef="#br0" timeOffset="-11">160 12 28,'0'0'51,"0"0"-26,0 0-1,0 0-6,0 0-6,-7-1-3,7 1-2,0 0-3,-7-10 1,7 10-2,-11-1-1,11 1 0,-14 0 0,4 1-2,-1 2 2,1 3-2,-1-3 2,-1 3-2,-2 2 1,5 0-1,-3 3 1,1-2-1,4 1 1,0 2-1,2-4 0,3 2 0,2-2 0,2 2 0,5-3 0,5 6 0,1 1 0,2-1 1,-1 2-1,4 1 0,-1 2 0,1-3 1,-4 4-1,0-4 1,-5-2-1,1 2 1,-3-4 0,-5 4 0,-2-7 0,0 2 0,-9-1 0,0 1 1,-3-5-2,-2 2 0,-2 1 1,1-5-1,-3 4 0,2-6-1,-1 2 1,5-3-2,3 1 0,-2-1-4,11 0-8,0 0-12,0 0-15,11-2-28</inkml:trace>
  <inkml:trace contextRef="#ctx0" brushRef="#br0" timeOffset="-10">411 312 137,'0'0'32,"0"6"-10,0-6-17,-7 10-2,7-10-1,-8 10-1,8-10-1,-9 8-1,9-8-4,0 0-11,0 0-11,0 0-20,0-7-21</inkml:trace>
  <inkml:trace contextRef="#ctx0" brushRef="#br0" timeOffset="-9">474 131 153,'0'0'29,"-3"10"-11,3-10-12,23-4-2,-1-3-1,8 2-1,-2-1 0,5 3-1,-3 0-2,0 1 0,0 4-4,-11 1-9,0 3-8,-7 3-12,-1 3-31,-6-3-11</inkml:trace>
  <inkml:trace contextRef="#ctx0" brushRef="#br0" timeOffset="-8">602-186 149,'-9'0'27,"9"0"-7,-8 9-16,6 5-1,0-2-1,2 4 0,-3 5 0,3 2-1,3 3 1,1 2-1,-1 5 0,4 1 0,-2 2-1,2 1 1,-1-3-1,1 1 1,0-4-1,-2 2 0,0-6 0,0-3 0,1-2 0,-1-4 0,-2-2 0,3-4 0,-3-1 0,-3-11-1,11 13 1,-11-13 0,15 3-2,-6-5-1,2 1-4,-1-8-11,0 1-7,4-2-20,-5 3-28</inkml:trace>
  <inkml:trace contextRef="#ctx0" brushRef="#br0" timeOffset="-7">948 375 164,'-8'10'26,"8"-10"-5,-21 7-17,21-7-1,-13 8-1,13-8-4,-1 10-2,1-10-14,0 0-5,0 0-15,0 0-32</inkml:trace>
  <inkml:trace contextRef="#ctx0" brushRef="#br0" timeOffset="3">1849-223 100,'0'0'35,"0"0"-12,0 0-11,0 0-3,-3-2-2,3 2-3,-6 9 0,6 2-1,-3 3-1,-2 2-1,-2 6 1,3 6-1,-5 2 1,2 4-2,-3 7 1,1-2-1,-1 4 0,1-1 1,-2 1-1,3-5 0,-3-2 0,2-1 0,-3-5 0,7-1 0,-4-8 0,2 1 0,0-1 0,-1-5 0,6 0-1,-7-4 1,6 1-1,-4-4-2,5-1-3,2-8-13,-12 5-10,12-5-25,0 0-15</inkml:trace>
  <inkml:trace contextRef="#ctx0" brushRef="#br0" timeOffset="4">1749 286 128,'0'0'37,"0"0"-14,0 0-16,9 1-3,2-1 0,6 0-1,2-1-1,8 0-1,-3-1-1,-1 0-2,3 2-10,-3-1-10,-7-1-11,-4 2-28,-3-5-18</inkml:trace>
  <inkml:trace contextRef="#ctx0" brushRef="#br0" timeOffset="5">1865-209 119,'0'0'38,"-9"8"-14,2 2-19,7 1 0,-2 5 0,2 2-3,2 5 1,7-3-1,-2 2 1,3 6-1,-1-4 0,2 6 0,-3 3-1,3-2 0,1 2 0,-3 0 0,0 1 0,-4 0-1,2-2 0,0-3 0,-4-3 0,3 0 0,-5-4 0,3-4 0,1-1 0,-3-2 0,3-4-1,-5-11 0,9 14-3,-9-14-5,0 0-11,9 0-10,-9 0-24,0-6-24</inkml:trace>
  <inkml:trace contextRef="#ctx0" brushRef="#br0" timeOffset="6">2213-2 15,'0'0'61,"0"0"-5,0 0-33,0-9-7,0 9-4,10 0-4,1 5-2,-2 1-1,3 6-1,4-1-2,-1 4 1,1 2-2,2 5 1,-3-3-1,6 4 0,-3-1 0,-1-2 0,-3 0-1,4-2 1,-6-2-1,4-2 0,-2 0 1,-4-5-1,1-1 0,-2 1 0,-1-2 0,-8-7 0,11 9 0,-11-9-1,0 0-2,0 0-6,0 0-11,0 6-6,0-6-21,-12 0-32</inkml:trace>
  <inkml:trace contextRef="#ctx0" brushRef="#br0" timeOffset="7">2523-15 69,'0'0'55,"0"0"-19,0-9-24,0 9-3,0 0-1,-9 6-3,9-6-2,-9 14 0,6-5 0,-3 5-1,-1 1 0,4 6-1,-6 1 1,2 1 0,2 3-1,-4 2 0,-1 1 0,-3 1 0,1-4-1,-2 1 1,2-2-1,-4 0 0,-1-3 1,1-3-1,4 0 0,1-6 0,1-2 0,3-1-2,7-10-2,-9 8-13,9-8-7,0 0-15,7-14-28</inkml:trace>
  <inkml:trace contextRef="#ctx0" brushRef="#br0" timeOffset="8">2844 277 102,'0'0'48,"0"9"-20,0-9-20,9 1-2,2 3-1,1-2-2,2 1 0,2-1-1,1 1 0,1 0-1,-4 4-1,3-2 1,-1 0 0,-2 2-1,-2 0 0,0 1 0,-1-2 0,-4 0-1,-7-6-1,17 13-8,-17-13-12,9 14-9,-9-14-28,0 0-18</inkml:trace>
  <inkml:trace contextRef="#ctx0" brushRef="#br0" timeOffset="9">2942-11 53,'7'-10'30,"-7"10"-1,6-13-12,-6 13-4,7-13-2,-7 13-2,8-6-2,-8 6 1,0 0-2,9-5-1,-9 5-1,0 0 0,0 0-1,-5 3-1,5-3 0,-7 14-1,-4-4 0,6 3 0,-5-2-1,1 6 1,-3-7-1,6 4 0,-6-1 1,7-2-1,-2 3 0,0-4 0,7-1 0,-2-2 0,2-7 0,0 15 1,0-15-1,2 10 0,-2-10 1,14 7 0,-9-3-1,7 3 1,1-3 0,1 1-1,0-3 2,1 3-2,-1-1 1,0 2 0,0-1-1,0 2 0,-1-2 1,-1-1-1,-2 3 0,-3 0 0,-7-7 0,14 11 0,-14-11-1,11 5-1,-11-5-2,0 0-4,0 0-10,3 10-10,-3-10-23,-5 4-22</inkml:trace>
  <inkml:trace contextRef="#ctx0" brushRef="#br0" timeOffset="10">3422-284 60,'0'0'40,"0"0"-6,0 0-13,0 0-7,0 0-5,0 0-3,0 0 0,0 3-3,0-3 0,1 15 0,-1-5-2,6 3 2,-1 1-2,-3 1 1,-2 8-1,3-2 0,-1 3-1,1 3 2,3 2-2,-3 0 1,1 2-1,-3 2 0,5-2 0,-6 0 1,3 0-1,-1 0 0,-2-1 0,0 0 1,0 0-1,0-3 0,0-5 0,-2-2 0,-1-1 0,1-4 0,2 0 0,-4-4 0,4-5 0,0-6-1,4 10 1,-4-10-2,10 3-5,-10-3-10,7-3-9,-7 3-18,9-11-29</inkml:trace>
  <inkml:trace contextRef="#ctx0" brushRef="#br0" timeOffset="11">3492 85 65,'0'0'56,"0"-10"-20,0 10-24,1-14-2,-1 14-3,13-11-3,-6 8-2,3 1 0,1-1 0,1-1-1,2 4 0,-4 0 0,4 0 0,2 0 1,-4 7-1,-3-2 0,5 3 0,-5 0 0,1 7 0,-5-3 0,2 6 1,-3-2-2,-1 4 1,1-6 0,-4 6 0,2-6 0,-2 3 0,0-5 0,0 1 0,0 1-1,0-5 0,-2 2 1,2 3-1,-4-8 1,3 3-1,-3 0 1,2-1-1,-5-1 0,2 1 2,0 2-2,5-10 1,-16 13-1,2-6 0,6 0 1,-5 3-1,-2-4 0,2-3 0,1 2-1,-5-3-3,4 2-6,1-1-10,2-3-8,-3-3-19,8-4-34</inkml:trace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2:45.4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82 0 23,'0'0'56,"0"0"-9,-3 8-25,3-8-8,-12 12-5,12-12-2,-9 14-3,1-3-1,4-3 0,-6 1-1,6 1 0,-7-4-2,8 1 1,3-7-1,-14 10-1,14-10 1,-4 5-3,4-5-2,0 0-2,0 0-7,1-8-14,1-1-19,-1 2-16</inkml:trace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2:45.4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13 92,'0'0'42,"0"0"-19,-4-9-8,4 9-4,0 0-4,9-3-2,-9 3-1,9-2-1,0 2-1,0 2 0,-1 1-1,6 5 1,-2-4-1,2 6 0,-2-3 0,3 3 0,-1-1-1,-2 0 0,3 0 0,-3-6-2,2 3-2,-8-2-9,5-2-8,-7 0-12,-4-2-26,11 3-17</inkml:trace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2:45.4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 53,'9'-8'57,"-9"8"-22,0 0-16,0 0-7,0 0-4,0 0-2,0 0-2,0 7 0,0-7-1,0 10-1,0-3 1,0 3-2,0-1 0,0 0 1,0 3-1,0 1 0,2 0 0,-2 1-1,1-3 0,1 0 0,-1 0 0,-1-1 0,0 2 0,0-3 0,0-1-1,0-8-2,0 16-4,0-16-11,-6 6-7,6-6-18,-9 0-25</inkml:trace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2:45.4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254 4 81,'0'0'53,"0"0"-20,10-4-19,-10 4-5,-5 0-2,-4 2-3,-2 1 0,-3 2-2,-1 0 0,-3 0-1,0 3 0,-2-2 0,-5 2-1,4-1 0,-3 0-1,5 0 0,1 2 0,3-4-2,-2-1-1,6 3-6,7-3-12,4-4-11,0 0-23,0 0-15</inkml:trace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52:54.5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2:52:54.5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2:54.5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163 7 5,'0'0'25,"7"-4"0,-7 4-1,8-4-1,-8 4-1,0 0-5,0 0-6,0 0-2,0 0-4,0 0-2,0 0 0,-6 1-2,6-1 0,-14 5 0,6-1 0,-5 0 1,7 0 0,-8-1-1,2 1 2,-1 1-2,3 1 0,-2 1 1,-1 0-2,1 3 1,5 4 0,-6-2-1,7 6 1,-3 0 0,6 4-1,0-1 0,0 1 1,3-4-1,0-1 0,3-2 0,2-1 0,-2-7 0,6 0 0,-3-5 1,3 0-1,-3-2 0,5 0 0,-5-4 1,3-1 0,-4-1-1,-5 6 0,12-11 1,-12 11-1,3-8 1,-3 8 0,0 0-1,0 0 1,-5 11-1,1-2 0,-1 2 0,4 3 1,1-5-1,1 1 0,10 0 0,-2-3 1,6-1-1,5-3 1,0-1-1,3-2 0,3-2 1,0-5 0,-5 1-1,3-2 1,-5-4-1,-6 1 0,-7 0 1,-1 0-2,-5 4 1,-5-1-2,1 5-3,-8-1-5,2 4-12,3 0-13,-2 0-23,9 0-13</inkml:trace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2:54.5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82 0 23,'0'0'56,"0"0"-9,-3 8-25,3-8-8,-12 12-5,12-12-2,-9 14-3,1-3-1,4-3 0,-6 1-1,6 1 0,-7-4-2,8 1 1,3-7-1,-14 10-1,14-10 1,-4 5-3,4-5-2,0 0-2,0 0-7,1-8-14,1-1-19,-1 2-16</inkml:trace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2:54.5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13 92,'0'0'42,"0"0"-19,-4-9-8,4 9-4,0 0-4,9-3-2,-9 3-1,9-2-1,0 2-1,0 2 0,-1 1-1,6 5 1,-2-4-1,2 6 0,-2-3 0,3 3 0,-1-1-1,-2 0 0,3 0 0,-3-6-2,2 3-2,-8-2-9,5-2-8,-7 0-12,-4-2-26,11 3-17</inkml:trace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2:54.5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 53,'9'-8'57,"-9"8"-22,0 0-16,0 0-7,0 0-4,0 0-2,0 0-2,0 7 0,0-7-1,0 10-1,0-3 1,0 3-2,0-1 0,0 0 1,0 3-1,0 1 0,2 0 0,-2 1-1,1-3 0,1 0 0,-1 0 0,-1-1 0,0 2 0,0-3 0,0-1-1,0-8-2,0 16-4,0-16-11,-6 6-7,6-6-18,-9 0-25</inkml:trace>
</inkml:ink>
</file>

<file path=ppt/ink/ink98.xml><?xml version="1.0" encoding="utf-8"?>
<inkml:ink xmlns:inkml="http://www.w3.org/2003/InkML">
  <inkml:definitions/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2:54.5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254 4 81,'0'0'53,"0"0"-20,10-4-19,-10 4-5,-5 0-2,-4 2-3,-2 1 0,-3 2-2,-1 0 0,-3 0-1,0 3 0,-2-2 0,-5 2-1,4-1 0,-3 0-1,5 0 0,1 2 0,3-4-2,-2-1-1,6 3-6,7-3-12,4-4-11,0 0-23,0 0-15</inkml:trace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3:18.9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6 25,'-11'0'40,"11"0"-9,-4-2-6,4 2-11,0 0-1,0 0-4,-6-4-2,6 4-1,0 0-1,0 0-1,0 0 0,0 0-1,0 0 1,-9 0 0,9 0-2,0 0 1,-5 0-1,5 0 0,0 0-1,0 0 1,0 0-2,0 0 1,5 7 0,-5-7 1,10 6-1,-4 0 0,-6-6 1,13 11 0,-13-11-1,14 12 0,-10-6 0,8-2 0,-4 2 1,-1 0-1,5-3-1,-2 3 1,-2-2-1,1-1 0,-4-1 1,4 0-1,-9-2 0,7 6 0,-7-6 0,0 0 0,9 9 0,-9-9 0,0 0 0,0 7 0,0-7-1,0 0 1,0 6-2,0-6-1,0 0-1,0 0-4,0 0-10,0 0-8,-9 4-18,5-3-27</inkml:trace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3:19.5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 55,'0'0'57,"8"-5"-27,-8 5-10,0 0-8,8 2-4,-8-2-2,11 3 0,-11-3-3,11 6 1,-11-6-2,13 9 1,-13-9-1,14 10 0,-8-5-1,4 1 1,-4 0 0,6-2-1,-2 1 0,-3-1 0,6-2 0,-1 1-1,-7-2 1,5 2-1,-3-1 2,-7-2-2,10 3 1,-10-3-1,0 0 0,0 0 0,3 6 0,-3-6 0,0 0 0,0 0 0,0 0 0,0 0-1,0 0-1,0 0-1,0 0-2,-3 2-10,3-2-7,0 0-15,0 0-25,0 0-14</inkml:trace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3:20.6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89 103 79,'0'0'50,"0"0"-22,0 0-15,0 0-3,0 5-4,0-5 0,0 0-1,9 0-2,-3 0 2,-6 0-3,14-2 1,-4-1-2,2-1 1,3-4 0,0 1-1,1-1 0,2-2 0,-2 1-1,0-1 1,-2-2 0,-1 4 1,-2 0-1,-7 2-1,-4 6 1,10-7 0,-10 7-1,0 0 1,0 0-1,0 0 0,0 0 0,0-6 0,0 6 1,0 0-1,0 0 0,0 0 0,-8 8 1,5-2-1,-3 6 0,-2-1 0,-4 3 0,4-2 1,-5 3-1,0-2 0,-1 2 0,1-2 0,-1 0 0,0-3 0,1 0 0,4 1 0,1-1 0,1-1 1,0-3-1,2 1 0,3-1 0,2-6 0,-7 11 0,7-11-1,-3 6 1,3-6 0,0 0 0,-12 5 0,12-5 0,-8 3 0,1-3 0,1 0 0,-3 0 0,1-3 0,-1 1 0,-1-1 0,5 0 0,-5 2 0,10 1 0,-9-3 0,9 3 0,-8-1 0,8 1 0,0 0 0,0 0 0,0 0 0,0 0 0,0 0 0,3-1 0,-3 1 0,12 0 0,-12 0 0,12 3 0,-8 0 0,6-1 0,-4 1 0,4-1 0,-6 2-1,6-2 1,-2-1 0,-1 3 0,2-1-1,-3-1 2,-2 1-1,-4-3 0,11 2 0,-11-2 0,7 7 0,-7-7 0,0 0-1,5 7 1,-5-7-1,0 0 0,0 0-1,3 8-2,-3-8-6,0 0-8,0 0-9,-6-1-19,6 1-32</inkml:trace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3:22.4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12 35,'-3'-6'39,"3"6"-3,0 0-14,0 0-4,0-6-8,0 6-1,0 0-3,0 0 0,0 0-2,0 0 0,0 0-1,0 0 0,0 0-1,0 0 1,0 0-1,0 0 0,0 0-1,3 5 1,-3-5-1,11 6 0,-4-3 0,3 3 0,1-3 0,1 2-1,-2-2 1,4-1-1,-3 1 1,1-1-1,-4 1 1,4 0-1,-5-2 1,0 2-1,-7-3 0,11 7 1,-11-7-1,6 4 0,-6-4-1,0 0-1,1 7-3,-1-7-9,-3 2-8,3-2-11,-12 1-26,6 0-17</inkml:trace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3:22.9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0-1 102,'0'0'44,"0"0"-21,9 2-9,-9-2-5,0 0-2,10 1-1,-10-1-2,4 2-1,-4-2 1,10 4-2,-10-4 0,5 3 0,-5-3-1,13 4 0,-1 0-1,-7-1 1,8 0 0,1 3-1,1-2 1,-1 1-1,-1 2 1,-1-1-1,1 1 1,-3 0-2,-1-3 1,-2 2-1,-7-6-1,8 9-1,-8-9-6,0 0-8,0 0-7,0 0-14,-3-7-27</inkml:trace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3:23.5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2 33,'0'0'59,"-5"-3"-13,5 3-24,0 0-7,0 0-6,0 0-2,3 0-1,-3 0-1,0 0-1,10 3-1,-10-3 0,0 0-2,4 3 2,-4-3-2,0 0 1,13 6-1,-13-6 1,10 6-1,-10-6 0,9 4 0,1 0 0,-3 1-1,0-1 1,0 2-1,1-1 1,1 0-1,-3-1 0,-2-1 0,-4-3 1,13 6-1,-13-6-1,0 0 1,0 0-2,0 0 0,0 0-4,0 0-1,0 0-7,-6 0-8,6 0-12,0 0-26,-1-6-16</inkml:trace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3:24.4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90 55 90,'0'0'48,"10"7"-17,-10-7-19,6 1-3,2 1-2,-8-2-3,13 0 0,-13 0 0,14-6-1,-8 1 0,5-2-1,-4-2 1,6 4-1,-3-2-1,-1-1 0,-1 1 0,-2 1 0,-6 6 0,10-5 0,-10 5 0,0 0-1,0 0 1,0 0-1,0 0 0,0 0 1,-3 5 0,-1 2-1,-4 0 0,1 3 1,-1 2-1,-4 1 0,5-2 0,-3 5 0,0-2 0,2 0 0,-2 0 0,1-1 0,1-2 0,2 2 0,-2-5 0,2 3 0,-1-2 0,4-2 0,0 0 0,-1-1 0,4-6 0,-7 12 0,7-12 0,-6 7 0,6-7 0,-8 4 0,8-4 0,-12 2 0,12-2 0,-8 0 0,8 0 0,-12-4 0,4 1 0,8 3 0,-7-6 0,7 6 0,-9-9 0,9 9 0,-3-8 0,3 8 0,0 0 0,0 0 0,-1-6 0,1 6 0,0 0 0,0 0 0,0 0 0,4 1 0,-4-1 0,14 7 0,-5-4 0,-3 4 0,5-2 0,0 0 0,-2-1 0,4 3 0,0 1 0,-2-2 0,2-1 0,-5-1 1,5 1-2,-3 0 2,-4-3-1,4-2 0,-6 3 0,-4-3-1,10 2 1,-10-2 0,0 0-2,0 0-1,0 0-2,0 6-11,0-6-5,-9 2-9,9-2-24,-10 0-28</inkml:trace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5:26.3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-1 247 13,'0'0'27,"0"0"0,0 0-2,0 0 1,0 0-7,5-4-5,-5 4-4,6-11-2,-3 5-2,1-5-3,3 0 0,-4-3 0,7-2-1,-4-1 0,3-3-2,-5-1 2,6-1-2,-6 4 1,3-2 0,-1 3-1,-5 3 1,1 1 0,3 6-1,-5 1 1,0 6-1,0 0 1,0 0 0,0 0-1,-5 8 0,3-3 1,2-5-1,-1 13 1,1-6-1,0 2 1,-2 2-1,2 2 1,-1 1 0,1 1-1,-1 3 1,1 2-1,-2-2 0,-1 1 1,0-2 0,2 0-1,0-1 1,-1 0-1,-1-6 1,2 2-1,1 0 0,-1-2 0,1 1 0,0-6 1,0 2-1,0-7 0,2 12 0,-2-12 0,2 7 0,-2-7 0,0 0 0,0 0-1,0 0-1,1 5-1,-1-5-5,0 0-11,0 0-12,0-4-21,0 4-17</inkml:trace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2:55:28.1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55 0 38,'0'0'60,"0"-5"-14,0 5-26,0 0-6,0 0-5,-8 0-3,8 0-1,-6 8-1,0 0-2,2 0 0,1 2-1,-4 3 1,4 0-1,-1 3 1,-3 1-1,4 0-1,3-1 1,-2 5 0,2-5-1,0-1 1,2 2-1,6-3 0,0-1 0,1-3 0,1 1 1,-1-4-1,4 0 0,0-5 0,-1 0 0,0-2 0,-2-4 0,2-4 0,0-1 0,-2-3 1,-2-1-1,1 0 0,-4-1 0,3 2 0,-6-1 0,1 3 0,-1 3 0,-2 7 0,0-11 0,0 11 1,0 0-1,0 0 0,0 9 0,0-3 1,3 3-1,4 3 0,-2 1 0,5-1 0,2 1 0,-2-2 0,4 0 0,4-1 0,-6-1 0,2-5 2,4-1-2,-3-3 0,-4 0 0,3-8 0,-1-2 0,1 1 1,-1-6-1,-2 3 0,-4-5 0,3 1 0,-1 0 1,-6 1-1,-2-1 0,-1 1 1,-4 2-1,-3-2 0,-5 4 0,4 0 0,-5 1-1,3 3-1,-4-2-8,7 5-8,-3 2-7,0-1-16,6 0-34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8T11:11:41.888"/>
    </inkml:context>
    <inkml:brush xml:id="br0">
      <inkml:brushProperty name="width" value="0.02646" units="cm"/>
      <inkml:brushProperty name="height" value="0.02646" units="cm"/>
      <inkml:brushProperty name="color" value="#5FA326"/>
      <inkml:brushProperty name="fitToCurve" value="1"/>
    </inkml:brush>
  </inkml:definitions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  <inkml:trace contextRef="#ctx0" brushRef="#br0" timeOffset="2716.6757">396 1460 153,'5'-8'28,"-5"-1"-12,0 9-11,0-19-1,0 11 0,0-7-2,-4 0 0,-4-2-1,-1 0 0,-4 2 0,-1 1 0,-3 1-1,-1 6 1,-2 4 0,2 3 1,0 6-1,1 8 0,-1 4-1,5 2 1,0 5 0,-1 5 0,5-1 0,1 4-1,5-2 0,1-2 0,2-2 1,5-2-1,4-5 0,6-7 0,1-5 0,1-7 0,3-1 0,1-10 1,-2-5-1,1-4 0,-2-2 0,0-5 1,-5 0-1,0 0 1,-4 0-1,-2 2 0,-3 3 0,1 3 0,-5 8 0,0 10 1,0 0-1,-6 0 0,1 12 1,-1 7-1,1 2 1,2 5-1,3-3 1,-1 1-1,5 0 0,4-6 0,2-2 0,0-6-1,3-3 1,-3-3-3,3 3-4,-13-7-11,16 1-4,-16-1-10,12 3-29,-12-3-26</inkml:trace>
  <inkml:trace contextRef="#ctx0" brushRef="#br0" timeOffset="3242.8295">626 1514 161,'0'0'27,"0"0"-7,0 0-11,14 0-4,-3-5-2,5 2-1,-2-4 0,4 4-1,-1-1 1,0 3-1,-4 1-1,-4 0 1,-9 0-1,9 13 1,-9-4-1,-1 3 0,-7 1 0,-1 1-1,0 0 2,2-3-2,3 4 1,2-6 0,1 2 0,6-3-1,4-2 2,0 3-1,5-4 0,-2 1 0,2-1 0,-3 4 1,0-2-1,-3 5 1,-3-2 0,-4 1-1,-5 1 1,-9 3-1,-6-2 1,-8 3-1,-4-3 0,-3 0 0,1-1-1,-2-8-3,11 2-10,0-8-6,10-7-5,5-11-15,7-4-40</inkml:trace>
  <inkml:trace contextRef="#ctx0" brushRef="#br0" timeOffset="-1376.6125">-359-63 18,'0'0'27,"0"0"4,0 0-7,0 0 0,0 0-6,0 0-3,6-2-4,-6 2-3,0 0 0,0 0-4,0 0 1,0 0-2,0 0 0,4-10 0,-4 10 0,0 0-1,-4-6-1,4 6 1,-14-3-1,5-1 0,-4 4 0,0-1 0,-3 1 0,-3 0-1,0 1 1,0 3 0,2 1-1,0-1 1,2 2-1,4 2 1,-2-3-1,4 5 1,4-1-1,-1 0 2,5 6-2,-3-2 1,3 1-1,1 4 1,-1 3-1,6 3 1,-1 3-1,2 2 0,1 1 1,-1 5-1,0 2 0,0-2 0,2 1 0,-1 3 1,-1-2-1,-1 0 0,1 2 0,-3 0 1,0 0-1,1 3 1,0 0-1,0-2 0,1 0 0,-1 3 0,3-2 0,-2 3-1,2-5 1,-1 1 1,-3-2-1,1-2 0,-1 1 1,0-5-1,-1-2 1,0-1-1,-3-1 1,1-4-1,0 1 0,-1-1 0,1 2 0,-1-1 0,-2-1 0,1-2 0,-3 2 0,1 0 0,2-3 0,-1 0 0,1-4 0,1-1 0,1-1 0,0-1 0,0-2 0,0-2 0,0 0 0,2 0 0,-2-1 0,1 0 0,0-1 0,-1-8 0,4 12-1,-4-12 1,3 12 0,-3-12 0,5 10 0,-5-10 0,0 0-1,1 9 1,-1-9 0,0 0 0,9 7 0,-9-7 0,10 4 0,-10-4 0,15 2 0,-7-2 0,3 0 0,2 0 1,-2 0-1,4 0 0,-1 0 1,0 0-1,3-1 0,3 1 0,-3-3 0,1 1 0,-1 0 0,0 2 1,-1-4-1,-4 1 0,0 0 0,-4 0 0,-8 3-1,9 0-1,-9 0-2,8 15-10,-8-7-6,0 5-6,-1-4-21,1-9-34</inkml:trace>
  <inkml:trace contextRef="#ctx0" brushRef="#br0">210 103 0,'0'0'57,"0"0"-2,0 0-29,0 0-8,0 0-5,0 0-4,8 0-2,-8-9-2,0 9 0,3-16-2,-3 16 0,3-19-1,-1 11 0,-1-2 0,-4 0 0,-3 1 0,-1 1-1,-2 2 0,0 2 1,-6 0-1,1 4 1,-5 0-1,2 8 0,-1 2 1,-1 5-1,-2 2 0,2 7-1,3 2 1,3 5 0,1 0-1,4 0 1,7-2-1,0 1 1,2-4-1,10-5 1,3-5-1,3-3 0,5-7 1,-2-6-1,4 0 0,0-12 0,-1-2 1,-2-6-1,-2-2 0,-4-7 1,0 1-1,-5-2 0,-4-1 0,-2 0 0,-3 4 0,-1 4 0,0 7 0,-2 6 0,2 10 0,-8 0 0,3 10 0,1 11 0,2 4 0,0 3 0,1 3 1,3 1-1,3 0 0,3-3 0,5-4 0,-1-5 0,3-1 0,0-6 0,1-2 1,-2-4-1,0-2 0,2-3 0,-4-1 0,-2 0-1,2-2-3,-7-8-8,5 4-7,-10 5-6,11-8-16,-11 8-34</inkml:trace>
  <inkml:trace contextRef="#ctx0" brushRef="#br0" timeOffset="368.0995">509 186 131,'0'0'37,"0"0"-14,0-7-15,0 7-1,0 0-1,3 10-2,-3-2-1,3 5 1,-3 1-2,4 2 0,-3 1-1,2 3 1,-2 1-1,2 0 0,-3 2 0,1-4-1,0 2 1,-1-3-1,0-4 0,1 0 0,-1-4-2,0-10-3,0 0-12,0 0-5,0 0-8,-6 0-26,6 0-33</inkml:trace>
  <inkml:trace contextRef="#ctx0" brushRef="#br0" timeOffset="1365.4705">232 887 62,'0'0'59,"12"-7"-27,-4 4-13,-2-6-7,3 3-3,-4-5-3,3-1-1,-2-5-2,2 1 1,-4-2-2,1 2 0,-5-2-1,0 2 0,0-4 0,-9 11 0,-2-1-1,-6 7 1,-4 3 1,-2 2-2,-3 8 0,-1 5 1,1 6 0,2 1-1,2 5 1,4 1 0,4 0 0,6 1 0,3-1 0,4 1 0,5-5-1,7-4 2,2-3-2,3-4 1,3-5-1,2-8 0,-1 0 0,1-9 0,-1-5 0,0-7-1,-2-2 2,-1-5-2,-1-5 1,-3-2 0,-1-2 0,-3 2 0,-2 5 0,0 1 0,-3 11 0,-3 8 0,-1 10 0,0 7 0,-1 13 0,-3 8 1,0 4-1,3 2 0,0 1 1,1 0-1,2-4 0,4-3 1,2-7-1,2-3 1,-2-7-1,2-2 0,-10-9-1,15 4 0,-15-4-3,0 0-4,11-9-10,-11 9-5,4-13-12,-4 13-32</inkml:trace>
  <inkml:trace contextRef="#ctx0" brushRef="#br0" timeOffset="1888.3318">484 870 159,'0'0'28,"14"-11"-7,-14 11-15,15-10-1,-6 2-1,6 2-1,-5 1-2,5 3 1,-3 1-2,1 2 1,-4 4-1,-1 5 1,-3 3-1,-1 5 1,-4 0-1,0 5 0,-1 2 0,-6-3 1,-2 5-1,2-4 1,-3-3-1,2 0 0,0-4 1,-1-1-1,1-5 0,5-2 0,3-8 0,-6 11 0,6-11 0,0 0 0,-1 10 1,1-10-1,8 8 0,-8-8 0,16 9 0,-6-4 0,1-2 0,3-1 1,-4-2-1,5 0 0,0 0 0,-4-2 0,0 2-1,-11 0-4,17-1-10,-17 1-5,5 5-7,-5-5-19,-8 16-37</inkml:trace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3:03:00.4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40,'0'0'41,"0"0"-12,0 0-10,-2 6-6,2-6-2,0 13-3,0-13-1,0 11-3,0-11 0,0 14-2,-4-6 1,4 0 0,-1 0-2,1 0 0,0 2 1,0 1-2,0 0 1,0 0 0,-2 0 0,2 0 0,0 1-1,0 0 1,2 4 0,-2-5-1,1 4 0,5-4 1,-5 3-1,1-1 1,-1 1-1,0-4 0,1 0 0,-2 1 0,0-3 1,0 1-1,0-1 0,-2-2 0,2-6 0,-2 10 0,2-10 0,-3 7 0,3-7 0,0 0 0,0 0 0,0 0-2,0 0-3,0 0-6,0-5-12,0 5-17,3-12-21</inkml:trace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3:03:00.9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50,'0'0'52,"0"0"-19,-3 7-12,3-1-8,0-6-3,-3 15-3,3-15-2,-2 13 0,-3-5-2,5 2 0,0 0-1,0 3 0,0 0-1,3 2 1,-3 2 0,2 1-2,0-1 1,0 1 0,-1 0-1,1-1 0,3-2 0,-2 0 0,0-4 0,0 1 0,-3-3 0,1-1-1,5-1-1,-6-7-2,3 8-5,-3-8-12,0 0-9,0 0-24,0 0-18</inkml:trace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3:03:02.5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25,'0'0'25,"0"0"-3,0 0-4,0 0-8,1 4 0,-1-4-6,0 6-2,0-6 0,2 9 3,-2-9-2,3 11 2,-3-11-1,1 9 1,1-2-1,-1 1 1,-1-1-2,0 2 0,4-2-1,-4 3 0,0 0-1,0 3 0,2-4 0,-2 5-1,0-2 0,1 2 1,1 0-1,-2 2 1,1-1-1,-1 1 0,1-2 1,-1 0-1,2-2 1,-2 0 0,0-2 0,0-1 0,1 1-1,-1-3 1,0-1-1,0 0 1,0-6-1,0 8 0,0-8 1,0 6-1,0-6 0,0 0 0,0 0-1,0 0-1,0 0-3,0 0-10,0 0-18,0 0-16,4-6-8</inkml:trace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3:03:03.2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4 35,'0'0'32,"-2"-5"-7,2 5-3,0 0-7,0 0-3,0 0-3,0 0-2,0 0-1,0 0 0,0 0-1,0 0-1,0 4-1,0-4 0,0 13-1,0-5 1,4 3 0,-4-1-2,2 2 1,-1 0-1,4-2 0,-5 0 1,1 0-2,-1 0 1,0 1-1,0-1 1,1 0 0,1 0-1,-1 1 0,1 1 1,-2-2-1,1 3 1,1 0-1,3 0 1,-3 1-1,-1 1 0,0 2 0,1-1 0,-1-1 0,-1-1 0,0-3 1,0 3-2,0-4 2,0 0-1,0-2 0,0-3 0,0-5-1,-1 9 1,1-9 0,0 0-2,0 0-3,0 0-8,3-2-10,-3 2-15,10-10-24</inkml:trace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600" units="cm"/>
          <inkml:channel name="Y" type="integer" min="-494" max="900" units="cm"/>
        </inkml:traceFormat>
        <inkml:channelProperties>
          <inkml:channelProperty channel="X" name="resolution" value="121.37931" units="1/cm"/>
          <inkml:channelProperty channel="Y" name="resolution" value="82" units="1/cm"/>
        </inkml:channelProperties>
      </inkml:inkSource>
      <inkml:timestamp xml:id="ts0" timeString="2013-09-20T14:57:55.4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688 8,'-7'0,"-19"0,13 0,-7 0,13 0,-6 0,6 0,-6-6,0 6,0 0,6 0,-6 0,6 0,1 0,-1 0,-6 0,6 0,-6 0,0 0,-1 0,8 0,-1 6,1-6,-1 0,-6 0,0 0,6 0,0 0,1 7,-8-7,8 0,-1 0,1 0,-1 0,-6 0,0 0,-1 0,8 0,-8 0,1 0,7 0,-1 0,0 0,1 0,-1 0,-6 0,6 0,7-7,-13 7,0 0,0-6,6 6,-6 0,6 0,1 0,-1 0,-6 0,6 0,-6 0,6 0,1 0,-1 0,0 0,1 0,-1 0,1 0,-1 0,0 0,1 0,-1 0,0 0,1 0,-1 0,1 0,-1 0</inkml:trace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49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51 17 21,'0'0'32,"-1"-7"-6,1 7-2,0 0-5,0 0-2,0-11-3,0 11-3,0 0-1,-4 10-2,-3-2-2,5 8 0,-1-1-1,-1 8-2,-4 2 0,4 4-1,1-2 0,1 1-1,-7-4 0,6 0-1,1-5 1,2-4-1,0-1 1,0-14-1,0 0 1,3 3-1,6-6 1,-5-9 0,3-2-1,3-4 1,-3 1-1,4-6 1,-3 4-2,3-2 2,1 1-2,-3 3 2,5 2-1,-4 4 0,1 3 0,3 4 1,0 3-1,-5 1 1,3 6-1,-7 3 1,6 3-1,-8 3 1,3 2 0,-5 2-1,-1-1 1,0-2-1,0 0 0,-1-2 1,-3-1-1,2-4 0,2-9 1,0 0-1,0 0 0,0 0 0,4-14 0,1 1 0,4-4 0,0-3 0,1 4 0,6-4 0,-4 2 0,1 1 0,2 3 0,1 2 1,0 3-1,-4 4 0,0 4 1,2 0-1,-3 2 1,-2 5 0,3 4 0,-8 4-1,1-1 2,-3 7-2,1-4 1,-3 4 0,0 1 0,-3-4-1,1 0 0,-2 0 1,3-2-1,-1-3 0,-3-2 0,5-10-1,-4 11-1,4-11-1,0 0-3,0 0-5,0 0-19,11-5-9,-6-1-3,4-4-2,-1-1-1</inkml:trace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50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19 0 101,'0'0'39,"0"0"-2,0 0-21,0 12-5,0-2-3,-1 4-3,-3-2 0,1 6-2,-4-6-1,5 1-1,0-5-1,2-8-2,0 11-2,0-11-4,0 0-23,4-7-7,-1-3-5,1-8 0,1-1-2</inkml:trace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51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46 0 123,'-16'1'39,"6"2"0,10-3-29,-16 13-4,16-13-3,-5 11-2,5-11-3,0 14-5,0-14-13,9 5-18,-9-5-2,14 8-1,-14-8-4</inkml:trace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52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13-1 84,'0'0'39,"5"13"-1,-5-13-11,0 20-16,-2-6-2,1 4-3,-1 0-3,0 4-1,-1-4 0,-1 0-1,0-5 0,4-1 0,0-5-1,0-7 1,13 1-1,-13-1 1,16-8-1,-4-6 1,-2-1-1,6-3 1,2 0-1,-3-1 0,3 0 0,0 3 1,-1 1-1,1 3 1,-8 5-1,4 0 0,0 5 1,-7 2 0,4 1 0,-6 9 1,0 1-1,0 5 0,-3 2 1,0 2 0,-2 2-1,0 0-1,0 0 1,0-1-3,0-3-3,-2-7-13,2-3-23,0-8-2,0 0-3,0 0-4</inkml:trace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8T16:06:28.053"/>
    </inkml:context>
    <inkml:brush xml:id="br0">
      <inkml:brushProperty name="width" value="0.00441" units="cm"/>
      <inkml:brushProperty name="height" value="0.00882" units="cm"/>
      <inkml:brushProperty name="color" value="#5FA326"/>
      <inkml:brushProperty name="tip" value="rectangle"/>
      <inkml:brushProperty name="rasterOp" value="maskPen"/>
      <inkml:brushProperty name="fitToCurve" value="1"/>
    </inkml:brush>
  </inkml:definitions>
  <inkml:trace contextRef="#ctx0" brushRef="#br0">96 17 47,'0'0'34,"0"-9"-7,0 9-5,0 0-5,0 0-4,0-8-2,0 8-2,0 0-2,0 0-1,0 0-2,0 0 0,-7 10-2,7-10 0,-16 17 0,7-7-1,-2 5 1,-1 1-1,3 4 0,-3 0 0,7 1 0,-6 3 0,8-1 0,3-5-1,2 0 1,10-2 0,-3-5-1,10-2 1,6-5 0,-1-4-1,6 0 1,-2-6-1,2-1 1,-2-4 0,-4 1-1,-4 0 1,-5 1-1,-6 0 1,-9 9-1,11-8 1,-11 8-1,0 0 0,0 12 1,-2 2-1,2 0 0,0 2 0,7-2 1,7 0-1,4-5 1,3-3 0,8-6 0,-4-1 0,5-9 0,-7-4 0,-1-3 1,-4 0-1,-4-6-1,-4 1 1,-10-3 0,-3 2-1,-8 1 1,-3 6-1,-3-1 0,-4 6 0,1 5-2,3 1-4,3 10-14,-2-2-21,9-1-1,7-2-6,-3-5-1</inkml:trace>
</inkml:ink>
</file>

<file path=ppt/media/image1.jpeg>
</file>

<file path=ppt/media/image1913.jpeg>
</file>

<file path=ppt/media/image2.png>
</file>

<file path=ppt/media/image28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434547" cy="354474"/>
          </a:xfrm>
          <a:prstGeom prst="rect">
            <a:avLst/>
          </a:prstGeom>
        </p:spPr>
        <p:txBody>
          <a:bodyPr vert="horz" lIns="191805" tIns="95902" rIns="191805" bIns="95902" rtlCol="0"/>
          <a:lstStyle>
            <a:lvl1pPr algn="l">
              <a:defRPr sz="25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794947" y="1"/>
            <a:ext cx="4434547" cy="354474"/>
          </a:xfrm>
          <a:prstGeom prst="rect">
            <a:avLst/>
          </a:prstGeom>
        </p:spPr>
        <p:txBody>
          <a:bodyPr vert="horz" lIns="191805" tIns="95902" rIns="191805" bIns="95902" rtlCol="0"/>
          <a:lstStyle>
            <a:lvl1pPr algn="r">
              <a:defRPr sz="2500"/>
            </a:lvl1pPr>
          </a:lstStyle>
          <a:p>
            <a:fld id="{5B05B4F2-621E-394B-B243-7A510F2EBCCE}" type="datetimeFigureOut">
              <a:rPr lang="en-US" smtClean="0"/>
              <a:t>11/22/2015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49625" y="533400"/>
            <a:ext cx="3533775" cy="26638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91805" tIns="95902" rIns="191805" bIns="9590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24716" y="3372376"/>
            <a:ext cx="8183593" cy="3196763"/>
          </a:xfrm>
          <a:prstGeom prst="rect">
            <a:avLst/>
          </a:prstGeom>
        </p:spPr>
        <p:txBody>
          <a:bodyPr vert="horz" lIns="191805" tIns="95902" rIns="191805" bIns="95902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6744750"/>
            <a:ext cx="4434547" cy="357726"/>
          </a:xfrm>
          <a:prstGeom prst="rect">
            <a:avLst/>
          </a:prstGeom>
        </p:spPr>
        <p:txBody>
          <a:bodyPr vert="horz" lIns="191805" tIns="95902" rIns="191805" bIns="95902" rtlCol="0" anchor="b"/>
          <a:lstStyle>
            <a:lvl1pPr algn="l">
              <a:defRPr sz="25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794947" y="6744750"/>
            <a:ext cx="4434547" cy="357726"/>
          </a:xfrm>
          <a:prstGeom prst="rect">
            <a:avLst/>
          </a:prstGeom>
        </p:spPr>
        <p:txBody>
          <a:bodyPr vert="horz" lIns="191805" tIns="95902" rIns="191805" bIns="95902" rtlCol="0" anchor="b"/>
          <a:lstStyle>
            <a:lvl1pPr algn="r">
              <a:defRPr sz="2500"/>
            </a:lvl1pPr>
          </a:lstStyle>
          <a:p>
            <a:fld id="{ACD32F9C-0AD7-9D46-BB21-C6E762B70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96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Unbounded</a:t>
            </a:r>
            <a:r>
              <a:rPr lang="en-US" baseline="0" dirty="0" smtClean="0"/>
              <a:t> case, optimal value  = -</a:t>
            </a:r>
            <a:r>
              <a:rPr lang="en-US" baseline="0" dirty="0" err="1" smtClean="0"/>
              <a:t>inf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81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Infeasible case, optimal value = +</a:t>
            </a:r>
            <a:r>
              <a:rPr lang="en-US" dirty="0" err="1" smtClean="0"/>
              <a:t>inf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230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Draw the axes</a:t>
            </a:r>
          </a:p>
          <a:p>
            <a:endParaRPr lang="en-US" dirty="0" smtClean="0"/>
          </a:p>
          <a:p>
            <a:r>
              <a:rPr lang="en-US" dirty="0" smtClean="0"/>
              <a:t>Say</a:t>
            </a:r>
            <a:r>
              <a:rPr lang="en-US" baseline="0" dirty="0" smtClean="0"/>
              <a:t> that in high dimensions, most quadric functions are indefinite.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out that convex function has a single minimum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800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54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54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614" y="1074801"/>
            <a:ext cx="3916965" cy="72809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229" y="1941576"/>
            <a:ext cx="3225736" cy="86677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11/22/2015</a:t>
            </a:fld>
            <a:endParaRPr lang="en-US" smtClean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55981" y="878586"/>
            <a:ext cx="3896232" cy="1793548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11/22/2015</a:t>
            </a:fld>
            <a:endParaRPr lang="en-US" smtClean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409" y="797433"/>
            <a:ext cx="2004564" cy="2288286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3220" y="797433"/>
            <a:ext cx="2004564" cy="2288286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11/22/2015</a:t>
            </a:fld>
            <a:endParaRPr lang="en-US" smtClean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11/22/2015</a:t>
            </a:fld>
            <a:endParaRPr lang="en-US" smtClean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4170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k object 17"/>
          <p:cNvSpPr/>
          <p:nvPr/>
        </p:nvSpPr>
        <p:spPr>
          <a:xfrm>
            <a:off x="-4006" y="3338069"/>
            <a:ext cx="4607940" cy="129031"/>
          </a:xfrm>
          <a:custGeom>
            <a:avLst/>
            <a:gdLst/>
            <a:ahLst/>
            <a:cxnLst/>
            <a:rect l="l" t="t" r="r" b="b"/>
            <a:pathLst>
              <a:path w="4607940" h="129031">
                <a:moveTo>
                  <a:pt x="0" y="129031"/>
                </a:moveTo>
                <a:lnTo>
                  <a:pt x="4607940" y="129031"/>
                </a:lnTo>
                <a:lnTo>
                  <a:pt x="4607940" y="0"/>
                </a:lnTo>
                <a:lnTo>
                  <a:pt x="0" y="0"/>
                </a:lnTo>
                <a:lnTo>
                  <a:pt x="0" y="129031"/>
                </a:lnTo>
              </a:path>
            </a:pathLst>
          </a:custGeom>
          <a:solidFill>
            <a:srgbClr val="6C6D70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900" dirty="0" smtClean="0">
                <a:solidFill>
                  <a:schemeClr val="bg1"/>
                </a:solidFill>
                <a:latin typeface="+mn-lt"/>
              </a:rPr>
              <a:t>“Optimization methods</a:t>
            </a:r>
            <a:r>
              <a:rPr lang="en-US" sz="900" baseline="0" dirty="0" smtClean="0">
                <a:solidFill>
                  <a:schemeClr val="bg1"/>
                </a:solidFill>
                <a:latin typeface="+mn-lt"/>
              </a:rPr>
              <a:t>”, Fall </a:t>
            </a:r>
            <a:r>
              <a:rPr lang="en-US" sz="900" baseline="0" dirty="0" smtClean="0">
                <a:solidFill>
                  <a:schemeClr val="bg1"/>
                </a:solidFill>
                <a:latin typeface="+mn-lt"/>
              </a:rPr>
              <a:t>2015:      </a:t>
            </a:r>
            <a:r>
              <a:rPr lang="en-US" sz="900" baseline="0" dirty="0" smtClean="0">
                <a:solidFill>
                  <a:schemeClr val="bg1"/>
                </a:solidFill>
                <a:latin typeface="+mn-lt"/>
              </a:rPr>
              <a:t>Lecture 13, “Convex optimization”</a:t>
            </a:r>
            <a:endParaRPr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8900" y="0"/>
            <a:ext cx="4508500" cy="22888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257318"/>
            <a:ext cx="460422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0" y="400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552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0" y="704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0" y="857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0" y="1009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162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0" y="1314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0" y="1466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1619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1771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0" y="1924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0" y="2076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0" y="2228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0" y="2381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0" y="2533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0" y="2686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0" y="2838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0" y="2990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3143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3295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iming>
    <p:tnLst>
      <p:par>
        <p:cTn id="1" dur="indefinite" restart="never" nodeType="tmRoot"/>
      </p:par>
    </p:tnLst>
  </p:timing>
  <p:txStyles>
    <p:titleStyle>
      <a:lvl1pPr eaLnBrk="1" hangingPunct="1">
        <a:defRPr b="1">
          <a:solidFill>
            <a:schemeClr val="accent1">
              <a:lumMod val="75000"/>
            </a:schemeClr>
          </a:solidFill>
          <a:latin typeface="+mn-lt"/>
        </a:defRPr>
      </a:lvl1pPr>
    </p:titleStyle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3920.emf"/><Relationship Id="rId21" Type="http://schemas.openxmlformats.org/officeDocument/2006/relationships/image" Target="../media/image2111.emf"/><Relationship Id="rId42" Type="http://schemas.openxmlformats.org/officeDocument/2006/relationships/customXml" Target="../ink/ink203.xml"/><Relationship Id="rId63" Type="http://schemas.openxmlformats.org/officeDocument/2006/relationships/image" Target="../media/image4211.emf"/><Relationship Id="rId84" Type="http://schemas.openxmlformats.org/officeDocument/2006/relationships/customXml" Target="../ink/ink224.xml"/><Relationship Id="rId138" Type="http://schemas.openxmlformats.org/officeDocument/2006/relationships/customXml" Target="../ink/ink249.xml"/><Relationship Id="rId159" Type="http://schemas.openxmlformats.org/officeDocument/2006/relationships/customXml" Target="../ink/ink260.xml"/><Relationship Id="rId107" Type="http://schemas.openxmlformats.org/officeDocument/2006/relationships/image" Target="../media/image3870.emf"/><Relationship Id="rId11" Type="http://schemas.openxmlformats.org/officeDocument/2006/relationships/image" Target="../media/image1611.emf"/><Relationship Id="rId32" Type="http://schemas.openxmlformats.org/officeDocument/2006/relationships/customXml" Target="../ink/ink198.xml"/><Relationship Id="rId53" Type="http://schemas.openxmlformats.org/officeDocument/2006/relationships/image" Target="../media/image3710.emf"/><Relationship Id="rId74" Type="http://schemas.openxmlformats.org/officeDocument/2006/relationships/customXml" Target="../ink/ink219.xml"/><Relationship Id="rId128" Type="http://schemas.openxmlformats.org/officeDocument/2006/relationships/customXml" Target="../ink/ink244.xml"/><Relationship Id="rId149" Type="http://schemas.openxmlformats.org/officeDocument/2006/relationships/customXml" Target="../ink/ink255.xml"/><Relationship Id="rId95" Type="http://schemas.openxmlformats.org/officeDocument/2006/relationships/image" Target="../media/image381.emf"/><Relationship Id="rId160" Type="http://schemas.openxmlformats.org/officeDocument/2006/relationships/image" Target="../media/image4130.emf"/><Relationship Id="rId181" Type="http://schemas.openxmlformats.org/officeDocument/2006/relationships/customXml" Target="../ink/ink270.xml"/><Relationship Id="rId22" Type="http://schemas.openxmlformats.org/officeDocument/2006/relationships/customXml" Target="../ink/ink194.xml"/><Relationship Id="rId43" Type="http://schemas.openxmlformats.org/officeDocument/2006/relationships/image" Target="../media/image3210.emf"/><Relationship Id="rId64" Type="http://schemas.openxmlformats.org/officeDocument/2006/relationships/customXml" Target="../ink/ink214.xml"/><Relationship Id="rId118" Type="http://schemas.openxmlformats.org/officeDocument/2006/relationships/customXml" Target="../ink/ink239.xml"/><Relationship Id="rId139" Type="http://schemas.openxmlformats.org/officeDocument/2006/relationships/image" Target="../media/image4030.emf"/><Relationship Id="rId85" Type="http://schemas.openxmlformats.org/officeDocument/2006/relationships/image" Target="../media/image3760.emf"/><Relationship Id="rId150" Type="http://schemas.openxmlformats.org/officeDocument/2006/relationships/image" Target="../media/image4080.emf"/><Relationship Id="rId12" Type="http://schemas.openxmlformats.org/officeDocument/2006/relationships/customXml" Target="../ink/ink189.xml"/><Relationship Id="rId33" Type="http://schemas.openxmlformats.org/officeDocument/2006/relationships/image" Target="../media/image2710.emf"/><Relationship Id="rId108" Type="http://schemas.openxmlformats.org/officeDocument/2006/relationships/customXml" Target="../ink/ink235.xml"/><Relationship Id="rId129" Type="http://schemas.openxmlformats.org/officeDocument/2006/relationships/image" Target="../media/image3980.emf"/><Relationship Id="rId54" Type="http://schemas.openxmlformats.org/officeDocument/2006/relationships/customXml" Target="../ink/ink209.xml"/><Relationship Id="rId70" Type="http://schemas.openxmlformats.org/officeDocument/2006/relationships/customXml" Target="../ink/ink217.xml"/><Relationship Id="rId75" Type="http://schemas.openxmlformats.org/officeDocument/2006/relationships/image" Target="../media/image4810.emf"/><Relationship Id="rId91" Type="http://schemas.openxmlformats.org/officeDocument/2006/relationships/image" Target="../media/image379.emf"/><Relationship Id="rId96" Type="http://schemas.openxmlformats.org/officeDocument/2006/relationships/customXml" Target="../ink/ink230.xml"/><Relationship Id="rId140" Type="http://schemas.openxmlformats.org/officeDocument/2006/relationships/customXml" Target="../ink/ink250.xml"/><Relationship Id="rId145" Type="http://schemas.openxmlformats.org/officeDocument/2006/relationships/customXml" Target="../ink/ink253.xml"/><Relationship Id="rId161" Type="http://schemas.openxmlformats.org/officeDocument/2006/relationships/customXml" Target="../ink/ink261.xml"/><Relationship Id="rId166" Type="http://schemas.openxmlformats.org/officeDocument/2006/relationships/image" Target="../media/image4160.emf"/><Relationship Id="rId182" Type="http://schemas.openxmlformats.org/officeDocument/2006/relationships/image" Target="../media/image500.emf"/><Relationship Id="rId1" Type="http://schemas.openxmlformats.org/officeDocument/2006/relationships/slideLayout" Target="../slideLayouts/slideLayout2.xml"/><Relationship Id="rId23" Type="http://schemas.openxmlformats.org/officeDocument/2006/relationships/image" Target="../media/image2211.emf"/><Relationship Id="rId49" Type="http://schemas.openxmlformats.org/officeDocument/2006/relationships/image" Target="../media/image3510.emf"/><Relationship Id="rId114" Type="http://schemas.openxmlformats.org/officeDocument/2006/relationships/customXml" Target="../ink/ink237.xml"/><Relationship Id="rId119" Type="http://schemas.openxmlformats.org/officeDocument/2006/relationships/image" Target="../media/image3930.emf"/><Relationship Id="rId44" Type="http://schemas.openxmlformats.org/officeDocument/2006/relationships/customXml" Target="../ink/ink204.xml"/><Relationship Id="rId60" Type="http://schemas.openxmlformats.org/officeDocument/2006/relationships/customXml" Target="../ink/ink212.xml"/><Relationship Id="rId65" Type="http://schemas.openxmlformats.org/officeDocument/2006/relationships/image" Target="../media/image4310.emf"/><Relationship Id="rId81" Type="http://schemas.openxmlformats.org/officeDocument/2006/relationships/image" Target="../media/image3740.emf"/><Relationship Id="rId86" Type="http://schemas.openxmlformats.org/officeDocument/2006/relationships/customXml" Target="../ink/ink225.xml"/><Relationship Id="rId130" Type="http://schemas.openxmlformats.org/officeDocument/2006/relationships/customXml" Target="../ink/ink245.xml"/><Relationship Id="rId135" Type="http://schemas.openxmlformats.org/officeDocument/2006/relationships/image" Target="../media/image4011.emf"/><Relationship Id="rId151" Type="http://schemas.openxmlformats.org/officeDocument/2006/relationships/customXml" Target="../ink/ink256.xml"/><Relationship Id="rId156" Type="http://schemas.openxmlformats.org/officeDocument/2006/relationships/image" Target="../media/image4111.emf"/><Relationship Id="rId177" Type="http://schemas.openxmlformats.org/officeDocument/2006/relationships/customXml" Target="../ink/ink268.xml"/><Relationship Id="rId172" Type="http://schemas.openxmlformats.org/officeDocument/2006/relationships/image" Target="../media/image4190.emf"/><Relationship Id="rId13" Type="http://schemas.openxmlformats.org/officeDocument/2006/relationships/image" Target="../media/image1710.emf"/><Relationship Id="rId18" Type="http://schemas.openxmlformats.org/officeDocument/2006/relationships/customXml" Target="../ink/ink192.xml"/><Relationship Id="rId39" Type="http://schemas.openxmlformats.org/officeDocument/2006/relationships/image" Target="../media/image3010.emf"/><Relationship Id="rId34" Type="http://schemas.openxmlformats.org/officeDocument/2006/relationships/customXml" Target="../ink/ink199.xml"/><Relationship Id="rId50" Type="http://schemas.openxmlformats.org/officeDocument/2006/relationships/customXml" Target="../ink/ink207.xml"/><Relationship Id="rId55" Type="http://schemas.openxmlformats.org/officeDocument/2006/relationships/image" Target="../media/image3810.emf"/><Relationship Id="rId76" Type="http://schemas.openxmlformats.org/officeDocument/2006/relationships/customXml" Target="../ink/ink220.xml"/><Relationship Id="rId97" Type="http://schemas.openxmlformats.org/officeDocument/2006/relationships/image" Target="../media/image3820.emf"/><Relationship Id="rId104" Type="http://schemas.openxmlformats.org/officeDocument/2006/relationships/customXml" Target="../ink/ink233.xml"/><Relationship Id="rId120" Type="http://schemas.openxmlformats.org/officeDocument/2006/relationships/customXml" Target="../ink/ink240.xml"/><Relationship Id="rId125" Type="http://schemas.openxmlformats.org/officeDocument/2006/relationships/image" Target="../media/image3960.emf"/><Relationship Id="rId141" Type="http://schemas.openxmlformats.org/officeDocument/2006/relationships/customXml" Target="../ink/ink251.xml"/><Relationship Id="rId146" Type="http://schemas.openxmlformats.org/officeDocument/2006/relationships/image" Target="../media/image4060.emf"/><Relationship Id="rId167" Type="http://schemas.openxmlformats.org/officeDocument/2006/relationships/customXml" Target="../ink/ink264.xml"/><Relationship Id="rId71" Type="http://schemas.openxmlformats.org/officeDocument/2006/relationships/image" Target="../media/image4610.emf"/><Relationship Id="rId92" Type="http://schemas.openxmlformats.org/officeDocument/2006/relationships/customXml" Target="../ink/ink228.xml"/><Relationship Id="rId162" Type="http://schemas.openxmlformats.org/officeDocument/2006/relationships/image" Target="../media/image4140.emf"/><Relationship Id="rId183" Type="http://schemas.openxmlformats.org/officeDocument/2006/relationships/customXml" Target="../ink/ink271.xml"/><Relationship Id="rId2" Type="http://schemas.openxmlformats.org/officeDocument/2006/relationships/customXml" Target="../ink/ink187.xml"/><Relationship Id="rId29" Type="http://schemas.openxmlformats.org/officeDocument/2006/relationships/image" Target="../media/image2510.emf"/><Relationship Id="rId24" Type="http://schemas.openxmlformats.org/officeDocument/2006/relationships/customXml" Target="../ink/ink195.xml"/><Relationship Id="rId40" Type="http://schemas.openxmlformats.org/officeDocument/2006/relationships/customXml" Target="../ink/ink202.xml"/><Relationship Id="rId45" Type="http://schemas.openxmlformats.org/officeDocument/2006/relationships/image" Target="../media/image3310.emf"/><Relationship Id="rId66" Type="http://schemas.openxmlformats.org/officeDocument/2006/relationships/customXml" Target="../ink/ink215.xml"/><Relationship Id="rId87" Type="http://schemas.openxmlformats.org/officeDocument/2006/relationships/image" Target="../media/image3770.emf"/><Relationship Id="rId115" Type="http://schemas.openxmlformats.org/officeDocument/2006/relationships/image" Target="../media/image3911.emf"/><Relationship Id="rId131" Type="http://schemas.openxmlformats.org/officeDocument/2006/relationships/image" Target="../media/image3990.emf"/><Relationship Id="rId136" Type="http://schemas.openxmlformats.org/officeDocument/2006/relationships/customXml" Target="../ink/ink248.xml"/><Relationship Id="rId157" Type="http://schemas.openxmlformats.org/officeDocument/2006/relationships/customXml" Target="../ink/ink259.xml"/><Relationship Id="rId178" Type="http://schemas.openxmlformats.org/officeDocument/2006/relationships/image" Target="../media/image4201.emf"/><Relationship Id="rId61" Type="http://schemas.openxmlformats.org/officeDocument/2006/relationships/image" Target="../media/image4110.emf"/><Relationship Id="rId82" Type="http://schemas.openxmlformats.org/officeDocument/2006/relationships/customXml" Target="../ink/ink223.xml"/><Relationship Id="rId152" Type="http://schemas.openxmlformats.org/officeDocument/2006/relationships/image" Target="../media/image4090.emf"/><Relationship Id="rId173" Type="http://schemas.openxmlformats.org/officeDocument/2006/relationships/customXml" Target="../ink/ink266.xml"/><Relationship Id="rId19" Type="http://schemas.openxmlformats.org/officeDocument/2006/relationships/image" Target="../media/image2011.emf"/><Relationship Id="rId14" Type="http://schemas.openxmlformats.org/officeDocument/2006/relationships/customXml" Target="../ink/ink190.xml"/><Relationship Id="rId30" Type="http://schemas.openxmlformats.org/officeDocument/2006/relationships/customXml" Target="../ink/ink197.xml"/><Relationship Id="rId35" Type="http://schemas.openxmlformats.org/officeDocument/2006/relationships/image" Target="../media/image2810.emf"/><Relationship Id="rId56" Type="http://schemas.openxmlformats.org/officeDocument/2006/relationships/customXml" Target="../ink/ink210.xml"/><Relationship Id="rId77" Type="http://schemas.openxmlformats.org/officeDocument/2006/relationships/image" Target="../media/image4910.emf"/><Relationship Id="rId100" Type="http://schemas.openxmlformats.org/officeDocument/2006/relationships/customXml" Target="../ink/ink232.xml"/><Relationship Id="rId105" Type="http://schemas.openxmlformats.org/officeDocument/2006/relationships/image" Target="../media/image3860.emf"/><Relationship Id="rId126" Type="http://schemas.openxmlformats.org/officeDocument/2006/relationships/customXml" Target="../ink/ink243.xml"/><Relationship Id="rId147" Type="http://schemas.openxmlformats.org/officeDocument/2006/relationships/customXml" Target="../ink/ink254.xml"/><Relationship Id="rId168" Type="http://schemas.openxmlformats.org/officeDocument/2006/relationships/image" Target="../media/image4170.emf"/><Relationship Id="rId51" Type="http://schemas.openxmlformats.org/officeDocument/2006/relationships/image" Target="../media/image3610.emf"/><Relationship Id="rId72" Type="http://schemas.openxmlformats.org/officeDocument/2006/relationships/customXml" Target="../ink/ink218.xml"/><Relationship Id="rId93" Type="http://schemas.openxmlformats.org/officeDocument/2006/relationships/image" Target="../media/image380.emf"/><Relationship Id="rId98" Type="http://schemas.openxmlformats.org/officeDocument/2006/relationships/customXml" Target="../ink/ink231.xml"/><Relationship Id="rId121" Type="http://schemas.openxmlformats.org/officeDocument/2006/relationships/image" Target="../media/image3940.emf"/><Relationship Id="rId142" Type="http://schemas.openxmlformats.org/officeDocument/2006/relationships/image" Target="../media/image4040.emf"/><Relationship Id="rId163" Type="http://schemas.openxmlformats.org/officeDocument/2006/relationships/customXml" Target="../ink/ink262.xml"/><Relationship Id="rId184" Type="http://schemas.openxmlformats.org/officeDocument/2006/relationships/image" Target="../media/image501.emf"/><Relationship Id="rId25" Type="http://schemas.openxmlformats.org/officeDocument/2006/relationships/image" Target="../media/image2310.emf"/><Relationship Id="rId46" Type="http://schemas.openxmlformats.org/officeDocument/2006/relationships/customXml" Target="../ink/ink205.xml"/><Relationship Id="rId67" Type="http://schemas.openxmlformats.org/officeDocument/2006/relationships/image" Target="../media/image4410.emf"/><Relationship Id="rId116" Type="http://schemas.openxmlformats.org/officeDocument/2006/relationships/customXml" Target="../ink/ink238.xml"/><Relationship Id="rId137" Type="http://schemas.openxmlformats.org/officeDocument/2006/relationships/image" Target="../media/image4020.emf"/><Relationship Id="rId158" Type="http://schemas.openxmlformats.org/officeDocument/2006/relationships/image" Target="../media/image4120.emf"/><Relationship Id="rId20" Type="http://schemas.openxmlformats.org/officeDocument/2006/relationships/customXml" Target="../ink/ink193.xml"/><Relationship Id="rId41" Type="http://schemas.openxmlformats.org/officeDocument/2006/relationships/image" Target="../media/image3110.emf"/><Relationship Id="rId62" Type="http://schemas.openxmlformats.org/officeDocument/2006/relationships/customXml" Target="../ink/ink213.xml"/><Relationship Id="rId83" Type="http://schemas.openxmlformats.org/officeDocument/2006/relationships/image" Target="../media/image3750.emf"/><Relationship Id="rId88" Type="http://schemas.openxmlformats.org/officeDocument/2006/relationships/customXml" Target="../ink/ink226.xml"/><Relationship Id="rId111" Type="http://schemas.openxmlformats.org/officeDocument/2006/relationships/image" Target="../media/image3890.emf"/><Relationship Id="rId132" Type="http://schemas.openxmlformats.org/officeDocument/2006/relationships/customXml" Target="../ink/ink246.xml"/><Relationship Id="rId153" Type="http://schemas.openxmlformats.org/officeDocument/2006/relationships/customXml" Target="../ink/ink257.xml"/><Relationship Id="rId174" Type="http://schemas.openxmlformats.org/officeDocument/2006/relationships/image" Target="../media/image3840.emf"/><Relationship Id="rId179" Type="http://schemas.openxmlformats.org/officeDocument/2006/relationships/customXml" Target="../ink/ink269.xml"/><Relationship Id="rId15" Type="http://schemas.openxmlformats.org/officeDocument/2006/relationships/image" Target="../media/image185.emf"/><Relationship Id="rId36" Type="http://schemas.openxmlformats.org/officeDocument/2006/relationships/customXml" Target="../ink/ink200.xml"/><Relationship Id="rId57" Type="http://schemas.openxmlformats.org/officeDocument/2006/relationships/image" Target="../media/image3910.emf"/><Relationship Id="rId106" Type="http://schemas.openxmlformats.org/officeDocument/2006/relationships/customXml" Target="../ink/ink234.xml"/><Relationship Id="rId127" Type="http://schemas.openxmlformats.org/officeDocument/2006/relationships/image" Target="../media/image3970.emf"/><Relationship Id="rId10" Type="http://schemas.openxmlformats.org/officeDocument/2006/relationships/customXml" Target="../ink/ink188.xml"/><Relationship Id="rId31" Type="http://schemas.openxmlformats.org/officeDocument/2006/relationships/image" Target="../media/image2610.emf"/><Relationship Id="rId52" Type="http://schemas.openxmlformats.org/officeDocument/2006/relationships/customXml" Target="../ink/ink208.xml"/><Relationship Id="rId73" Type="http://schemas.openxmlformats.org/officeDocument/2006/relationships/image" Target="../media/image4710.emf"/><Relationship Id="rId78" Type="http://schemas.openxmlformats.org/officeDocument/2006/relationships/customXml" Target="../ink/ink221.xml"/><Relationship Id="rId94" Type="http://schemas.openxmlformats.org/officeDocument/2006/relationships/customXml" Target="../ink/ink229.xml"/><Relationship Id="rId99" Type="http://schemas.openxmlformats.org/officeDocument/2006/relationships/image" Target="../media/image3830.emf"/><Relationship Id="rId122" Type="http://schemas.openxmlformats.org/officeDocument/2006/relationships/customXml" Target="../ink/ink241.xml"/><Relationship Id="rId143" Type="http://schemas.openxmlformats.org/officeDocument/2006/relationships/customXml" Target="../ink/ink252.xml"/><Relationship Id="rId148" Type="http://schemas.openxmlformats.org/officeDocument/2006/relationships/image" Target="../media/image4070.emf"/><Relationship Id="rId164" Type="http://schemas.openxmlformats.org/officeDocument/2006/relationships/image" Target="../media/image4150.emf"/><Relationship Id="rId169" Type="http://schemas.openxmlformats.org/officeDocument/2006/relationships/customXml" Target="../ink/ink265.xml"/><Relationship Id="rId9" Type="http://schemas.openxmlformats.org/officeDocument/2006/relationships/image" Target="../media/image1511.emf"/><Relationship Id="rId180" Type="http://schemas.openxmlformats.org/officeDocument/2006/relationships/image" Target="../media/image4212.emf"/><Relationship Id="rId26" Type="http://schemas.openxmlformats.org/officeDocument/2006/relationships/customXml" Target="../ink/ink196.xml"/><Relationship Id="rId47" Type="http://schemas.openxmlformats.org/officeDocument/2006/relationships/image" Target="../media/image3410.emf"/><Relationship Id="rId68" Type="http://schemas.openxmlformats.org/officeDocument/2006/relationships/customXml" Target="../ink/ink216.xml"/><Relationship Id="rId89" Type="http://schemas.openxmlformats.org/officeDocument/2006/relationships/image" Target="../media/image3780.emf"/><Relationship Id="rId112" Type="http://schemas.openxmlformats.org/officeDocument/2006/relationships/customXml" Target="../ink/ink236.xml"/><Relationship Id="rId133" Type="http://schemas.openxmlformats.org/officeDocument/2006/relationships/image" Target="../media/image4000.emf"/><Relationship Id="rId154" Type="http://schemas.openxmlformats.org/officeDocument/2006/relationships/image" Target="../media/image4100.emf"/><Relationship Id="rId175" Type="http://schemas.openxmlformats.org/officeDocument/2006/relationships/customXml" Target="../ink/ink267.xml"/><Relationship Id="rId16" Type="http://schemas.openxmlformats.org/officeDocument/2006/relationships/customXml" Target="../ink/ink191.xml"/><Relationship Id="rId37" Type="http://schemas.openxmlformats.org/officeDocument/2006/relationships/image" Target="../media/image2910.emf"/><Relationship Id="rId58" Type="http://schemas.openxmlformats.org/officeDocument/2006/relationships/customXml" Target="../ink/ink211.xml"/><Relationship Id="rId79" Type="http://schemas.openxmlformats.org/officeDocument/2006/relationships/image" Target="../media/image3730.emf"/><Relationship Id="rId123" Type="http://schemas.openxmlformats.org/officeDocument/2006/relationships/image" Target="../media/image3950.emf"/><Relationship Id="rId144" Type="http://schemas.openxmlformats.org/officeDocument/2006/relationships/image" Target="../media/image4050.emf"/><Relationship Id="rId90" Type="http://schemas.openxmlformats.org/officeDocument/2006/relationships/customXml" Target="../ink/ink227.xml"/><Relationship Id="rId165" Type="http://schemas.openxmlformats.org/officeDocument/2006/relationships/customXml" Target="../ink/ink263.xml"/><Relationship Id="rId48" Type="http://schemas.openxmlformats.org/officeDocument/2006/relationships/customXml" Target="../ink/ink206.xml"/><Relationship Id="rId69" Type="http://schemas.openxmlformats.org/officeDocument/2006/relationships/image" Target="../media/image4510.emf"/><Relationship Id="rId113" Type="http://schemas.openxmlformats.org/officeDocument/2006/relationships/image" Target="../media/image3900.emf"/><Relationship Id="rId134" Type="http://schemas.openxmlformats.org/officeDocument/2006/relationships/customXml" Target="../ink/ink247.xml"/><Relationship Id="rId80" Type="http://schemas.openxmlformats.org/officeDocument/2006/relationships/customXml" Target="../ink/ink222.xml"/><Relationship Id="rId155" Type="http://schemas.openxmlformats.org/officeDocument/2006/relationships/customXml" Target="../ink/ink258.xml"/><Relationship Id="rId176" Type="http://schemas.openxmlformats.org/officeDocument/2006/relationships/image" Target="../media/image4180.emf"/><Relationship Id="rId17" Type="http://schemas.openxmlformats.org/officeDocument/2006/relationships/image" Target="../media/image1911.emf"/><Relationship Id="rId38" Type="http://schemas.openxmlformats.org/officeDocument/2006/relationships/customXml" Target="../ink/ink201.xml"/><Relationship Id="rId59" Type="http://schemas.openxmlformats.org/officeDocument/2006/relationships/image" Target="../media/image4010.emf"/><Relationship Id="rId103" Type="http://schemas.openxmlformats.org/officeDocument/2006/relationships/image" Target="../media/image3850.emf"/><Relationship Id="rId124" Type="http://schemas.openxmlformats.org/officeDocument/2006/relationships/customXml" Target="../ink/ink242.xml"/></Relationships>
</file>

<file path=ppt/slides/_rels/slide11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381.emf"/><Relationship Id="rId42" Type="http://schemas.openxmlformats.org/officeDocument/2006/relationships/customXml" Target="../ink/ink279.xml"/><Relationship Id="rId63" Type="http://schemas.openxmlformats.org/officeDocument/2006/relationships/image" Target="../media/image4211.emf"/><Relationship Id="rId84" Type="http://schemas.openxmlformats.org/officeDocument/2006/relationships/image" Target="../media/image4040.emf"/><Relationship Id="rId21" Type="http://schemas.openxmlformats.org/officeDocument/2006/relationships/image" Target="../media/image2111.emf"/><Relationship Id="rId138" Type="http://schemas.openxmlformats.org/officeDocument/2006/relationships/customXml" Target="../ink/ink331.xml"/><Relationship Id="rId159" Type="http://schemas.openxmlformats.org/officeDocument/2006/relationships/image" Target="../media/image4060.emf"/><Relationship Id="rId170" Type="http://schemas.openxmlformats.org/officeDocument/2006/relationships/customXml" Target="../ink/ink347.xml"/><Relationship Id="rId107" Type="http://schemas.openxmlformats.org/officeDocument/2006/relationships/image" Target="../media/image3760.emf"/><Relationship Id="rId32" Type="http://schemas.openxmlformats.org/officeDocument/2006/relationships/customXml" Target="../ink/ink274.xml"/><Relationship Id="rId53" Type="http://schemas.openxmlformats.org/officeDocument/2006/relationships/image" Target="../media/image3710.emf"/><Relationship Id="rId74" Type="http://schemas.openxmlformats.org/officeDocument/2006/relationships/customXml" Target="../ink/ink295.xml"/><Relationship Id="rId11" Type="http://schemas.openxmlformats.org/officeDocument/2006/relationships/image" Target="../media/image1611.emf"/><Relationship Id="rId128" Type="http://schemas.openxmlformats.org/officeDocument/2006/relationships/customXml" Target="../ink/ink326.xml"/><Relationship Id="rId149" Type="http://schemas.openxmlformats.org/officeDocument/2006/relationships/image" Target="../media/image3990.emf"/><Relationship Id="rId95" Type="http://schemas.openxmlformats.org/officeDocument/2006/relationships/customXml" Target="../ink/ink308.xml"/><Relationship Id="rId160" Type="http://schemas.openxmlformats.org/officeDocument/2006/relationships/customXml" Target="../ink/ink342.xml"/><Relationship Id="rId43" Type="http://schemas.openxmlformats.org/officeDocument/2006/relationships/image" Target="../media/image3210.emf"/><Relationship Id="rId48" Type="http://schemas.openxmlformats.org/officeDocument/2006/relationships/customXml" Target="../ink/ink282.xml"/><Relationship Id="rId64" Type="http://schemas.openxmlformats.org/officeDocument/2006/relationships/customXml" Target="../ink/ink290.xml"/><Relationship Id="rId69" Type="http://schemas.openxmlformats.org/officeDocument/2006/relationships/image" Target="../media/image4510.emf"/><Relationship Id="rId113" Type="http://schemas.openxmlformats.org/officeDocument/2006/relationships/image" Target="../media/image379.emf"/><Relationship Id="rId118" Type="http://schemas.openxmlformats.org/officeDocument/2006/relationships/customXml" Target="../ink/ink322.xml"/><Relationship Id="rId134" Type="http://schemas.openxmlformats.org/officeDocument/2006/relationships/customXml" Target="../ink/ink329.xml"/><Relationship Id="rId139" Type="http://schemas.openxmlformats.org/officeDocument/2006/relationships/image" Target="../media/image3940.emf"/><Relationship Id="rId80" Type="http://schemas.openxmlformats.org/officeDocument/2006/relationships/customXml" Target="../ink/ink298.xml"/><Relationship Id="rId85" Type="http://schemas.openxmlformats.org/officeDocument/2006/relationships/customXml" Target="../ink/ink301.xml"/><Relationship Id="rId150" Type="http://schemas.openxmlformats.org/officeDocument/2006/relationships/customXml" Target="../ink/ink337.xml"/><Relationship Id="rId155" Type="http://schemas.openxmlformats.org/officeDocument/2006/relationships/image" Target="../media/image4020.emf"/><Relationship Id="rId171" Type="http://schemas.openxmlformats.org/officeDocument/2006/relationships/image" Target="../media/image3880.emf"/><Relationship Id="rId33" Type="http://schemas.openxmlformats.org/officeDocument/2006/relationships/image" Target="../media/image2710.emf"/><Relationship Id="rId38" Type="http://schemas.openxmlformats.org/officeDocument/2006/relationships/customXml" Target="../ink/ink277.xml"/><Relationship Id="rId59" Type="http://schemas.openxmlformats.org/officeDocument/2006/relationships/image" Target="../media/image4010.emf"/><Relationship Id="rId17" Type="http://schemas.openxmlformats.org/officeDocument/2006/relationships/image" Target="../media/image1911.emf"/><Relationship Id="rId103" Type="http://schemas.openxmlformats.org/officeDocument/2006/relationships/image" Target="../media/image3740.emf"/><Relationship Id="rId108" Type="http://schemas.openxmlformats.org/officeDocument/2006/relationships/customXml" Target="../ink/ink317.xml"/><Relationship Id="rId124" Type="http://schemas.openxmlformats.org/officeDocument/2006/relationships/customXml" Target="../ink/ink324.xml"/><Relationship Id="rId129" Type="http://schemas.openxmlformats.org/officeDocument/2006/relationships/image" Target="../media/image3890.emf"/><Relationship Id="rId54" Type="http://schemas.openxmlformats.org/officeDocument/2006/relationships/customXml" Target="../ink/ink285.xml"/><Relationship Id="rId70" Type="http://schemas.openxmlformats.org/officeDocument/2006/relationships/customXml" Target="../ink/ink293.xml"/><Relationship Id="rId75" Type="http://schemas.openxmlformats.org/officeDocument/2006/relationships/image" Target="../media/image4810.emf"/><Relationship Id="rId91" Type="http://schemas.openxmlformats.org/officeDocument/2006/relationships/customXml" Target="../ink/ink304.xml"/><Relationship Id="rId96" Type="http://schemas.openxmlformats.org/officeDocument/2006/relationships/customXml" Target="../ink/ink309.xml"/><Relationship Id="rId140" Type="http://schemas.openxmlformats.org/officeDocument/2006/relationships/customXml" Target="../ink/ink332.xml"/><Relationship Id="rId145" Type="http://schemas.openxmlformats.org/officeDocument/2006/relationships/image" Target="../media/image3970.emf"/><Relationship Id="rId161" Type="http://schemas.openxmlformats.org/officeDocument/2006/relationships/image" Target="../media/image4070.emf"/><Relationship Id="rId166" Type="http://schemas.openxmlformats.org/officeDocument/2006/relationships/customXml" Target="../ink/ink345.xml"/><Relationship Id="rId1" Type="http://schemas.openxmlformats.org/officeDocument/2006/relationships/slideLayout" Target="../slideLayouts/slideLayout2.xml"/><Relationship Id="rId49" Type="http://schemas.openxmlformats.org/officeDocument/2006/relationships/image" Target="../media/image3510.emf"/><Relationship Id="rId23" Type="http://schemas.openxmlformats.org/officeDocument/2006/relationships/image" Target="../media/image2211.emf"/><Relationship Id="rId114" Type="http://schemas.openxmlformats.org/officeDocument/2006/relationships/customXml" Target="../ink/ink320.xml"/><Relationship Id="rId119" Type="http://schemas.openxmlformats.org/officeDocument/2006/relationships/image" Target="../media/image3820.emf"/><Relationship Id="rId44" Type="http://schemas.openxmlformats.org/officeDocument/2006/relationships/customXml" Target="../ink/ink280.xml"/><Relationship Id="rId60" Type="http://schemas.openxmlformats.org/officeDocument/2006/relationships/customXml" Target="../ink/ink288.xml"/><Relationship Id="rId65" Type="http://schemas.openxmlformats.org/officeDocument/2006/relationships/image" Target="../media/image4310.emf"/><Relationship Id="rId81" Type="http://schemas.openxmlformats.org/officeDocument/2006/relationships/image" Target="../media/image4030.emf"/><Relationship Id="rId86" Type="http://schemas.openxmlformats.org/officeDocument/2006/relationships/image" Target="../media/image4120.emf"/><Relationship Id="rId130" Type="http://schemas.openxmlformats.org/officeDocument/2006/relationships/customXml" Target="../ink/ink327.xml"/><Relationship Id="rId135" Type="http://schemas.openxmlformats.org/officeDocument/2006/relationships/image" Target="../media/image3920.emf"/><Relationship Id="rId151" Type="http://schemas.openxmlformats.org/officeDocument/2006/relationships/image" Target="../media/image4000.emf"/><Relationship Id="rId156" Type="http://schemas.openxmlformats.org/officeDocument/2006/relationships/customXml" Target="../ink/ink340.xml"/><Relationship Id="rId172" Type="http://schemas.openxmlformats.org/officeDocument/2006/relationships/customXml" Target="../ink/ink348.xml"/><Relationship Id="rId39" Type="http://schemas.openxmlformats.org/officeDocument/2006/relationships/image" Target="../media/image3010.emf"/><Relationship Id="rId13" Type="http://schemas.openxmlformats.org/officeDocument/2006/relationships/image" Target="../media/image1710.emf"/><Relationship Id="rId109" Type="http://schemas.openxmlformats.org/officeDocument/2006/relationships/image" Target="../media/image3770.emf"/><Relationship Id="rId34" Type="http://schemas.openxmlformats.org/officeDocument/2006/relationships/customXml" Target="../ink/ink275.xml"/><Relationship Id="rId50" Type="http://schemas.openxmlformats.org/officeDocument/2006/relationships/customXml" Target="../ink/ink283.xml"/><Relationship Id="rId55" Type="http://schemas.openxmlformats.org/officeDocument/2006/relationships/image" Target="../media/image3810.emf"/><Relationship Id="rId76" Type="http://schemas.openxmlformats.org/officeDocument/2006/relationships/customXml" Target="../ink/ink296.xml"/><Relationship Id="rId97" Type="http://schemas.openxmlformats.org/officeDocument/2006/relationships/customXml" Target="../ink/ink310.xml"/><Relationship Id="rId104" Type="http://schemas.openxmlformats.org/officeDocument/2006/relationships/customXml" Target="../ink/ink315.xml"/><Relationship Id="rId120" Type="http://schemas.openxmlformats.org/officeDocument/2006/relationships/customXml" Target="../ink/ink323.xml"/><Relationship Id="rId125" Type="http://schemas.openxmlformats.org/officeDocument/2006/relationships/image" Target="../media/image3860.emf"/><Relationship Id="rId141" Type="http://schemas.openxmlformats.org/officeDocument/2006/relationships/image" Target="../media/image3950.emf"/><Relationship Id="rId146" Type="http://schemas.openxmlformats.org/officeDocument/2006/relationships/customXml" Target="../ink/ink335.xml"/><Relationship Id="rId167" Type="http://schemas.openxmlformats.org/officeDocument/2006/relationships/image" Target="../media/image4100.emf"/><Relationship Id="rId71" Type="http://schemas.openxmlformats.org/officeDocument/2006/relationships/image" Target="../media/image4610.emf"/><Relationship Id="rId92" Type="http://schemas.openxmlformats.org/officeDocument/2006/relationships/customXml" Target="../ink/ink305.xml"/><Relationship Id="rId162" Type="http://schemas.openxmlformats.org/officeDocument/2006/relationships/customXml" Target="../ink/ink343.xml"/><Relationship Id="rId2" Type="http://schemas.openxmlformats.org/officeDocument/2006/relationships/customXml" Target="../ink/ink272.xml"/><Relationship Id="rId29" Type="http://schemas.openxmlformats.org/officeDocument/2006/relationships/image" Target="../media/image2510.emf"/><Relationship Id="rId40" Type="http://schemas.openxmlformats.org/officeDocument/2006/relationships/customXml" Target="../ink/ink278.xml"/><Relationship Id="rId45" Type="http://schemas.openxmlformats.org/officeDocument/2006/relationships/image" Target="../media/image3310.emf"/><Relationship Id="rId66" Type="http://schemas.openxmlformats.org/officeDocument/2006/relationships/customXml" Target="../ink/ink291.xml"/><Relationship Id="rId87" Type="http://schemas.openxmlformats.org/officeDocument/2006/relationships/customXml" Target="../ink/ink302.xml"/><Relationship Id="rId110" Type="http://schemas.openxmlformats.org/officeDocument/2006/relationships/customXml" Target="../ink/ink318.xml"/><Relationship Id="rId115" Type="http://schemas.openxmlformats.org/officeDocument/2006/relationships/image" Target="../media/image380.emf"/><Relationship Id="rId131" Type="http://schemas.openxmlformats.org/officeDocument/2006/relationships/image" Target="../media/image3900.emf"/><Relationship Id="rId136" Type="http://schemas.openxmlformats.org/officeDocument/2006/relationships/customXml" Target="../ink/ink330.xml"/><Relationship Id="rId157" Type="http://schemas.openxmlformats.org/officeDocument/2006/relationships/image" Target="../media/image4050.emf"/><Relationship Id="rId61" Type="http://schemas.openxmlformats.org/officeDocument/2006/relationships/image" Target="../media/image4110.emf"/><Relationship Id="rId82" Type="http://schemas.openxmlformats.org/officeDocument/2006/relationships/customXml" Target="../ink/ink299.xml"/><Relationship Id="rId152" Type="http://schemas.openxmlformats.org/officeDocument/2006/relationships/customXml" Target="../ink/ink338.xml"/><Relationship Id="rId173" Type="http://schemas.openxmlformats.org/officeDocument/2006/relationships/image" Target="../media/image3840.emf"/><Relationship Id="rId19" Type="http://schemas.openxmlformats.org/officeDocument/2006/relationships/image" Target="../media/image2011.emf"/><Relationship Id="rId30" Type="http://schemas.openxmlformats.org/officeDocument/2006/relationships/customXml" Target="../ink/ink273.xml"/><Relationship Id="rId35" Type="http://schemas.openxmlformats.org/officeDocument/2006/relationships/image" Target="../media/image2810.emf"/><Relationship Id="rId56" Type="http://schemas.openxmlformats.org/officeDocument/2006/relationships/customXml" Target="../ink/ink286.xml"/><Relationship Id="rId77" Type="http://schemas.openxmlformats.org/officeDocument/2006/relationships/image" Target="../media/image4910.emf"/><Relationship Id="rId100" Type="http://schemas.openxmlformats.org/officeDocument/2006/relationships/customXml" Target="../ink/ink313.xml"/><Relationship Id="rId105" Type="http://schemas.openxmlformats.org/officeDocument/2006/relationships/image" Target="../media/image3750.emf"/><Relationship Id="rId126" Type="http://schemas.openxmlformats.org/officeDocument/2006/relationships/customXml" Target="../ink/ink325.xml"/><Relationship Id="rId147" Type="http://schemas.openxmlformats.org/officeDocument/2006/relationships/image" Target="../media/image3980.emf"/><Relationship Id="rId168" Type="http://schemas.openxmlformats.org/officeDocument/2006/relationships/customXml" Target="../ink/ink346.xml"/><Relationship Id="rId51" Type="http://schemas.openxmlformats.org/officeDocument/2006/relationships/image" Target="../media/image3610.emf"/><Relationship Id="rId72" Type="http://schemas.openxmlformats.org/officeDocument/2006/relationships/customXml" Target="../ink/ink294.xml"/><Relationship Id="rId93" Type="http://schemas.openxmlformats.org/officeDocument/2006/relationships/customXml" Target="../ink/ink306.xml"/><Relationship Id="rId98" Type="http://schemas.openxmlformats.org/officeDocument/2006/relationships/customXml" Target="../ink/ink311.xml"/><Relationship Id="rId142" Type="http://schemas.openxmlformats.org/officeDocument/2006/relationships/customXml" Target="../ink/ink333.xml"/><Relationship Id="rId163" Type="http://schemas.openxmlformats.org/officeDocument/2006/relationships/image" Target="../media/image4080.emf"/><Relationship Id="rId46" Type="http://schemas.openxmlformats.org/officeDocument/2006/relationships/customXml" Target="../ink/ink281.xml"/><Relationship Id="rId67" Type="http://schemas.openxmlformats.org/officeDocument/2006/relationships/image" Target="../media/image4410.emf"/><Relationship Id="rId25" Type="http://schemas.openxmlformats.org/officeDocument/2006/relationships/image" Target="../media/image2310.emf"/><Relationship Id="rId116" Type="http://schemas.openxmlformats.org/officeDocument/2006/relationships/customXml" Target="../ink/ink321.xml"/><Relationship Id="rId137" Type="http://schemas.openxmlformats.org/officeDocument/2006/relationships/image" Target="../media/image3930.emf"/><Relationship Id="rId158" Type="http://schemas.openxmlformats.org/officeDocument/2006/relationships/customXml" Target="../ink/ink341.xml"/><Relationship Id="rId41" Type="http://schemas.openxmlformats.org/officeDocument/2006/relationships/image" Target="../media/image3110.emf"/><Relationship Id="rId62" Type="http://schemas.openxmlformats.org/officeDocument/2006/relationships/customXml" Target="../ink/ink289.xml"/><Relationship Id="rId83" Type="http://schemas.openxmlformats.org/officeDocument/2006/relationships/customXml" Target="../ink/ink300.xml"/><Relationship Id="rId88" Type="http://schemas.openxmlformats.org/officeDocument/2006/relationships/image" Target="../media/image4130.emf"/><Relationship Id="rId111" Type="http://schemas.openxmlformats.org/officeDocument/2006/relationships/image" Target="../media/image3780.emf"/><Relationship Id="rId132" Type="http://schemas.openxmlformats.org/officeDocument/2006/relationships/customXml" Target="../ink/ink328.xml"/><Relationship Id="rId153" Type="http://schemas.openxmlformats.org/officeDocument/2006/relationships/image" Target="../media/image4011.emf"/><Relationship Id="rId174" Type="http://schemas.openxmlformats.org/officeDocument/2006/relationships/customXml" Target="../ink/ink349.xml"/><Relationship Id="rId36" Type="http://schemas.openxmlformats.org/officeDocument/2006/relationships/customXml" Target="../ink/ink276.xml"/><Relationship Id="rId57" Type="http://schemas.openxmlformats.org/officeDocument/2006/relationships/image" Target="../media/image3910.emf"/><Relationship Id="rId15" Type="http://schemas.openxmlformats.org/officeDocument/2006/relationships/image" Target="../media/image185.emf"/><Relationship Id="rId106" Type="http://schemas.openxmlformats.org/officeDocument/2006/relationships/customXml" Target="../ink/ink316.xml"/><Relationship Id="rId127" Type="http://schemas.openxmlformats.org/officeDocument/2006/relationships/image" Target="../media/image3870.emf"/><Relationship Id="rId31" Type="http://schemas.openxmlformats.org/officeDocument/2006/relationships/image" Target="../media/image2610.emf"/><Relationship Id="rId52" Type="http://schemas.openxmlformats.org/officeDocument/2006/relationships/customXml" Target="../ink/ink284.xml"/><Relationship Id="rId73" Type="http://schemas.openxmlformats.org/officeDocument/2006/relationships/image" Target="../media/image4710.emf"/><Relationship Id="rId78" Type="http://schemas.openxmlformats.org/officeDocument/2006/relationships/customXml" Target="../ink/ink297.xml"/><Relationship Id="rId94" Type="http://schemas.openxmlformats.org/officeDocument/2006/relationships/customXml" Target="../ink/ink307.xml"/><Relationship Id="rId99" Type="http://schemas.openxmlformats.org/officeDocument/2006/relationships/customXml" Target="../ink/ink312.xml"/><Relationship Id="rId101" Type="http://schemas.openxmlformats.org/officeDocument/2006/relationships/image" Target="../media/image3730.emf"/><Relationship Id="rId143" Type="http://schemas.openxmlformats.org/officeDocument/2006/relationships/image" Target="../media/image3960.emf"/><Relationship Id="rId148" Type="http://schemas.openxmlformats.org/officeDocument/2006/relationships/customXml" Target="../ink/ink336.xml"/><Relationship Id="rId164" Type="http://schemas.openxmlformats.org/officeDocument/2006/relationships/customXml" Target="../ink/ink344.xml"/><Relationship Id="rId169" Type="http://schemas.openxmlformats.org/officeDocument/2006/relationships/image" Target="../media/image4111.emf"/><Relationship Id="rId9" Type="http://schemas.openxmlformats.org/officeDocument/2006/relationships/image" Target="../media/image1511.emf"/><Relationship Id="rId47" Type="http://schemas.openxmlformats.org/officeDocument/2006/relationships/image" Target="../media/image3410.emf"/><Relationship Id="rId68" Type="http://schemas.openxmlformats.org/officeDocument/2006/relationships/customXml" Target="../ink/ink292.xml"/><Relationship Id="rId89" Type="http://schemas.openxmlformats.org/officeDocument/2006/relationships/customXml" Target="../ink/ink303.xml"/><Relationship Id="rId112" Type="http://schemas.openxmlformats.org/officeDocument/2006/relationships/customXml" Target="../ink/ink319.xml"/><Relationship Id="rId133" Type="http://schemas.openxmlformats.org/officeDocument/2006/relationships/image" Target="../media/image3911.emf"/><Relationship Id="rId154" Type="http://schemas.openxmlformats.org/officeDocument/2006/relationships/customXml" Target="../ink/ink339.xml"/><Relationship Id="rId175" Type="http://schemas.openxmlformats.org/officeDocument/2006/relationships/image" Target="../media/image4180.emf"/><Relationship Id="rId37" Type="http://schemas.openxmlformats.org/officeDocument/2006/relationships/image" Target="../media/image2910.emf"/><Relationship Id="rId58" Type="http://schemas.openxmlformats.org/officeDocument/2006/relationships/customXml" Target="../ink/ink287.xml"/><Relationship Id="rId79" Type="http://schemas.openxmlformats.org/officeDocument/2006/relationships/image" Target="../media/image3830.emf"/><Relationship Id="rId102" Type="http://schemas.openxmlformats.org/officeDocument/2006/relationships/customXml" Target="../ink/ink314.xml"/><Relationship Id="rId123" Type="http://schemas.openxmlformats.org/officeDocument/2006/relationships/image" Target="../media/image3850.emf"/><Relationship Id="rId144" Type="http://schemas.openxmlformats.org/officeDocument/2006/relationships/customXml" Target="../ink/ink334.xml"/><Relationship Id="rId90" Type="http://schemas.openxmlformats.org/officeDocument/2006/relationships/image" Target="../media/image4200.emf"/><Relationship Id="rId165" Type="http://schemas.openxmlformats.org/officeDocument/2006/relationships/image" Target="../media/image4090.emf"/></Relationships>
</file>

<file path=ppt/slides/_rels/slide12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381.emf"/><Relationship Id="rId42" Type="http://schemas.openxmlformats.org/officeDocument/2006/relationships/customXml" Target="../ink/ink357.xml"/><Relationship Id="rId63" Type="http://schemas.openxmlformats.org/officeDocument/2006/relationships/image" Target="../media/image4211.emf"/><Relationship Id="rId84" Type="http://schemas.openxmlformats.org/officeDocument/2006/relationships/image" Target="../media/image4040.emf"/><Relationship Id="rId21" Type="http://schemas.openxmlformats.org/officeDocument/2006/relationships/image" Target="../media/image2111.emf"/><Relationship Id="rId138" Type="http://schemas.openxmlformats.org/officeDocument/2006/relationships/customXml" Target="../ink/ink409.xml"/><Relationship Id="rId159" Type="http://schemas.openxmlformats.org/officeDocument/2006/relationships/image" Target="../media/image4060.emf"/><Relationship Id="rId170" Type="http://schemas.openxmlformats.org/officeDocument/2006/relationships/customXml" Target="../ink/ink425.xml"/><Relationship Id="rId107" Type="http://schemas.openxmlformats.org/officeDocument/2006/relationships/image" Target="../media/image3760.emf"/><Relationship Id="rId32" Type="http://schemas.openxmlformats.org/officeDocument/2006/relationships/customXml" Target="../ink/ink352.xml"/><Relationship Id="rId53" Type="http://schemas.openxmlformats.org/officeDocument/2006/relationships/image" Target="../media/image3710.emf"/><Relationship Id="rId74" Type="http://schemas.openxmlformats.org/officeDocument/2006/relationships/customXml" Target="../ink/ink373.xml"/><Relationship Id="rId11" Type="http://schemas.openxmlformats.org/officeDocument/2006/relationships/image" Target="../media/image1611.emf"/><Relationship Id="rId128" Type="http://schemas.openxmlformats.org/officeDocument/2006/relationships/customXml" Target="../ink/ink404.xml"/><Relationship Id="rId149" Type="http://schemas.openxmlformats.org/officeDocument/2006/relationships/image" Target="../media/image3990.emf"/><Relationship Id="rId95" Type="http://schemas.openxmlformats.org/officeDocument/2006/relationships/customXml" Target="../ink/ink386.xml"/><Relationship Id="rId160" Type="http://schemas.openxmlformats.org/officeDocument/2006/relationships/customXml" Target="../ink/ink420.xml"/><Relationship Id="rId43" Type="http://schemas.openxmlformats.org/officeDocument/2006/relationships/image" Target="../media/image3210.emf"/><Relationship Id="rId48" Type="http://schemas.openxmlformats.org/officeDocument/2006/relationships/customXml" Target="../ink/ink360.xml"/><Relationship Id="rId64" Type="http://schemas.openxmlformats.org/officeDocument/2006/relationships/customXml" Target="../ink/ink368.xml"/><Relationship Id="rId69" Type="http://schemas.openxmlformats.org/officeDocument/2006/relationships/image" Target="../media/image4510.emf"/><Relationship Id="rId113" Type="http://schemas.openxmlformats.org/officeDocument/2006/relationships/image" Target="../media/image379.emf"/><Relationship Id="rId118" Type="http://schemas.openxmlformats.org/officeDocument/2006/relationships/customXml" Target="../ink/ink400.xml"/><Relationship Id="rId134" Type="http://schemas.openxmlformats.org/officeDocument/2006/relationships/customXml" Target="../ink/ink407.xml"/><Relationship Id="rId139" Type="http://schemas.openxmlformats.org/officeDocument/2006/relationships/image" Target="../media/image3940.emf"/><Relationship Id="rId80" Type="http://schemas.openxmlformats.org/officeDocument/2006/relationships/customXml" Target="../ink/ink376.xml"/><Relationship Id="rId85" Type="http://schemas.openxmlformats.org/officeDocument/2006/relationships/customXml" Target="../ink/ink379.xml"/><Relationship Id="rId150" Type="http://schemas.openxmlformats.org/officeDocument/2006/relationships/customXml" Target="../ink/ink415.xml"/><Relationship Id="rId155" Type="http://schemas.openxmlformats.org/officeDocument/2006/relationships/image" Target="../media/image4020.emf"/><Relationship Id="rId171" Type="http://schemas.openxmlformats.org/officeDocument/2006/relationships/image" Target="../media/image3880.emf"/><Relationship Id="rId33" Type="http://schemas.openxmlformats.org/officeDocument/2006/relationships/image" Target="../media/image2710.emf"/><Relationship Id="rId38" Type="http://schemas.openxmlformats.org/officeDocument/2006/relationships/customXml" Target="../ink/ink355.xml"/><Relationship Id="rId59" Type="http://schemas.openxmlformats.org/officeDocument/2006/relationships/image" Target="../media/image4010.emf"/><Relationship Id="rId17" Type="http://schemas.openxmlformats.org/officeDocument/2006/relationships/image" Target="../media/image1911.emf"/><Relationship Id="rId103" Type="http://schemas.openxmlformats.org/officeDocument/2006/relationships/image" Target="../media/image3740.emf"/><Relationship Id="rId108" Type="http://schemas.openxmlformats.org/officeDocument/2006/relationships/customXml" Target="../ink/ink395.xml"/><Relationship Id="rId124" Type="http://schemas.openxmlformats.org/officeDocument/2006/relationships/customXml" Target="../ink/ink402.xml"/><Relationship Id="rId129" Type="http://schemas.openxmlformats.org/officeDocument/2006/relationships/image" Target="../media/image3890.emf"/><Relationship Id="rId54" Type="http://schemas.openxmlformats.org/officeDocument/2006/relationships/customXml" Target="../ink/ink363.xml"/><Relationship Id="rId70" Type="http://schemas.openxmlformats.org/officeDocument/2006/relationships/customXml" Target="../ink/ink371.xml"/><Relationship Id="rId75" Type="http://schemas.openxmlformats.org/officeDocument/2006/relationships/image" Target="../media/image4810.emf"/><Relationship Id="rId91" Type="http://schemas.openxmlformats.org/officeDocument/2006/relationships/customXml" Target="../ink/ink382.xml"/><Relationship Id="rId96" Type="http://schemas.openxmlformats.org/officeDocument/2006/relationships/customXml" Target="../ink/ink387.xml"/><Relationship Id="rId140" Type="http://schemas.openxmlformats.org/officeDocument/2006/relationships/customXml" Target="../ink/ink410.xml"/><Relationship Id="rId145" Type="http://schemas.openxmlformats.org/officeDocument/2006/relationships/image" Target="../media/image3970.emf"/><Relationship Id="rId161" Type="http://schemas.openxmlformats.org/officeDocument/2006/relationships/image" Target="../media/image4070.emf"/><Relationship Id="rId166" Type="http://schemas.openxmlformats.org/officeDocument/2006/relationships/customXml" Target="../ink/ink423.xml"/><Relationship Id="rId1" Type="http://schemas.openxmlformats.org/officeDocument/2006/relationships/slideLayout" Target="../slideLayouts/slideLayout2.xml"/><Relationship Id="rId49" Type="http://schemas.openxmlformats.org/officeDocument/2006/relationships/image" Target="../media/image3510.emf"/><Relationship Id="rId23" Type="http://schemas.openxmlformats.org/officeDocument/2006/relationships/image" Target="../media/image2211.emf"/><Relationship Id="rId114" Type="http://schemas.openxmlformats.org/officeDocument/2006/relationships/customXml" Target="../ink/ink398.xml"/><Relationship Id="rId119" Type="http://schemas.openxmlformats.org/officeDocument/2006/relationships/image" Target="../media/image3820.emf"/><Relationship Id="rId44" Type="http://schemas.openxmlformats.org/officeDocument/2006/relationships/customXml" Target="../ink/ink358.xml"/><Relationship Id="rId60" Type="http://schemas.openxmlformats.org/officeDocument/2006/relationships/customXml" Target="../ink/ink366.xml"/><Relationship Id="rId65" Type="http://schemas.openxmlformats.org/officeDocument/2006/relationships/image" Target="../media/image4310.emf"/><Relationship Id="rId81" Type="http://schemas.openxmlformats.org/officeDocument/2006/relationships/image" Target="../media/image4030.emf"/><Relationship Id="rId86" Type="http://schemas.openxmlformats.org/officeDocument/2006/relationships/image" Target="../media/image4120.emf"/><Relationship Id="rId130" Type="http://schemas.openxmlformats.org/officeDocument/2006/relationships/customXml" Target="../ink/ink405.xml"/><Relationship Id="rId135" Type="http://schemas.openxmlformats.org/officeDocument/2006/relationships/image" Target="../media/image3920.emf"/><Relationship Id="rId151" Type="http://schemas.openxmlformats.org/officeDocument/2006/relationships/image" Target="../media/image4000.emf"/><Relationship Id="rId156" Type="http://schemas.openxmlformats.org/officeDocument/2006/relationships/customXml" Target="../ink/ink418.xml"/><Relationship Id="rId172" Type="http://schemas.openxmlformats.org/officeDocument/2006/relationships/customXml" Target="../ink/ink426.xml"/><Relationship Id="rId39" Type="http://schemas.openxmlformats.org/officeDocument/2006/relationships/image" Target="../media/image3010.emf"/><Relationship Id="rId13" Type="http://schemas.openxmlformats.org/officeDocument/2006/relationships/image" Target="../media/image1710.emf"/><Relationship Id="rId109" Type="http://schemas.openxmlformats.org/officeDocument/2006/relationships/image" Target="../media/image3770.emf"/><Relationship Id="rId34" Type="http://schemas.openxmlformats.org/officeDocument/2006/relationships/customXml" Target="../ink/ink353.xml"/><Relationship Id="rId50" Type="http://schemas.openxmlformats.org/officeDocument/2006/relationships/customXml" Target="../ink/ink361.xml"/><Relationship Id="rId55" Type="http://schemas.openxmlformats.org/officeDocument/2006/relationships/image" Target="../media/image3810.emf"/><Relationship Id="rId76" Type="http://schemas.openxmlformats.org/officeDocument/2006/relationships/customXml" Target="../ink/ink374.xml"/><Relationship Id="rId97" Type="http://schemas.openxmlformats.org/officeDocument/2006/relationships/customXml" Target="../ink/ink388.xml"/><Relationship Id="rId104" Type="http://schemas.openxmlformats.org/officeDocument/2006/relationships/customXml" Target="../ink/ink393.xml"/><Relationship Id="rId120" Type="http://schemas.openxmlformats.org/officeDocument/2006/relationships/customXml" Target="../ink/ink401.xml"/><Relationship Id="rId125" Type="http://schemas.openxmlformats.org/officeDocument/2006/relationships/image" Target="../media/image3860.emf"/><Relationship Id="rId141" Type="http://schemas.openxmlformats.org/officeDocument/2006/relationships/image" Target="../media/image3950.emf"/><Relationship Id="rId146" Type="http://schemas.openxmlformats.org/officeDocument/2006/relationships/customXml" Target="../ink/ink413.xml"/><Relationship Id="rId167" Type="http://schemas.openxmlformats.org/officeDocument/2006/relationships/image" Target="../media/image4100.emf"/><Relationship Id="rId71" Type="http://schemas.openxmlformats.org/officeDocument/2006/relationships/image" Target="../media/image4610.emf"/><Relationship Id="rId92" Type="http://schemas.openxmlformats.org/officeDocument/2006/relationships/customXml" Target="../ink/ink383.xml"/><Relationship Id="rId162" Type="http://schemas.openxmlformats.org/officeDocument/2006/relationships/customXml" Target="../ink/ink421.xml"/><Relationship Id="rId2" Type="http://schemas.openxmlformats.org/officeDocument/2006/relationships/customXml" Target="../ink/ink350.xml"/><Relationship Id="rId29" Type="http://schemas.openxmlformats.org/officeDocument/2006/relationships/image" Target="../media/image2510.emf"/><Relationship Id="rId40" Type="http://schemas.openxmlformats.org/officeDocument/2006/relationships/customXml" Target="../ink/ink356.xml"/><Relationship Id="rId45" Type="http://schemas.openxmlformats.org/officeDocument/2006/relationships/image" Target="../media/image3310.emf"/><Relationship Id="rId66" Type="http://schemas.openxmlformats.org/officeDocument/2006/relationships/customXml" Target="../ink/ink369.xml"/><Relationship Id="rId87" Type="http://schemas.openxmlformats.org/officeDocument/2006/relationships/customXml" Target="../ink/ink380.xml"/><Relationship Id="rId110" Type="http://schemas.openxmlformats.org/officeDocument/2006/relationships/customXml" Target="../ink/ink396.xml"/><Relationship Id="rId115" Type="http://schemas.openxmlformats.org/officeDocument/2006/relationships/image" Target="../media/image380.emf"/><Relationship Id="rId131" Type="http://schemas.openxmlformats.org/officeDocument/2006/relationships/image" Target="../media/image3900.emf"/><Relationship Id="rId136" Type="http://schemas.openxmlformats.org/officeDocument/2006/relationships/customXml" Target="../ink/ink408.xml"/><Relationship Id="rId157" Type="http://schemas.openxmlformats.org/officeDocument/2006/relationships/image" Target="../media/image4050.emf"/><Relationship Id="rId61" Type="http://schemas.openxmlformats.org/officeDocument/2006/relationships/image" Target="../media/image4110.emf"/><Relationship Id="rId82" Type="http://schemas.openxmlformats.org/officeDocument/2006/relationships/customXml" Target="../ink/ink377.xml"/><Relationship Id="rId152" Type="http://schemas.openxmlformats.org/officeDocument/2006/relationships/customXml" Target="../ink/ink416.xml"/><Relationship Id="rId173" Type="http://schemas.openxmlformats.org/officeDocument/2006/relationships/image" Target="../media/image3840.emf"/><Relationship Id="rId19" Type="http://schemas.openxmlformats.org/officeDocument/2006/relationships/image" Target="../media/image2011.emf"/><Relationship Id="rId30" Type="http://schemas.openxmlformats.org/officeDocument/2006/relationships/customXml" Target="../ink/ink351.xml"/><Relationship Id="rId35" Type="http://schemas.openxmlformats.org/officeDocument/2006/relationships/image" Target="../media/image2810.emf"/><Relationship Id="rId56" Type="http://schemas.openxmlformats.org/officeDocument/2006/relationships/customXml" Target="../ink/ink364.xml"/><Relationship Id="rId77" Type="http://schemas.openxmlformats.org/officeDocument/2006/relationships/image" Target="../media/image4910.emf"/><Relationship Id="rId100" Type="http://schemas.openxmlformats.org/officeDocument/2006/relationships/customXml" Target="../ink/ink391.xml"/><Relationship Id="rId105" Type="http://schemas.openxmlformats.org/officeDocument/2006/relationships/image" Target="../media/image3750.emf"/><Relationship Id="rId126" Type="http://schemas.openxmlformats.org/officeDocument/2006/relationships/customXml" Target="../ink/ink403.xml"/><Relationship Id="rId147" Type="http://schemas.openxmlformats.org/officeDocument/2006/relationships/image" Target="../media/image3980.emf"/><Relationship Id="rId168" Type="http://schemas.openxmlformats.org/officeDocument/2006/relationships/customXml" Target="../ink/ink424.xml"/><Relationship Id="rId51" Type="http://schemas.openxmlformats.org/officeDocument/2006/relationships/image" Target="../media/image3610.emf"/><Relationship Id="rId72" Type="http://schemas.openxmlformats.org/officeDocument/2006/relationships/customXml" Target="../ink/ink372.xml"/><Relationship Id="rId93" Type="http://schemas.openxmlformats.org/officeDocument/2006/relationships/customXml" Target="../ink/ink384.xml"/><Relationship Id="rId98" Type="http://schemas.openxmlformats.org/officeDocument/2006/relationships/customXml" Target="../ink/ink389.xml"/><Relationship Id="rId142" Type="http://schemas.openxmlformats.org/officeDocument/2006/relationships/customXml" Target="../ink/ink411.xml"/><Relationship Id="rId163" Type="http://schemas.openxmlformats.org/officeDocument/2006/relationships/image" Target="../media/image4080.emf"/><Relationship Id="rId46" Type="http://schemas.openxmlformats.org/officeDocument/2006/relationships/customXml" Target="../ink/ink359.xml"/><Relationship Id="rId67" Type="http://schemas.openxmlformats.org/officeDocument/2006/relationships/image" Target="../media/image4410.emf"/><Relationship Id="rId25" Type="http://schemas.openxmlformats.org/officeDocument/2006/relationships/image" Target="../media/image2310.emf"/><Relationship Id="rId116" Type="http://schemas.openxmlformats.org/officeDocument/2006/relationships/customXml" Target="../ink/ink399.xml"/><Relationship Id="rId137" Type="http://schemas.openxmlformats.org/officeDocument/2006/relationships/image" Target="../media/image3930.emf"/><Relationship Id="rId158" Type="http://schemas.openxmlformats.org/officeDocument/2006/relationships/customXml" Target="../ink/ink419.xml"/><Relationship Id="rId41" Type="http://schemas.openxmlformats.org/officeDocument/2006/relationships/image" Target="../media/image3110.emf"/><Relationship Id="rId62" Type="http://schemas.openxmlformats.org/officeDocument/2006/relationships/customXml" Target="../ink/ink367.xml"/><Relationship Id="rId83" Type="http://schemas.openxmlformats.org/officeDocument/2006/relationships/customXml" Target="../ink/ink378.xml"/><Relationship Id="rId88" Type="http://schemas.openxmlformats.org/officeDocument/2006/relationships/image" Target="../media/image4130.emf"/><Relationship Id="rId111" Type="http://schemas.openxmlformats.org/officeDocument/2006/relationships/image" Target="../media/image3780.emf"/><Relationship Id="rId132" Type="http://schemas.openxmlformats.org/officeDocument/2006/relationships/customXml" Target="../ink/ink406.xml"/><Relationship Id="rId153" Type="http://schemas.openxmlformats.org/officeDocument/2006/relationships/image" Target="../media/image4011.emf"/><Relationship Id="rId174" Type="http://schemas.openxmlformats.org/officeDocument/2006/relationships/customXml" Target="../ink/ink427.xml"/><Relationship Id="rId36" Type="http://schemas.openxmlformats.org/officeDocument/2006/relationships/customXml" Target="../ink/ink354.xml"/><Relationship Id="rId57" Type="http://schemas.openxmlformats.org/officeDocument/2006/relationships/image" Target="../media/image3910.emf"/><Relationship Id="rId15" Type="http://schemas.openxmlformats.org/officeDocument/2006/relationships/image" Target="../media/image185.emf"/><Relationship Id="rId106" Type="http://schemas.openxmlformats.org/officeDocument/2006/relationships/customXml" Target="../ink/ink394.xml"/><Relationship Id="rId127" Type="http://schemas.openxmlformats.org/officeDocument/2006/relationships/image" Target="../media/image3870.emf"/><Relationship Id="rId31" Type="http://schemas.openxmlformats.org/officeDocument/2006/relationships/image" Target="../media/image2610.emf"/><Relationship Id="rId52" Type="http://schemas.openxmlformats.org/officeDocument/2006/relationships/customXml" Target="../ink/ink362.xml"/><Relationship Id="rId73" Type="http://schemas.openxmlformats.org/officeDocument/2006/relationships/image" Target="../media/image4710.emf"/><Relationship Id="rId78" Type="http://schemas.openxmlformats.org/officeDocument/2006/relationships/customXml" Target="../ink/ink375.xml"/><Relationship Id="rId94" Type="http://schemas.openxmlformats.org/officeDocument/2006/relationships/customXml" Target="../ink/ink385.xml"/><Relationship Id="rId99" Type="http://schemas.openxmlformats.org/officeDocument/2006/relationships/customXml" Target="../ink/ink390.xml"/><Relationship Id="rId101" Type="http://schemas.openxmlformats.org/officeDocument/2006/relationships/image" Target="../media/image3730.emf"/><Relationship Id="rId143" Type="http://schemas.openxmlformats.org/officeDocument/2006/relationships/image" Target="../media/image3960.emf"/><Relationship Id="rId148" Type="http://schemas.openxmlformats.org/officeDocument/2006/relationships/customXml" Target="../ink/ink414.xml"/><Relationship Id="rId164" Type="http://schemas.openxmlformats.org/officeDocument/2006/relationships/customXml" Target="../ink/ink422.xml"/><Relationship Id="rId169" Type="http://schemas.openxmlformats.org/officeDocument/2006/relationships/image" Target="../media/image4111.emf"/><Relationship Id="rId9" Type="http://schemas.openxmlformats.org/officeDocument/2006/relationships/image" Target="../media/image1511.emf"/><Relationship Id="rId47" Type="http://schemas.openxmlformats.org/officeDocument/2006/relationships/image" Target="../media/image3410.emf"/><Relationship Id="rId68" Type="http://schemas.openxmlformats.org/officeDocument/2006/relationships/customXml" Target="../ink/ink370.xml"/><Relationship Id="rId89" Type="http://schemas.openxmlformats.org/officeDocument/2006/relationships/customXml" Target="../ink/ink381.xml"/><Relationship Id="rId112" Type="http://schemas.openxmlformats.org/officeDocument/2006/relationships/customXml" Target="../ink/ink397.xml"/><Relationship Id="rId133" Type="http://schemas.openxmlformats.org/officeDocument/2006/relationships/image" Target="../media/image3911.emf"/><Relationship Id="rId154" Type="http://schemas.openxmlformats.org/officeDocument/2006/relationships/customXml" Target="../ink/ink417.xml"/><Relationship Id="rId175" Type="http://schemas.openxmlformats.org/officeDocument/2006/relationships/image" Target="../media/image4180.emf"/><Relationship Id="rId37" Type="http://schemas.openxmlformats.org/officeDocument/2006/relationships/image" Target="../media/image2910.emf"/><Relationship Id="rId58" Type="http://schemas.openxmlformats.org/officeDocument/2006/relationships/customXml" Target="../ink/ink365.xml"/><Relationship Id="rId79" Type="http://schemas.openxmlformats.org/officeDocument/2006/relationships/image" Target="../media/image3830.emf"/><Relationship Id="rId102" Type="http://schemas.openxmlformats.org/officeDocument/2006/relationships/customXml" Target="../ink/ink392.xml"/><Relationship Id="rId123" Type="http://schemas.openxmlformats.org/officeDocument/2006/relationships/image" Target="../media/image3850.emf"/><Relationship Id="rId144" Type="http://schemas.openxmlformats.org/officeDocument/2006/relationships/customXml" Target="../ink/ink412.xml"/><Relationship Id="rId90" Type="http://schemas.openxmlformats.org/officeDocument/2006/relationships/image" Target="../media/image4200.emf"/><Relationship Id="rId165" Type="http://schemas.openxmlformats.org/officeDocument/2006/relationships/image" Target="../media/image4090.emf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customXml" Target="../ink/ink432.xml"/><Relationship Id="rId18" Type="http://schemas.openxmlformats.org/officeDocument/2006/relationships/image" Target="../media/image683.emf"/><Relationship Id="rId26" Type="http://schemas.openxmlformats.org/officeDocument/2006/relationships/image" Target="../media/image687.emf"/><Relationship Id="rId39" Type="http://schemas.openxmlformats.org/officeDocument/2006/relationships/customXml" Target="../ink/ink445.xml"/><Relationship Id="rId21" Type="http://schemas.openxmlformats.org/officeDocument/2006/relationships/customXml" Target="../ink/ink436.xml"/><Relationship Id="rId34" Type="http://schemas.openxmlformats.org/officeDocument/2006/relationships/image" Target="../media/image691.emf"/><Relationship Id="rId42" Type="http://schemas.openxmlformats.org/officeDocument/2006/relationships/image" Target="../media/image695.emf"/><Relationship Id="rId47" Type="http://schemas.openxmlformats.org/officeDocument/2006/relationships/customXml" Target="../ink/ink449.xml"/><Relationship Id="rId7" Type="http://schemas.openxmlformats.org/officeDocument/2006/relationships/customXml" Target="../ink/ink429.xml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682.emf"/><Relationship Id="rId29" Type="http://schemas.openxmlformats.org/officeDocument/2006/relationships/customXml" Target="../ink/ink4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7.emf"/><Relationship Id="rId11" Type="http://schemas.openxmlformats.org/officeDocument/2006/relationships/customXml" Target="../ink/ink431.xml"/><Relationship Id="rId24" Type="http://schemas.openxmlformats.org/officeDocument/2006/relationships/image" Target="../media/image686.emf"/><Relationship Id="rId32" Type="http://schemas.openxmlformats.org/officeDocument/2006/relationships/image" Target="../media/image690.emf"/><Relationship Id="rId37" Type="http://schemas.openxmlformats.org/officeDocument/2006/relationships/customXml" Target="../ink/ink444.xml"/><Relationship Id="rId40" Type="http://schemas.openxmlformats.org/officeDocument/2006/relationships/image" Target="../media/image694.emf"/><Relationship Id="rId45" Type="http://schemas.openxmlformats.org/officeDocument/2006/relationships/customXml" Target="../ink/ink448.xml"/><Relationship Id="rId5" Type="http://schemas.openxmlformats.org/officeDocument/2006/relationships/customXml" Target="../ink/ink428.xml"/><Relationship Id="rId15" Type="http://schemas.openxmlformats.org/officeDocument/2006/relationships/customXml" Target="../ink/ink433.xml"/><Relationship Id="rId23" Type="http://schemas.openxmlformats.org/officeDocument/2006/relationships/customXml" Target="../ink/ink437.xml"/><Relationship Id="rId28" Type="http://schemas.openxmlformats.org/officeDocument/2006/relationships/image" Target="../media/image688.emf"/><Relationship Id="rId36" Type="http://schemas.openxmlformats.org/officeDocument/2006/relationships/image" Target="../media/image692.emf"/><Relationship Id="rId10" Type="http://schemas.openxmlformats.org/officeDocument/2006/relationships/image" Target="../media/image679.emf"/><Relationship Id="rId19" Type="http://schemas.openxmlformats.org/officeDocument/2006/relationships/customXml" Target="../ink/ink435.xml"/><Relationship Id="rId31" Type="http://schemas.openxmlformats.org/officeDocument/2006/relationships/customXml" Target="../ink/ink441.xml"/><Relationship Id="rId44" Type="http://schemas.openxmlformats.org/officeDocument/2006/relationships/image" Target="../media/image696.emf"/><Relationship Id="rId4" Type="http://schemas.openxmlformats.org/officeDocument/2006/relationships/image" Target="../media/image6.png"/><Relationship Id="rId9" Type="http://schemas.openxmlformats.org/officeDocument/2006/relationships/customXml" Target="../ink/ink430.xml"/><Relationship Id="rId14" Type="http://schemas.openxmlformats.org/officeDocument/2006/relationships/image" Target="../media/image681.emf"/><Relationship Id="rId22" Type="http://schemas.openxmlformats.org/officeDocument/2006/relationships/image" Target="../media/image685.emf"/><Relationship Id="rId27" Type="http://schemas.openxmlformats.org/officeDocument/2006/relationships/customXml" Target="../ink/ink439.xml"/><Relationship Id="rId30" Type="http://schemas.openxmlformats.org/officeDocument/2006/relationships/image" Target="../media/image689.emf"/><Relationship Id="rId35" Type="http://schemas.openxmlformats.org/officeDocument/2006/relationships/customXml" Target="../ink/ink443.xml"/><Relationship Id="rId43" Type="http://schemas.openxmlformats.org/officeDocument/2006/relationships/customXml" Target="../ink/ink447.xml"/><Relationship Id="rId48" Type="http://schemas.openxmlformats.org/officeDocument/2006/relationships/image" Target="../media/image698.emf"/><Relationship Id="rId8" Type="http://schemas.openxmlformats.org/officeDocument/2006/relationships/image" Target="../media/image678.emf"/><Relationship Id="rId3" Type="http://schemas.openxmlformats.org/officeDocument/2006/relationships/image" Target="../media/image5.png"/><Relationship Id="rId12" Type="http://schemas.openxmlformats.org/officeDocument/2006/relationships/image" Target="../media/image680.emf"/><Relationship Id="rId17" Type="http://schemas.openxmlformats.org/officeDocument/2006/relationships/customXml" Target="../ink/ink434.xml"/><Relationship Id="rId25" Type="http://schemas.openxmlformats.org/officeDocument/2006/relationships/customXml" Target="../ink/ink438.xml"/><Relationship Id="rId33" Type="http://schemas.openxmlformats.org/officeDocument/2006/relationships/customXml" Target="../ink/ink442.xml"/><Relationship Id="rId38" Type="http://schemas.openxmlformats.org/officeDocument/2006/relationships/image" Target="../media/image693.emf"/><Relationship Id="rId46" Type="http://schemas.openxmlformats.org/officeDocument/2006/relationships/image" Target="../media/image697.emf"/><Relationship Id="rId20" Type="http://schemas.openxmlformats.org/officeDocument/2006/relationships/image" Target="../media/image684.emf"/><Relationship Id="rId41" Type="http://schemas.openxmlformats.org/officeDocument/2006/relationships/customXml" Target="../ink/ink446.xml"/></Relationships>
</file>

<file path=ppt/slides/_rels/slide14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506.xml"/><Relationship Id="rId21" Type="http://schemas.openxmlformats.org/officeDocument/2006/relationships/customXml" Target="../ink/ink458.xml"/><Relationship Id="rId42" Type="http://schemas.openxmlformats.org/officeDocument/2006/relationships/image" Target="../media/image717.emf"/><Relationship Id="rId63" Type="http://schemas.openxmlformats.org/officeDocument/2006/relationships/customXml" Target="../ink/ink479.xml"/><Relationship Id="rId84" Type="http://schemas.openxmlformats.org/officeDocument/2006/relationships/image" Target="../media/image739.emf"/><Relationship Id="rId138" Type="http://schemas.openxmlformats.org/officeDocument/2006/relationships/image" Target="../media/image766.emf"/><Relationship Id="rId170" Type="http://schemas.openxmlformats.org/officeDocument/2006/relationships/image" Target="../media/image694.emf"/><Relationship Id="rId107" Type="http://schemas.openxmlformats.org/officeDocument/2006/relationships/customXml" Target="../ink/ink501.xml"/><Relationship Id="rId11" Type="http://schemas.openxmlformats.org/officeDocument/2006/relationships/customXml" Target="../ink/ink453.xml"/><Relationship Id="rId32" Type="http://schemas.openxmlformats.org/officeDocument/2006/relationships/image" Target="../media/image712.emf"/><Relationship Id="rId53" Type="http://schemas.openxmlformats.org/officeDocument/2006/relationships/customXml" Target="../ink/ink474.xml"/><Relationship Id="rId74" Type="http://schemas.openxmlformats.org/officeDocument/2006/relationships/image" Target="../media/image734.emf"/><Relationship Id="rId128" Type="http://schemas.openxmlformats.org/officeDocument/2006/relationships/image" Target="../media/image761.emf"/><Relationship Id="rId149" Type="http://schemas.openxmlformats.org/officeDocument/2006/relationships/customXml" Target="../ink/ink522.xml"/><Relationship Id="rId5" Type="http://schemas.openxmlformats.org/officeDocument/2006/relationships/customXml" Target="../ink/ink450.xml"/><Relationship Id="rId95" Type="http://schemas.openxmlformats.org/officeDocument/2006/relationships/customXml" Target="../ink/ink495.xml"/><Relationship Id="rId22" Type="http://schemas.openxmlformats.org/officeDocument/2006/relationships/image" Target="../media/image707.emf"/><Relationship Id="rId43" Type="http://schemas.openxmlformats.org/officeDocument/2006/relationships/customXml" Target="../ink/ink469.xml"/><Relationship Id="rId64" Type="http://schemas.openxmlformats.org/officeDocument/2006/relationships/image" Target="../media/image728.emf"/><Relationship Id="rId118" Type="http://schemas.openxmlformats.org/officeDocument/2006/relationships/image" Target="../media/image756.emf"/><Relationship Id="rId139" Type="http://schemas.openxmlformats.org/officeDocument/2006/relationships/customXml" Target="../ink/ink517.xml"/><Relationship Id="rId85" Type="http://schemas.openxmlformats.org/officeDocument/2006/relationships/customXml" Target="../ink/ink490.xml"/><Relationship Id="rId150" Type="http://schemas.openxmlformats.org/officeDocument/2006/relationships/image" Target="../media/image773.emf"/><Relationship Id="rId171" Type="http://schemas.openxmlformats.org/officeDocument/2006/relationships/customXml" Target="../ink/ink526.xml"/><Relationship Id="rId12" Type="http://schemas.openxmlformats.org/officeDocument/2006/relationships/image" Target="../media/image702.emf"/><Relationship Id="rId17" Type="http://schemas.openxmlformats.org/officeDocument/2006/relationships/customXml" Target="../ink/ink456.xml"/><Relationship Id="rId33" Type="http://schemas.openxmlformats.org/officeDocument/2006/relationships/customXml" Target="../ink/ink464.xml"/><Relationship Id="rId38" Type="http://schemas.openxmlformats.org/officeDocument/2006/relationships/image" Target="../media/image715.emf"/><Relationship Id="rId59" Type="http://schemas.openxmlformats.org/officeDocument/2006/relationships/customXml" Target="../ink/ink477.xml"/><Relationship Id="rId103" Type="http://schemas.openxmlformats.org/officeDocument/2006/relationships/customXml" Target="../ink/ink499.xml"/><Relationship Id="rId108" Type="http://schemas.openxmlformats.org/officeDocument/2006/relationships/image" Target="../media/image751.emf"/><Relationship Id="rId124" Type="http://schemas.openxmlformats.org/officeDocument/2006/relationships/image" Target="../media/image759.emf"/><Relationship Id="rId129" Type="http://schemas.openxmlformats.org/officeDocument/2006/relationships/customXml" Target="../ink/ink512.xml"/><Relationship Id="rId54" Type="http://schemas.openxmlformats.org/officeDocument/2006/relationships/image" Target="../media/image723.emf"/><Relationship Id="rId70" Type="http://schemas.openxmlformats.org/officeDocument/2006/relationships/image" Target="../media/image732.emf"/><Relationship Id="rId75" Type="http://schemas.openxmlformats.org/officeDocument/2006/relationships/customXml" Target="../ink/ink485.xml"/><Relationship Id="rId91" Type="http://schemas.openxmlformats.org/officeDocument/2006/relationships/customXml" Target="../ink/ink493.xml"/><Relationship Id="rId96" Type="http://schemas.openxmlformats.org/officeDocument/2006/relationships/image" Target="../media/image745.emf"/><Relationship Id="rId140" Type="http://schemas.openxmlformats.org/officeDocument/2006/relationships/image" Target="../media/image767.emf"/><Relationship Id="rId145" Type="http://schemas.openxmlformats.org/officeDocument/2006/relationships/customXml" Target="../ink/ink5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9.emf"/><Relationship Id="rId23" Type="http://schemas.openxmlformats.org/officeDocument/2006/relationships/customXml" Target="../ink/ink459.xml"/><Relationship Id="rId28" Type="http://schemas.openxmlformats.org/officeDocument/2006/relationships/image" Target="../media/image710.emf"/><Relationship Id="rId49" Type="http://schemas.openxmlformats.org/officeDocument/2006/relationships/customXml" Target="../ink/ink472.xml"/><Relationship Id="rId114" Type="http://schemas.openxmlformats.org/officeDocument/2006/relationships/image" Target="../media/image754.emf"/><Relationship Id="rId119" Type="http://schemas.openxmlformats.org/officeDocument/2006/relationships/customXml" Target="../ink/ink507.xml"/><Relationship Id="rId44" Type="http://schemas.openxmlformats.org/officeDocument/2006/relationships/image" Target="../media/image718.emf"/><Relationship Id="rId60" Type="http://schemas.openxmlformats.org/officeDocument/2006/relationships/image" Target="../media/image726.emf"/><Relationship Id="rId65" Type="http://schemas.openxmlformats.org/officeDocument/2006/relationships/customXml" Target="../ink/ink480.xml"/><Relationship Id="rId81" Type="http://schemas.openxmlformats.org/officeDocument/2006/relationships/customXml" Target="../ink/ink488.xml"/><Relationship Id="rId86" Type="http://schemas.openxmlformats.org/officeDocument/2006/relationships/image" Target="../media/image740.emf"/><Relationship Id="rId130" Type="http://schemas.openxmlformats.org/officeDocument/2006/relationships/image" Target="../media/image762.emf"/><Relationship Id="rId135" Type="http://schemas.openxmlformats.org/officeDocument/2006/relationships/customXml" Target="../ink/ink515.xml"/><Relationship Id="rId151" Type="http://schemas.openxmlformats.org/officeDocument/2006/relationships/customXml" Target="../ink/ink523.xml"/><Relationship Id="rId177" Type="http://schemas.openxmlformats.org/officeDocument/2006/relationships/customXml" Target="../ink/ink529.xml"/><Relationship Id="rId172" Type="http://schemas.openxmlformats.org/officeDocument/2006/relationships/image" Target="../media/image695.emf"/><Relationship Id="rId13" Type="http://schemas.openxmlformats.org/officeDocument/2006/relationships/customXml" Target="../ink/ink454.xml"/><Relationship Id="rId18" Type="http://schemas.openxmlformats.org/officeDocument/2006/relationships/image" Target="../media/image705.emf"/><Relationship Id="rId39" Type="http://schemas.openxmlformats.org/officeDocument/2006/relationships/customXml" Target="../ink/ink467.xml"/><Relationship Id="rId109" Type="http://schemas.openxmlformats.org/officeDocument/2006/relationships/customXml" Target="../ink/ink502.xml"/><Relationship Id="rId34" Type="http://schemas.openxmlformats.org/officeDocument/2006/relationships/image" Target="../media/image713.emf"/><Relationship Id="rId50" Type="http://schemas.openxmlformats.org/officeDocument/2006/relationships/image" Target="../media/image721.emf"/><Relationship Id="rId55" Type="http://schemas.openxmlformats.org/officeDocument/2006/relationships/customXml" Target="../ink/ink475.xml"/><Relationship Id="rId76" Type="http://schemas.openxmlformats.org/officeDocument/2006/relationships/image" Target="../media/image735.emf"/><Relationship Id="rId97" Type="http://schemas.openxmlformats.org/officeDocument/2006/relationships/customXml" Target="../ink/ink496.xml"/><Relationship Id="rId104" Type="http://schemas.openxmlformats.org/officeDocument/2006/relationships/image" Target="../media/image749.emf"/><Relationship Id="rId120" Type="http://schemas.openxmlformats.org/officeDocument/2006/relationships/image" Target="../media/image757.emf"/><Relationship Id="rId125" Type="http://schemas.openxmlformats.org/officeDocument/2006/relationships/customXml" Target="../ink/ink510.xml"/><Relationship Id="rId141" Type="http://schemas.openxmlformats.org/officeDocument/2006/relationships/customXml" Target="../ink/ink518.xml"/><Relationship Id="rId146" Type="http://schemas.openxmlformats.org/officeDocument/2006/relationships/image" Target="../media/image771.emf"/><Relationship Id="rId7" Type="http://schemas.openxmlformats.org/officeDocument/2006/relationships/customXml" Target="../ink/ink451.xml"/><Relationship Id="rId71" Type="http://schemas.openxmlformats.org/officeDocument/2006/relationships/customXml" Target="../ink/ink483.xml"/><Relationship Id="rId92" Type="http://schemas.openxmlformats.org/officeDocument/2006/relationships/image" Target="../media/image743.emf"/><Relationship Id="rId2" Type="http://schemas.openxmlformats.org/officeDocument/2006/relationships/notesSlide" Target="../notesSlides/notesSlide6.xml"/><Relationship Id="rId29" Type="http://schemas.openxmlformats.org/officeDocument/2006/relationships/customXml" Target="../ink/ink462.xml"/><Relationship Id="rId24" Type="http://schemas.openxmlformats.org/officeDocument/2006/relationships/image" Target="../media/image708.emf"/><Relationship Id="rId40" Type="http://schemas.openxmlformats.org/officeDocument/2006/relationships/image" Target="../media/image716.emf"/><Relationship Id="rId45" Type="http://schemas.openxmlformats.org/officeDocument/2006/relationships/customXml" Target="../ink/ink470.xml"/><Relationship Id="rId66" Type="http://schemas.openxmlformats.org/officeDocument/2006/relationships/image" Target="../media/image729.emf"/><Relationship Id="rId87" Type="http://schemas.openxmlformats.org/officeDocument/2006/relationships/customXml" Target="../ink/ink491.xml"/><Relationship Id="rId110" Type="http://schemas.openxmlformats.org/officeDocument/2006/relationships/image" Target="../media/image752.emf"/><Relationship Id="rId115" Type="http://schemas.openxmlformats.org/officeDocument/2006/relationships/customXml" Target="../ink/ink505.xml"/><Relationship Id="rId131" Type="http://schemas.openxmlformats.org/officeDocument/2006/relationships/customXml" Target="../ink/ink513.xml"/><Relationship Id="rId136" Type="http://schemas.openxmlformats.org/officeDocument/2006/relationships/image" Target="../media/image765.emf"/><Relationship Id="rId178" Type="http://schemas.openxmlformats.org/officeDocument/2006/relationships/image" Target="../media/image782.emf"/><Relationship Id="rId61" Type="http://schemas.openxmlformats.org/officeDocument/2006/relationships/customXml" Target="../ink/ink478.xml"/><Relationship Id="rId82" Type="http://schemas.openxmlformats.org/officeDocument/2006/relationships/image" Target="../media/image738.emf"/><Relationship Id="rId152" Type="http://schemas.openxmlformats.org/officeDocument/2006/relationships/image" Target="../media/image774.emf"/><Relationship Id="rId173" Type="http://schemas.openxmlformats.org/officeDocument/2006/relationships/customXml" Target="../ink/ink527.xml"/><Relationship Id="rId19" Type="http://schemas.openxmlformats.org/officeDocument/2006/relationships/customXml" Target="../ink/ink457.xml"/><Relationship Id="rId14" Type="http://schemas.openxmlformats.org/officeDocument/2006/relationships/image" Target="../media/image703.emf"/><Relationship Id="rId30" Type="http://schemas.openxmlformats.org/officeDocument/2006/relationships/image" Target="../media/image711.emf"/><Relationship Id="rId35" Type="http://schemas.openxmlformats.org/officeDocument/2006/relationships/customXml" Target="../ink/ink465.xml"/><Relationship Id="rId56" Type="http://schemas.openxmlformats.org/officeDocument/2006/relationships/image" Target="../media/image724.emf"/><Relationship Id="rId77" Type="http://schemas.openxmlformats.org/officeDocument/2006/relationships/customXml" Target="../ink/ink486.xml"/><Relationship Id="rId100" Type="http://schemas.openxmlformats.org/officeDocument/2006/relationships/image" Target="../media/image747.emf"/><Relationship Id="rId105" Type="http://schemas.openxmlformats.org/officeDocument/2006/relationships/customXml" Target="../ink/ink500.xml"/><Relationship Id="rId126" Type="http://schemas.openxmlformats.org/officeDocument/2006/relationships/image" Target="../media/image760.emf"/><Relationship Id="rId147" Type="http://schemas.openxmlformats.org/officeDocument/2006/relationships/customXml" Target="../ink/ink521.xml"/><Relationship Id="rId168" Type="http://schemas.openxmlformats.org/officeDocument/2006/relationships/image" Target="../media/image693.emf"/><Relationship Id="rId8" Type="http://schemas.openxmlformats.org/officeDocument/2006/relationships/image" Target="../media/image700.emf"/><Relationship Id="rId51" Type="http://schemas.openxmlformats.org/officeDocument/2006/relationships/customXml" Target="../ink/ink473.xml"/><Relationship Id="rId72" Type="http://schemas.openxmlformats.org/officeDocument/2006/relationships/image" Target="../media/image733.emf"/><Relationship Id="rId93" Type="http://schemas.openxmlformats.org/officeDocument/2006/relationships/customXml" Target="../ink/ink494.xml"/><Relationship Id="rId98" Type="http://schemas.openxmlformats.org/officeDocument/2006/relationships/image" Target="../media/image746.emf"/><Relationship Id="rId121" Type="http://schemas.openxmlformats.org/officeDocument/2006/relationships/customXml" Target="../ink/ink508.xml"/><Relationship Id="rId142" Type="http://schemas.openxmlformats.org/officeDocument/2006/relationships/image" Target="../media/image768.emf"/><Relationship Id="rId3" Type="http://schemas.openxmlformats.org/officeDocument/2006/relationships/image" Target="../media/image5.png"/><Relationship Id="rId25" Type="http://schemas.openxmlformats.org/officeDocument/2006/relationships/customXml" Target="../ink/ink460.xml"/><Relationship Id="rId46" Type="http://schemas.openxmlformats.org/officeDocument/2006/relationships/image" Target="../media/image719.emf"/><Relationship Id="rId67" Type="http://schemas.openxmlformats.org/officeDocument/2006/relationships/customXml" Target="../ink/ink481.xml"/><Relationship Id="rId116" Type="http://schemas.openxmlformats.org/officeDocument/2006/relationships/image" Target="../media/image755.emf"/><Relationship Id="rId137" Type="http://schemas.openxmlformats.org/officeDocument/2006/relationships/customXml" Target="../ink/ink516.xml"/><Relationship Id="rId20" Type="http://schemas.openxmlformats.org/officeDocument/2006/relationships/image" Target="../media/image706.emf"/><Relationship Id="rId41" Type="http://schemas.openxmlformats.org/officeDocument/2006/relationships/customXml" Target="../ink/ink468.xml"/><Relationship Id="rId62" Type="http://schemas.openxmlformats.org/officeDocument/2006/relationships/image" Target="../media/image727.emf"/><Relationship Id="rId83" Type="http://schemas.openxmlformats.org/officeDocument/2006/relationships/customXml" Target="../ink/ink489.xml"/><Relationship Id="rId88" Type="http://schemas.openxmlformats.org/officeDocument/2006/relationships/image" Target="../media/image741.emf"/><Relationship Id="rId111" Type="http://schemas.openxmlformats.org/officeDocument/2006/relationships/customXml" Target="../ink/ink503.xml"/><Relationship Id="rId132" Type="http://schemas.openxmlformats.org/officeDocument/2006/relationships/image" Target="../media/image763.emf"/><Relationship Id="rId153" Type="http://schemas.openxmlformats.org/officeDocument/2006/relationships/customXml" Target="../ink/ink524.xml"/><Relationship Id="rId174" Type="http://schemas.openxmlformats.org/officeDocument/2006/relationships/image" Target="../media/image696.emf"/><Relationship Id="rId179" Type="http://schemas.openxmlformats.org/officeDocument/2006/relationships/customXml" Target="../ink/ink530.xml"/><Relationship Id="rId15" Type="http://schemas.openxmlformats.org/officeDocument/2006/relationships/customXml" Target="../ink/ink455.xml"/><Relationship Id="rId36" Type="http://schemas.openxmlformats.org/officeDocument/2006/relationships/image" Target="../media/image714.emf"/><Relationship Id="rId57" Type="http://schemas.openxmlformats.org/officeDocument/2006/relationships/customXml" Target="../ink/ink476.xml"/><Relationship Id="rId106" Type="http://schemas.openxmlformats.org/officeDocument/2006/relationships/image" Target="../media/image750.emf"/><Relationship Id="rId127" Type="http://schemas.openxmlformats.org/officeDocument/2006/relationships/customXml" Target="../ink/ink511.xml"/><Relationship Id="rId10" Type="http://schemas.openxmlformats.org/officeDocument/2006/relationships/image" Target="../media/image701.emf"/><Relationship Id="rId31" Type="http://schemas.openxmlformats.org/officeDocument/2006/relationships/customXml" Target="../ink/ink463.xml"/><Relationship Id="rId52" Type="http://schemas.openxmlformats.org/officeDocument/2006/relationships/image" Target="../media/image722.emf"/><Relationship Id="rId73" Type="http://schemas.openxmlformats.org/officeDocument/2006/relationships/customXml" Target="../ink/ink484.xml"/><Relationship Id="rId78" Type="http://schemas.openxmlformats.org/officeDocument/2006/relationships/image" Target="../media/image736.emf"/><Relationship Id="rId94" Type="http://schemas.openxmlformats.org/officeDocument/2006/relationships/image" Target="../media/image744.emf"/><Relationship Id="rId99" Type="http://schemas.openxmlformats.org/officeDocument/2006/relationships/customXml" Target="../ink/ink497.xml"/><Relationship Id="rId101" Type="http://schemas.openxmlformats.org/officeDocument/2006/relationships/customXml" Target="../ink/ink498.xml"/><Relationship Id="rId122" Type="http://schemas.openxmlformats.org/officeDocument/2006/relationships/image" Target="../media/image758.emf"/><Relationship Id="rId143" Type="http://schemas.openxmlformats.org/officeDocument/2006/relationships/customXml" Target="../ink/ink519.xml"/><Relationship Id="rId148" Type="http://schemas.openxmlformats.org/officeDocument/2006/relationships/image" Target="../media/image772.emf"/><Relationship Id="rId169" Type="http://schemas.openxmlformats.org/officeDocument/2006/relationships/customXml" Target="../ink/ink525.xml"/><Relationship Id="rId4" Type="http://schemas.openxmlformats.org/officeDocument/2006/relationships/image" Target="../media/image6.png"/><Relationship Id="rId9" Type="http://schemas.openxmlformats.org/officeDocument/2006/relationships/customXml" Target="../ink/ink452.xml"/><Relationship Id="rId180" Type="http://schemas.openxmlformats.org/officeDocument/2006/relationships/image" Target="../media/image698.emf"/><Relationship Id="rId26" Type="http://schemas.openxmlformats.org/officeDocument/2006/relationships/image" Target="../media/image709.emf"/><Relationship Id="rId47" Type="http://schemas.openxmlformats.org/officeDocument/2006/relationships/customXml" Target="../ink/ink471.xml"/><Relationship Id="rId68" Type="http://schemas.openxmlformats.org/officeDocument/2006/relationships/image" Target="../media/image731.emf"/><Relationship Id="rId89" Type="http://schemas.openxmlformats.org/officeDocument/2006/relationships/customXml" Target="../ink/ink492.xml"/><Relationship Id="rId112" Type="http://schemas.openxmlformats.org/officeDocument/2006/relationships/image" Target="../media/image753.emf"/><Relationship Id="rId133" Type="http://schemas.openxmlformats.org/officeDocument/2006/relationships/customXml" Target="../ink/ink514.xml"/><Relationship Id="rId175" Type="http://schemas.openxmlformats.org/officeDocument/2006/relationships/customXml" Target="../ink/ink528.xml"/><Relationship Id="rId16" Type="http://schemas.openxmlformats.org/officeDocument/2006/relationships/image" Target="../media/image704.emf"/><Relationship Id="rId37" Type="http://schemas.openxmlformats.org/officeDocument/2006/relationships/customXml" Target="../ink/ink466.xml"/><Relationship Id="rId58" Type="http://schemas.openxmlformats.org/officeDocument/2006/relationships/image" Target="../media/image725.emf"/><Relationship Id="rId79" Type="http://schemas.openxmlformats.org/officeDocument/2006/relationships/customXml" Target="../ink/ink487.xml"/><Relationship Id="rId102" Type="http://schemas.openxmlformats.org/officeDocument/2006/relationships/image" Target="../media/image748.emf"/><Relationship Id="rId123" Type="http://schemas.openxmlformats.org/officeDocument/2006/relationships/customXml" Target="../ink/ink509.xml"/><Relationship Id="rId144" Type="http://schemas.openxmlformats.org/officeDocument/2006/relationships/image" Target="../media/image769.emf"/><Relationship Id="rId90" Type="http://schemas.openxmlformats.org/officeDocument/2006/relationships/image" Target="../media/image742.emf"/><Relationship Id="rId27" Type="http://schemas.openxmlformats.org/officeDocument/2006/relationships/customXml" Target="../ink/ink461.xml"/><Relationship Id="rId48" Type="http://schemas.openxmlformats.org/officeDocument/2006/relationships/image" Target="../media/image720.emf"/><Relationship Id="rId69" Type="http://schemas.openxmlformats.org/officeDocument/2006/relationships/customXml" Target="../ink/ink482.xml"/><Relationship Id="rId113" Type="http://schemas.openxmlformats.org/officeDocument/2006/relationships/customXml" Target="../ink/ink504.xml"/><Relationship Id="rId134" Type="http://schemas.openxmlformats.org/officeDocument/2006/relationships/image" Target="../media/image764.emf"/><Relationship Id="rId80" Type="http://schemas.openxmlformats.org/officeDocument/2006/relationships/image" Target="../media/image737.emf"/><Relationship Id="rId176" Type="http://schemas.openxmlformats.org/officeDocument/2006/relationships/image" Target="../media/image697.emf"/></Relationships>
</file>

<file path=ppt/slides/_rels/slide15.xml.rels><?xml version="1.0" encoding="UTF-8" standalone="yes"?>
<Relationships xmlns="http://schemas.openxmlformats.org/package/2006/relationships"><Relationship Id="rId26" Type="http://schemas.openxmlformats.org/officeDocument/2006/relationships/image" Target="../media/image46.emf"/><Relationship Id="rId117" Type="http://schemas.openxmlformats.org/officeDocument/2006/relationships/customXml" Target="../ink/ink589.xml"/><Relationship Id="rId21" Type="http://schemas.openxmlformats.org/officeDocument/2006/relationships/customXml" Target="../ink/ink541.xml"/><Relationship Id="rId42" Type="http://schemas.openxmlformats.org/officeDocument/2006/relationships/image" Target="../media/image54.emf"/><Relationship Id="rId47" Type="http://schemas.openxmlformats.org/officeDocument/2006/relationships/customXml" Target="../ink/ink554.xml"/><Relationship Id="rId63" Type="http://schemas.openxmlformats.org/officeDocument/2006/relationships/customXml" Target="../ink/ink562.xml"/><Relationship Id="rId68" Type="http://schemas.openxmlformats.org/officeDocument/2006/relationships/image" Target="../media/image67.emf"/><Relationship Id="rId84" Type="http://schemas.openxmlformats.org/officeDocument/2006/relationships/image" Target="../media/image75.emf"/><Relationship Id="rId89" Type="http://schemas.openxmlformats.org/officeDocument/2006/relationships/customXml" Target="../ink/ink575.xml"/><Relationship Id="rId112" Type="http://schemas.openxmlformats.org/officeDocument/2006/relationships/image" Target="../media/image89.emf"/><Relationship Id="rId16" Type="http://schemas.openxmlformats.org/officeDocument/2006/relationships/image" Target="../media/image41.emf"/><Relationship Id="rId107" Type="http://schemas.openxmlformats.org/officeDocument/2006/relationships/customXml" Target="../ink/ink584.xml"/><Relationship Id="rId11" Type="http://schemas.openxmlformats.org/officeDocument/2006/relationships/customXml" Target="../ink/ink536.xml"/><Relationship Id="rId32" Type="http://schemas.openxmlformats.org/officeDocument/2006/relationships/image" Target="../media/image49.emf"/><Relationship Id="rId37" Type="http://schemas.openxmlformats.org/officeDocument/2006/relationships/customXml" Target="../ink/ink549.xml"/><Relationship Id="rId53" Type="http://schemas.openxmlformats.org/officeDocument/2006/relationships/customXml" Target="../ink/ink557.xml"/><Relationship Id="rId58" Type="http://schemas.openxmlformats.org/officeDocument/2006/relationships/image" Target="../media/image62.emf"/><Relationship Id="rId74" Type="http://schemas.openxmlformats.org/officeDocument/2006/relationships/image" Target="../media/image70.emf"/><Relationship Id="rId79" Type="http://schemas.openxmlformats.org/officeDocument/2006/relationships/customXml" Target="../ink/ink570.xml"/><Relationship Id="rId102" Type="http://schemas.openxmlformats.org/officeDocument/2006/relationships/image" Target="../media/image84.emf"/><Relationship Id="rId5" Type="http://schemas.openxmlformats.org/officeDocument/2006/relationships/image" Target="../media/image36.emf"/><Relationship Id="rId90" Type="http://schemas.openxmlformats.org/officeDocument/2006/relationships/image" Target="../media/image78.emf"/><Relationship Id="rId95" Type="http://schemas.openxmlformats.org/officeDocument/2006/relationships/customXml" Target="../ink/ink578.xml"/><Relationship Id="rId22" Type="http://schemas.openxmlformats.org/officeDocument/2006/relationships/image" Target="../media/image44.emf"/><Relationship Id="rId27" Type="http://schemas.openxmlformats.org/officeDocument/2006/relationships/customXml" Target="../ink/ink544.xml"/><Relationship Id="rId43" Type="http://schemas.openxmlformats.org/officeDocument/2006/relationships/customXml" Target="../ink/ink552.xml"/><Relationship Id="rId48" Type="http://schemas.openxmlformats.org/officeDocument/2006/relationships/image" Target="../media/image57.emf"/><Relationship Id="rId64" Type="http://schemas.openxmlformats.org/officeDocument/2006/relationships/image" Target="../media/image65.emf"/><Relationship Id="rId69" Type="http://schemas.openxmlformats.org/officeDocument/2006/relationships/customXml" Target="../ink/ink565.xml"/><Relationship Id="rId113" Type="http://schemas.openxmlformats.org/officeDocument/2006/relationships/customXml" Target="../ink/ink587.xml"/><Relationship Id="rId118" Type="http://schemas.openxmlformats.org/officeDocument/2006/relationships/image" Target="../media/image92.emf"/><Relationship Id="rId80" Type="http://schemas.openxmlformats.org/officeDocument/2006/relationships/image" Target="../media/image73.emf"/><Relationship Id="rId85" Type="http://schemas.openxmlformats.org/officeDocument/2006/relationships/customXml" Target="../ink/ink573.xml"/><Relationship Id="rId12" Type="http://schemas.openxmlformats.org/officeDocument/2006/relationships/image" Target="../media/image39.emf"/><Relationship Id="rId17" Type="http://schemas.openxmlformats.org/officeDocument/2006/relationships/customXml" Target="../ink/ink539.xml"/><Relationship Id="rId33" Type="http://schemas.openxmlformats.org/officeDocument/2006/relationships/customXml" Target="../ink/ink547.xml"/><Relationship Id="rId38" Type="http://schemas.openxmlformats.org/officeDocument/2006/relationships/image" Target="../media/image52.emf"/><Relationship Id="rId59" Type="http://schemas.openxmlformats.org/officeDocument/2006/relationships/customXml" Target="../ink/ink560.xml"/><Relationship Id="rId103" Type="http://schemas.openxmlformats.org/officeDocument/2006/relationships/customXml" Target="../ink/ink582.xml"/><Relationship Id="rId108" Type="http://schemas.openxmlformats.org/officeDocument/2006/relationships/image" Target="../media/image87.emf"/><Relationship Id="rId54" Type="http://schemas.openxmlformats.org/officeDocument/2006/relationships/image" Target="../media/image60.emf"/><Relationship Id="rId70" Type="http://schemas.openxmlformats.org/officeDocument/2006/relationships/image" Target="../media/image68.emf"/><Relationship Id="rId75" Type="http://schemas.openxmlformats.org/officeDocument/2006/relationships/customXml" Target="../ink/ink568.xml"/><Relationship Id="rId91" Type="http://schemas.openxmlformats.org/officeDocument/2006/relationships/customXml" Target="../ink/ink576.xml"/><Relationship Id="rId96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33.xml"/><Relationship Id="rId23" Type="http://schemas.openxmlformats.org/officeDocument/2006/relationships/customXml" Target="../ink/ink542.xml"/><Relationship Id="rId28" Type="http://schemas.openxmlformats.org/officeDocument/2006/relationships/image" Target="../media/image47.emf"/><Relationship Id="rId49" Type="http://schemas.openxmlformats.org/officeDocument/2006/relationships/customXml" Target="../ink/ink555.xml"/><Relationship Id="rId114" Type="http://schemas.openxmlformats.org/officeDocument/2006/relationships/image" Target="../media/image90.emf"/><Relationship Id="rId119" Type="http://schemas.openxmlformats.org/officeDocument/2006/relationships/customXml" Target="../ink/ink590.xml"/><Relationship Id="rId10" Type="http://schemas.openxmlformats.org/officeDocument/2006/relationships/image" Target="../media/image38.emf"/><Relationship Id="rId31" Type="http://schemas.openxmlformats.org/officeDocument/2006/relationships/customXml" Target="../ink/ink546.xml"/><Relationship Id="rId44" Type="http://schemas.openxmlformats.org/officeDocument/2006/relationships/image" Target="../media/image55.emf"/><Relationship Id="rId52" Type="http://schemas.openxmlformats.org/officeDocument/2006/relationships/image" Target="../media/image59.emf"/><Relationship Id="rId60" Type="http://schemas.openxmlformats.org/officeDocument/2006/relationships/image" Target="../media/image63.emf"/><Relationship Id="rId65" Type="http://schemas.openxmlformats.org/officeDocument/2006/relationships/customXml" Target="../ink/ink563.xml"/><Relationship Id="rId73" Type="http://schemas.openxmlformats.org/officeDocument/2006/relationships/customXml" Target="../ink/ink567.xml"/><Relationship Id="rId78" Type="http://schemas.openxmlformats.org/officeDocument/2006/relationships/image" Target="../media/image72.emf"/><Relationship Id="rId81" Type="http://schemas.openxmlformats.org/officeDocument/2006/relationships/customXml" Target="../ink/ink571.xml"/><Relationship Id="rId86" Type="http://schemas.openxmlformats.org/officeDocument/2006/relationships/image" Target="../media/image76.emf"/><Relationship Id="rId94" Type="http://schemas.openxmlformats.org/officeDocument/2006/relationships/image" Target="../media/image80.emf"/><Relationship Id="rId99" Type="http://schemas.openxmlformats.org/officeDocument/2006/relationships/customXml" Target="../ink/ink580.xml"/><Relationship Id="rId101" Type="http://schemas.openxmlformats.org/officeDocument/2006/relationships/customXml" Target="../ink/ink581.xml"/><Relationship Id="rId4" Type="http://schemas.openxmlformats.org/officeDocument/2006/relationships/customXml" Target="../ink/ink532.xml"/><Relationship Id="rId9" Type="http://schemas.openxmlformats.org/officeDocument/2006/relationships/customXml" Target="../ink/ink535.xml"/><Relationship Id="rId13" Type="http://schemas.openxmlformats.org/officeDocument/2006/relationships/customXml" Target="../ink/ink537.xml"/><Relationship Id="rId18" Type="http://schemas.openxmlformats.org/officeDocument/2006/relationships/image" Target="../media/image42.emf"/><Relationship Id="rId39" Type="http://schemas.openxmlformats.org/officeDocument/2006/relationships/customXml" Target="../ink/ink550.xml"/><Relationship Id="rId109" Type="http://schemas.openxmlformats.org/officeDocument/2006/relationships/customXml" Target="../ink/ink585.xml"/><Relationship Id="rId34" Type="http://schemas.openxmlformats.org/officeDocument/2006/relationships/image" Target="../media/image50.emf"/><Relationship Id="rId50" Type="http://schemas.openxmlformats.org/officeDocument/2006/relationships/image" Target="../media/image58.emf"/><Relationship Id="rId55" Type="http://schemas.openxmlformats.org/officeDocument/2006/relationships/customXml" Target="../ink/ink558.xml"/><Relationship Id="rId76" Type="http://schemas.openxmlformats.org/officeDocument/2006/relationships/image" Target="../media/image71.emf"/><Relationship Id="rId97" Type="http://schemas.openxmlformats.org/officeDocument/2006/relationships/customXml" Target="../ink/ink579.xml"/><Relationship Id="rId104" Type="http://schemas.openxmlformats.org/officeDocument/2006/relationships/image" Target="../media/image85.emf"/><Relationship Id="rId120" Type="http://schemas.openxmlformats.org/officeDocument/2006/relationships/image" Target="../media/image93.emf"/><Relationship Id="rId7" Type="http://schemas.openxmlformats.org/officeDocument/2006/relationships/image" Target="../media/image37.emf"/><Relationship Id="rId71" Type="http://schemas.openxmlformats.org/officeDocument/2006/relationships/customXml" Target="../ink/ink566.xml"/><Relationship Id="rId92" Type="http://schemas.openxmlformats.org/officeDocument/2006/relationships/image" Target="../media/image79.emf"/><Relationship Id="rId2" Type="http://schemas.openxmlformats.org/officeDocument/2006/relationships/customXml" Target="../ink/ink531.xml"/><Relationship Id="rId29" Type="http://schemas.openxmlformats.org/officeDocument/2006/relationships/customXml" Target="../ink/ink545.xml"/><Relationship Id="rId24" Type="http://schemas.openxmlformats.org/officeDocument/2006/relationships/image" Target="../media/image45.emf"/><Relationship Id="rId40" Type="http://schemas.openxmlformats.org/officeDocument/2006/relationships/image" Target="../media/image53.emf"/><Relationship Id="rId45" Type="http://schemas.openxmlformats.org/officeDocument/2006/relationships/customXml" Target="../ink/ink553.xml"/><Relationship Id="rId66" Type="http://schemas.openxmlformats.org/officeDocument/2006/relationships/image" Target="../media/image66.emf"/><Relationship Id="rId87" Type="http://schemas.openxmlformats.org/officeDocument/2006/relationships/customXml" Target="../ink/ink574.xml"/><Relationship Id="rId110" Type="http://schemas.openxmlformats.org/officeDocument/2006/relationships/image" Target="../media/image88.emf"/><Relationship Id="rId115" Type="http://schemas.openxmlformats.org/officeDocument/2006/relationships/customXml" Target="../ink/ink588.xml"/><Relationship Id="rId61" Type="http://schemas.openxmlformats.org/officeDocument/2006/relationships/customXml" Target="../ink/ink561.xml"/><Relationship Id="rId82" Type="http://schemas.openxmlformats.org/officeDocument/2006/relationships/image" Target="../media/image74.emf"/><Relationship Id="rId19" Type="http://schemas.openxmlformats.org/officeDocument/2006/relationships/customXml" Target="../ink/ink540.xml"/><Relationship Id="rId14" Type="http://schemas.openxmlformats.org/officeDocument/2006/relationships/image" Target="../media/image40.emf"/><Relationship Id="rId30" Type="http://schemas.openxmlformats.org/officeDocument/2006/relationships/image" Target="../media/image48.emf"/><Relationship Id="rId35" Type="http://schemas.openxmlformats.org/officeDocument/2006/relationships/customXml" Target="../ink/ink548.xml"/><Relationship Id="rId56" Type="http://schemas.openxmlformats.org/officeDocument/2006/relationships/image" Target="../media/image61.emf"/><Relationship Id="rId77" Type="http://schemas.openxmlformats.org/officeDocument/2006/relationships/customXml" Target="../ink/ink569.xml"/><Relationship Id="rId100" Type="http://schemas.openxmlformats.org/officeDocument/2006/relationships/image" Target="../media/image83.emf"/><Relationship Id="rId105" Type="http://schemas.openxmlformats.org/officeDocument/2006/relationships/customXml" Target="../ink/ink583.xml"/><Relationship Id="rId8" Type="http://schemas.openxmlformats.org/officeDocument/2006/relationships/customXml" Target="../ink/ink534.xml"/><Relationship Id="rId51" Type="http://schemas.openxmlformats.org/officeDocument/2006/relationships/customXml" Target="../ink/ink556.xml"/><Relationship Id="rId72" Type="http://schemas.openxmlformats.org/officeDocument/2006/relationships/image" Target="../media/image69.emf"/><Relationship Id="rId93" Type="http://schemas.openxmlformats.org/officeDocument/2006/relationships/customXml" Target="../ink/ink577.xml"/><Relationship Id="rId98" Type="http://schemas.openxmlformats.org/officeDocument/2006/relationships/image" Target="../media/image82.emf"/><Relationship Id="rId3" Type="http://schemas.openxmlformats.org/officeDocument/2006/relationships/image" Target="../media/image35.emf"/><Relationship Id="rId25" Type="http://schemas.openxmlformats.org/officeDocument/2006/relationships/customXml" Target="../ink/ink543.xml"/><Relationship Id="rId46" Type="http://schemas.openxmlformats.org/officeDocument/2006/relationships/image" Target="../media/image56.emf"/><Relationship Id="rId67" Type="http://schemas.openxmlformats.org/officeDocument/2006/relationships/customXml" Target="../ink/ink564.xml"/><Relationship Id="rId116" Type="http://schemas.openxmlformats.org/officeDocument/2006/relationships/image" Target="../media/image91.emf"/><Relationship Id="rId20" Type="http://schemas.openxmlformats.org/officeDocument/2006/relationships/image" Target="../media/image43.emf"/><Relationship Id="rId41" Type="http://schemas.openxmlformats.org/officeDocument/2006/relationships/customXml" Target="../ink/ink551.xml"/><Relationship Id="rId62" Type="http://schemas.openxmlformats.org/officeDocument/2006/relationships/image" Target="../media/image64.emf"/><Relationship Id="rId83" Type="http://schemas.openxmlformats.org/officeDocument/2006/relationships/customXml" Target="../ink/ink572.xml"/><Relationship Id="rId88" Type="http://schemas.openxmlformats.org/officeDocument/2006/relationships/image" Target="../media/image77.emf"/><Relationship Id="rId111" Type="http://schemas.openxmlformats.org/officeDocument/2006/relationships/customXml" Target="../ink/ink586.xml"/><Relationship Id="rId15" Type="http://schemas.openxmlformats.org/officeDocument/2006/relationships/customXml" Target="../ink/ink538.xml"/><Relationship Id="rId36" Type="http://schemas.openxmlformats.org/officeDocument/2006/relationships/image" Target="../media/image51.emf"/><Relationship Id="rId57" Type="http://schemas.openxmlformats.org/officeDocument/2006/relationships/customXml" Target="../ink/ink559.xml"/><Relationship Id="rId106" Type="http://schemas.openxmlformats.org/officeDocument/2006/relationships/image" Target="../media/image86.emf"/></Relationships>
</file>

<file path=ppt/slides/_rels/slide16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13.emf"/><Relationship Id="rId21" Type="http://schemas.openxmlformats.org/officeDocument/2006/relationships/image" Target="../media/image62.emf"/><Relationship Id="rId42" Type="http://schemas.openxmlformats.org/officeDocument/2006/relationships/customXml" Target="../ink/ink611.xml"/><Relationship Id="rId63" Type="http://schemas.openxmlformats.org/officeDocument/2006/relationships/image" Target="../media/image83.emf"/><Relationship Id="rId84" Type="http://schemas.openxmlformats.org/officeDocument/2006/relationships/customXml" Target="../ink/ink632.xml"/><Relationship Id="rId138" Type="http://schemas.openxmlformats.org/officeDocument/2006/relationships/customXml" Target="../ink/ink659.xml"/><Relationship Id="rId159" Type="http://schemas.openxmlformats.org/officeDocument/2006/relationships/image" Target="../media/image134.emf"/><Relationship Id="rId107" Type="http://schemas.openxmlformats.org/officeDocument/2006/relationships/image" Target="../media/image108.emf"/><Relationship Id="rId11" Type="http://schemas.openxmlformats.org/officeDocument/2006/relationships/image" Target="../media/image57.emf"/><Relationship Id="rId32" Type="http://schemas.openxmlformats.org/officeDocument/2006/relationships/customXml" Target="../ink/ink606.xml"/><Relationship Id="rId53" Type="http://schemas.openxmlformats.org/officeDocument/2006/relationships/image" Target="../media/image78.emf"/><Relationship Id="rId74" Type="http://schemas.openxmlformats.org/officeDocument/2006/relationships/customXml" Target="../ink/ink627.xml"/><Relationship Id="rId128" Type="http://schemas.openxmlformats.org/officeDocument/2006/relationships/customXml" Target="../ink/ink654.xml"/><Relationship Id="rId149" Type="http://schemas.openxmlformats.org/officeDocument/2006/relationships/image" Target="../media/image129.emf"/><Relationship Id="rId5" Type="http://schemas.openxmlformats.org/officeDocument/2006/relationships/image" Target="../media/image54.emf"/><Relationship Id="rId95" Type="http://schemas.openxmlformats.org/officeDocument/2006/relationships/image" Target="../media/image102.emf"/><Relationship Id="rId160" Type="http://schemas.openxmlformats.org/officeDocument/2006/relationships/customXml" Target="../ink/ink670.xml"/><Relationship Id="rId22" Type="http://schemas.openxmlformats.org/officeDocument/2006/relationships/customXml" Target="../ink/ink601.xml"/><Relationship Id="rId43" Type="http://schemas.openxmlformats.org/officeDocument/2006/relationships/image" Target="../media/image73.emf"/><Relationship Id="rId64" Type="http://schemas.openxmlformats.org/officeDocument/2006/relationships/customXml" Target="../ink/ink622.xml"/><Relationship Id="rId118" Type="http://schemas.openxmlformats.org/officeDocument/2006/relationships/customXml" Target="../ink/ink649.xml"/><Relationship Id="rId139" Type="http://schemas.openxmlformats.org/officeDocument/2006/relationships/image" Target="../media/image124.emf"/><Relationship Id="rId85" Type="http://schemas.openxmlformats.org/officeDocument/2006/relationships/image" Target="../media/image97.emf"/><Relationship Id="rId150" Type="http://schemas.openxmlformats.org/officeDocument/2006/relationships/customXml" Target="../ink/ink665.xml"/><Relationship Id="rId12" Type="http://schemas.openxmlformats.org/officeDocument/2006/relationships/customXml" Target="../ink/ink596.xml"/><Relationship Id="rId33" Type="http://schemas.openxmlformats.org/officeDocument/2006/relationships/image" Target="../media/image68.emf"/><Relationship Id="rId108" Type="http://schemas.openxmlformats.org/officeDocument/2006/relationships/customXml" Target="../ink/ink644.xml"/><Relationship Id="rId129" Type="http://schemas.openxmlformats.org/officeDocument/2006/relationships/image" Target="../media/image119.emf"/><Relationship Id="rId54" Type="http://schemas.openxmlformats.org/officeDocument/2006/relationships/customXml" Target="../ink/ink617.xml"/><Relationship Id="rId70" Type="http://schemas.openxmlformats.org/officeDocument/2006/relationships/customXml" Target="../ink/ink625.xml"/><Relationship Id="rId75" Type="http://schemas.openxmlformats.org/officeDocument/2006/relationships/image" Target="../media/image89.emf"/><Relationship Id="rId91" Type="http://schemas.openxmlformats.org/officeDocument/2006/relationships/image" Target="../media/image100.emf"/><Relationship Id="rId96" Type="http://schemas.openxmlformats.org/officeDocument/2006/relationships/customXml" Target="../ink/ink638.xml"/><Relationship Id="rId140" Type="http://schemas.openxmlformats.org/officeDocument/2006/relationships/customXml" Target="../ink/ink660.xml"/><Relationship Id="rId145" Type="http://schemas.openxmlformats.org/officeDocument/2006/relationships/image" Target="../media/image127.emf"/><Relationship Id="rId161" Type="http://schemas.openxmlformats.org/officeDocument/2006/relationships/image" Target="../media/image135.emf"/><Relationship Id="rId166" Type="http://schemas.openxmlformats.org/officeDocument/2006/relationships/customXml" Target="../ink/ink67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93.xml"/><Relationship Id="rId23" Type="http://schemas.openxmlformats.org/officeDocument/2006/relationships/image" Target="../media/image63.emf"/><Relationship Id="rId28" Type="http://schemas.openxmlformats.org/officeDocument/2006/relationships/customXml" Target="../ink/ink604.xml"/><Relationship Id="rId49" Type="http://schemas.openxmlformats.org/officeDocument/2006/relationships/image" Target="../media/image76.emf"/><Relationship Id="rId114" Type="http://schemas.openxmlformats.org/officeDocument/2006/relationships/customXml" Target="../ink/ink647.xml"/><Relationship Id="rId119" Type="http://schemas.openxmlformats.org/officeDocument/2006/relationships/image" Target="../media/image114.emf"/><Relationship Id="rId44" Type="http://schemas.openxmlformats.org/officeDocument/2006/relationships/customXml" Target="../ink/ink612.xml"/><Relationship Id="rId60" Type="http://schemas.openxmlformats.org/officeDocument/2006/relationships/customXml" Target="../ink/ink620.xml"/><Relationship Id="rId65" Type="http://schemas.openxmlformats.org/officeDocument/2006/relationships/image" Target="../media/image84.emf"/><Relationship Id="rId81" Type="http://schemas.openxmlformats.org/officeDocument/2006/relationships/image" Target="../media/image95.emf"/><Relationship Id="rId86" Type="http://schemas.openxmlformats.org/officeDocument/2006/relationships/customXml" Target="../ink/ink633.xml"/><Relationship Id="rId130" Type="http://schemas.openxmlformats.org/officeDocument/2006/relationships/customXml" Target="../ink/ink655.xml"/><Relationship Id="rId135" Type="http://schemas.openxmlformats.org/officeDocument/2006/relationships/image" Target="../media/image122.emf"/><Relationship Id="rId151" Type="http://schemas.openxmlformats.org/officeDocument/2006/relationships/image" Target="../media/image130.emf"/><Relationship Id="rId156" Type="http://schemas.openxmlformats.org/officeDocument/2006/relationships/customXml" Target="../ink/ink668.xml"/><Relationship Id="rId13" Type="http://schemas.openxmlformats.org/officeDocument/2006/relationships/image" Target="../media/image58.emf"/><Relationship Id="rId18" Type="http://schemas.openxmlformats.org/officeDocument/2006/relationships/customXml" Target="../ink/ink599.xml"/><Relationship Id="rId39" Type="http://schemas.openxmlformats.org/officeDocument/2006/relationships/image" Target="../media/image71.emf"/><Relationship Id="rId109" Type="http://schemas.openxmlformats.org/officeDocument/2006/relationships/image" Target="../media/image109.emf"/><Relationship Id="rId34" Type="http://schemas.openxmlformats.org/officeDocument/2006/relationships/customXml" Target="../ink/ink607.xml"/><Relationship Id="rId50" Type="http://schemas.openxmlformats.org/officeDocument/2006/relationships/customXml" Target="../ink/ink615.xml"/><Relationship Id="rId55" Type="http://schemas.openxmlformats.org/officeDocument/2006/relationships/image" Target="../media/image79.emf"/><Relationship Id="rId76" Type="http://schemas.openxmlformats.org/officeDocument/2006/relationships/customXml" Target="../ink/ink628.xml"/><Relationship Id="rId97" Type="http://schemas.openxmlformats.org/officeDocument/2006/relationships/image" Target="../media/image103.emf"/><Relationship Id="rId104" Type="http://schemas.openxmlformats.org/officeDocument/2006/relationships/customXml" Target="../ink/ink642.xml"/><Relationship Id="rId120" Type="http://schemas.openxmlformats.org/officeDocument/2006/relationships/customXml" Target="../ink/ink650.xml"/><Relationship Id="rId125" Type="http://schemas.openxmlformats.org/officeDocument/2006/relationships/image" Target="../media/image117.emf"/><Relationship Id="rId141" Type="http://schemas.openxmlformats.org/officeDocument/2006/relationships/image" Target="../media/image125.emf"/><Relationship Id="rId146" Type="http://schemas.openxmlformats.org/officeDocument/2006/relationships/customXml" Target="../ink/ink663.xml"/><Relationship Id="rId167" Type="http://schemas.openxmlformats.org/officeDocument/2006/relationships/image" Target="../media/image138.emf"/><Relationship Id="rId7" Type="http://schemas.openxmlformats.org/officeDocument/2006/relationships/image" Target="../media/image55.emf"/><Relationship Id="rId71" Type="http://schemas.openxmlformats.org/officeDocument/2006/relationships/image" Target="../media/image87.emf"/><Relationship Id="rId92" Type="http://schemas.openxmlformats.org/officeDocument/2006/relationships/customXml" Target="../ink/ink636.xml"/><Relationship Id="rId162" Type="http://schemas.openxmlformats.org/officeDocument/2006/relationships/customXml" Target="../ink/ink671.xml"/><Relationship Id="rId2" Type="http://schemas.openxmlformats.org/officeDocument/2006/relationships/customXml" Target="../ink/ink591.xml"/><Relationship Id="rId29" Type="http://schemas.openxmlformats.org/officeDocument/2006/relationships/image" Target="../media/image66.emf"/><Relationship Id="rId24" Type="http://schemas.openxmlformats.org/officeDocument/2006/relationships/customXml" Target="../ink/ink602.xml"/><Relationship Id="rId40" Type="http://schemas.openxmlformats.org/officeDocument/2006/relationships/customXml" Target="../ink/ink610.xml"/><Relationship Id="rId45" Type="http://schemas.openxmlformats.org/officeDocument/2006/relationships/image" Target="../media/image74.emf"/><Relationship Id="rId66" Type="http://schemas.openxmlformats.org/officeDocument/2006/relationships/customXml" Target="../ink/ink623.xml"/><Relationship Id="rId87" Type="http://schemas.openxmlformats.org/officeDocument/2006/relationships/image" Target="../media/image98.emf"/><Relationship Id="rId110" Type="http://schemas.openxmlformats.org/officeDocument/2006/relationships/customXml" Target="../ink/ink645.xml"/><Relationship Id="rId115" Type="http://schemas.openxmlformats.org/officeDocument/2006/relationships/image" Target="../media/image112.emf"/><Relationship Id="rId131" Type="http://schemas.openxmlformats.org/officeDocument/2006/relationships/image" Target="../media/image120.emf"/><Relationship Id="rId136" Type="http://schemas.openxmlformats.org/officeDocument/2006/relationships/customXml" Target="../ink/ink658.xml"/><Relationship Id="rId157" Type="http://schemas.openxmlformats.org/officeDocument/2006/relationships/image" Target="../media/image133.emf"/><Relationship Id="rId61" Type="http://schemas.openxmlformats.org/officeDocument/2006/relationships/image" Target="../media/image82.emf"/><Relationship Id="rId82" Type="http://schemas.openxmlformats.org/officeDocument/2006/relationships/customXml" Target="../ink/ink631.xml"/><Relationship Id="rId152" Type="http://schemas.openxmlformats.org/officeDocument/2006/relationships/customXml" Target="../ink/ink666.xml"/><Relationship Id="rId19" Type="http://schemas.openxmlformats.org/officeDocument/2006/relationships/image" Target="../media/image61.emf"/><Relationship Id="rId14" Type="http://schemas.openxmlformats.org/officeDocument/2006/relationships/customXml" Target="../ink/ink597.xml"/><Relationship Id="rId30" Type="http://schemas.openxmlformats.org/officeDocument/2006/relationships/customXml" Target="../ink/ink605.xml"/><Relationship Id="rId35" Type="http://schemas.openxmlformats.org/officeDocument/2006/relationships/image" Target="../media/image69.emf"/><Relationship Id="rId56" Type="http://schemas.openxmlformats.org/officeDocument/2006/relationships/customXml" Target="../ink/ink618.xml"/><Relationship Id="rId77" Type="http://schemas.openxmlformats.org/officeDocument/2006/relationships/image" Target="../media/image90.emf"/><Relationship Id="rId100" Type="http://schemas.openxmlformats.org/officeDocument/2006/relationships/customXml" Target="../ink/ink640.xml"/><Relationship Id="rId105" Type="http://schemas.openxmlformats.org/officeDocument/2006/relationships/image" Target="../media/image107.emf"/><Relationship Id="rId126" Type="http://schemas.openxmlformats.org/officeDocument/2006/relationships/customXml" Target="../ink/ink653.xml"/><Relationship Id="rId147" Type="http://schemas.openxmlformats.org/officeDocument/2006/relationships/image" Target="../media/image128.emf"/><Relationship Id="rId168" Type="http://schemas.openxmlformats.org/officeDocument/2006/relationships/customXml" Target="../ink/ink674.xml"/><Relationship Id="rId8" Type="http://schemas.openxmlformats.org/officeDocument/2006/relationships/customXml" Target="../ink/ink594.xml"/><Relationship Id="rId51" Type="http://schemas.openxmlformats.org/officeDocument/2006/relationships/image" Target="../media/image77.emf"/><Relationship Id="rId72" Type="http://schemas.openxmlformats.org/officeDocument/2006/relationships/customXml" Target="../ink/ink626.xml"/><Relationship Id="rId93" Type="http://schemas.openxmlformats.org/officeDocument/2006/relationships/image" Target="../media/image101.emf"/><Relationship Id="rId98" Type="http://schemas.openxmlformats.org/officeDocument/2006/relationships/customXml" Target="../ink/ink639.xml"/><Relationship Id="rId121" Type="http://schemas.openxmlformats.org/officeDocument/2006/relationships/image" Target="../media/image115.emf"/><Relationship Id="rId142" Type="http://schemas.openxmlformats.org/officeDocument/2006/relationships/customXml" Target="../ink/ink661.xml"/><Relationship Id="rId163" Type="http://schemas.openxmlformats.org/officeDocument/2006/relationships/image" Target="../media/image136.emf"/><Relationship Id="rId3" Type="http://schemas.openxmlformats.org/officeDocument/2006/relationships/image" Target="../media/image53.emf"/><Relationship Id="rId25" Type="http://schemas.openxmlformats.org/officeDocument/2006/relationships/image" Target="../media/image64.emf"/><Relationship Id="rId46" Type="http://schemas.openxmlformats.org/officeDocument/2006/relationships/customXml" Target="../ink/ink613.xml"/><Relationship Id="rId67" Type="http://schemas.openxmlformats.org/officeDocument/2006/relationships/image" Target="../media/image85.emf"/><Relationship Id="rId116" Type="http://schemas.openxmlformats.org/officeDocument/2006/relationships/customXml" Target="../ink/ink648.xml"/><Relationship Id="rId137" Type="http://schemas.openxmlformats.org/officeDocument/2006/relationships/image" Target="../media/image123.emf"/><Relationship Id="rId158" Type="http://schemas.openxmlformats.org/officeDocument/2006/relationships/customXml" Target="../ink/ink669.xml"/><Relationship Id="rId20" Type="http://schemas.openxmlformats.org/officeDocument/2006/relationships/customXml" Target="../ink/ink600.xml"/><Relationship Id="rId41" Type="http://schemas.openxmlformats.org/officeDocument/2006/relationships/image" Target="../media/image72.emf"/><Relationship Id="rId62" Type="http://schemas.openxmlformats.org/officeDocument/2006/relationships/customXml" Target="../ink/ink621.xml"/><Relationship Id="rId83" Type="http://schemas.openxmlformats.org/officeDocument/2006/relationships/image" Target="../media/image96.emf"/><Relationship Id="rId88" Type="http://schemas.openxmlformats.org/officeDocument/2006/relationships/customXml" Target="../ink/ink634.xml"/><Relationship Id="rId111" Type="http://schemas.openxmlformats.org/officeDocument/2006/relationships/image" Target="../media/image110.emf"/><Relationship Id="rId132" Type="http://schemas.openxmlformats.org/officeDocument/2006/relationships/customXml" Target="../ink/ink656.xml"/><Relationship Id="rId153" Type="http://schemas.openxmlformats.org/officeDocument/2006/relationships/image" Target="../media/image131.emf"/><Relationship Id="rId15" Type="http://schemas.openxmlformats.org/officeDocument/2006/relationships/image" Target="../media/image59.emf"/><Relationship Id="rId36" Type="http://schemas.openxmlformats.org/officeDocument/2006/relationships/customXml" Target="../ink/ink608.xml"/><Relationship Id="rId57" Type="http://schemas.openxmlformats.org/officeDocument/2006/relationships/image" Target="../media/image80.emf"/><Relationship Id="rId106" Type="http://schemas.openxmlformats.org/officeDocument/2006/relationships/customXml" Target="../ink/ink643.xml"/><Relationship Id="rId127" Type="http://schemas.openxmlformats.org/officeDocument/2006/relationships/image" Target="../media/image118.emf"/><Relationship Id="rId10" Type="http://schemas.openxmlformats.org/officeDocument/2006/relationships/customXml" Target="../ink/ink595.xml"/><Relationship Id="rId31" Type="http://schemas.openxmlformats.org/officeDocument/2006/relationships/image" Target="../media/image67.emf"/><Relationship Id="rId52" Type="http://schemas.openxmlformats.org/officeDocument/2006/relationships/customXml" Target="../ink/ink616.xml"/><Relationship Id="rId73" Type="http://schemas.openxmlformats.org/officeDocument/2006/relationships/image" Target="../media/image88.emf"/><Relationship Id="rId78" Type="http://schemas.openxmlformats.org/officeDocument/2006/relationships/customXml" Target="../ink/ink629.xml"/><Relationship Id="rId94" Type="http://schemas.openxmlformats.org/officeDocument/2006/relationships/customXml" Target="../ink/ink637.xml"/><Relationship Id="rId99" Type="http://schemas.openxmlformats.org/officeDocument/2006/relationships/image" Target="../media/image104.emf"/><Relationship Id="rId101" Type="http://schemas.openxmlformats.org/officeDocument/2006/relationships/image" Target="../media/image105.emf"/><Relationship Id="rId122" Type="http://schemas.openxmlformats.org/officeDocument/2006/relationships/customXml" Target="../ink/ink651.xml"/><Relationship Id="rId143" Type="http://schemas.openxmlformats.org/officeDocument/2006/relationships/image" Target="../media/image126.emf"/><Relationship Id="rId148" Type="http://schemas.openxmlformats.org/officeDocument/2006/relationships/customXml" Target="../ink/ink664.xml"/><Relationship Id="rId164" Type="http://schemas.openxmlformats.org/officeDocument/2006/relationships/customXml" Target="../ink/ink672.xml"/><Relationship Id="rId169" Type="http://schemas.openxmlformats.org/officeDocument/2006/relationships/image" Target="../media/image139.emf"/><Relationship Id="rId4" Type="http://schemas.openxmlformats.org/officeDocument/2006/relationships/customXml" Target="../ink/ink592.xml"/><Relationship Id="rId9" Type="http://schemas.openxmlformats.org/officeDocument/2006/relationships/image" Target="../media/image56.emf"/><Relationship Id="rId26" Type="http://schemas.openxmlformats.org/officeDocument/2006/relationships/customXml" Target="../ink/ink603.xml"/><Relationship Id="rId47" Type="http://schemas.openxmlformats.org/officeDocument/2006/relationships/image" Target="../media/image75.emf"/><Relationship Id="rId68" Type="http://schemas.openxmlformats.org/officeDocument/2006/relationships/customXml" Target="../ink/ink624.xml"/><Relationship Id="rId89" Type="http://schemas.openxmlformats.org/officeDocument/2006/relationships/image" Target="../media/image99.emf"/><Relationship Id="rId112" Type="http://schemas.openxmlformats.org/officeDocument/2006/relationships/customXml" Target="../ink/ink646.xml"/><Relationship Id="rId133" Type="http://schemas.openxmlformats.org/officeDocument/2006/relationships/image" Target="../media/image121.emf"/><Relationship Id="rId154" Type="http://schemas.openxmlformats.org/officeDocument/2006/relationships/customXml" Target="../ink/ink667.xml"/><Relationship Id="rId16" Type="http://schemas.openxmlformats.org/officeDocument/2006/relationships/customXml" Target="../ink/ink598.xml"/><Relationship Id="rId37" Type="http://schemas.openxmlformats.org/officeDocument/2006/relationships/image" Target="../media/image70.emf"/><Relationship Id="rId58" Type="http://schemas.openxmlformats.org/officeDocument/2006/relationships/customXml" Target="../ink/ink619.xml"/><Relationship Id="rId79" Type="http://schemas.openxmlformats.org/officeDocument/2006/relationships/image" Target="../media/image94.emf"/><Relationship Id="rId102" Type="http://schemas.openxmlformats.org/officeDocument/2006/relationships/customXml" Target="../ink/ink641.xml"/><Relationship Id="rId123" Type="http://schemas.openxmlformats.org/officeDocument/2006/relationships/image" Target="../media/image116.emf"/><Relationship Id="rId144" Type="http://schemas.openxmlformats.org/officeDocument/2006/relationships/customXml" Target="../ink/ink662.xml"/><Relationship Id="rId90" Type="http://schemas.openxmlformats.org/officeDocument/2006/relationships/customXml" Target="../ink/ink635.xml"/><Relationship Id="rId165" Type="http://schemas.openxmlformats.org/officeDocument/2006/relationships/image" Target="../media/image137.emf"/><Relationship Id="rId27" Type="http://schemas.openxmlformats.org/officeDocument/2006/relationships/image" Target="../media/image65.emf"/><Relationship Id="rId48" Type="http://schemas.openxmlformats.org/officeDocument/2006/relationships/customXml" Target="../ink/ink614.xml"/><Relationship Id="rId69" Type="http://schemas.openxmlformats.org/officeDocument/2006/relationships/image" Target="../media/image86.emf"/><Relationship Id="rId113" Type="http://schemas.openxmlformats.org/officeDocument/2006/relationships/image" Target="../media/image111.emf"/><Relationship Id="rId134" Type="http://schemas.openxmlformats.org/officeDocument/2006/relationships/customXml" Target="../ink/ink657.xml"/><Relationship Id="rId80" Type="http://schemas.openxmlformats.org/officeDocument/2006/relationships/customXml" Target="../ink/ink630.xml"/><Relationship Id="rId155" Type="http://schemas.openxmlformats.org/officeDocument/2006/relationships/image" Target="../media/image132.emf"/><Relationship Id="rId17" Type="http://schemas.openxmlformats.org/officeDocument/2006/relationships/image" Target="../media/image60.emf"/><Relationship Id="rId38" Type="http://schemas.openxmlformats.org/officeDocument/2006/relationships/customXml" Target="../ink/ink609.xml"/><Relationship Id="rId59" Type="http://schemas.openxmlformats.org/officeDocument/2006/relationships/image" Target="../media/image81.emf"/><Relationship Id="rId103" Type="http://schemas.openxmlformats.org/officeDocument/2006/relationships/image" Target="../media/image106.emf"/><Relationship Id="rId124" Type="http://schemas.openxmlformats.org/officeDocument/2006/relationships/customXml" Target="../ink/ink652.xml"/></Relationships>
</file>

<file path=ppt/slides/_rels/slide17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58.emf"/><Relationship Id="rId299" Type="http://schemas.openxmlformats.org/officeDocument/2006/relationships/customXml" Target="../ink/ink824.xml"/><Relationship Id="rId21" Type="http://schemas.openxmlformats.org/officeDocument/2006/relationships/image" Target="../media/image62.emf"/><Relationship Id="rId63" Type="http://schemas.openxmlformats.org/officeDocument/2006/relationships/image" Target="../media/image82.emf"/><Relationship Id="rId159" Type="http://schemas.openxmlformats.org/officeDocument/2006/relationships/image" Target="../media/image179.emf"/><Relationship Id="rId170" Type="http://schemas.openxmlformats.org/officeDocument/2006/relationships/image" Target="../media/image184.emf"/><Relationship Id="rId226" Type="http://schemas.openxmlformats.org/officeDocument/2006/relationships/image" Target="../media/image213.emf"/><Relationship Id="rId268" Type="http://schemas.openxmlformats.org/officeDocument/2006/relationships/image" Target="../media/image234.emf"/><Relationship Id="rId32" Type="http://schemas.openxmlformats.org/officeDocument/2006/relationships/customXml" Target="../ink/ink690.xml"/><Relationship Id="rId74" Type="http://schemas.openxmlformats.org/officeDocument/2006/relationships/customXml" Target="../ink/ink711.xml"/><Relationship Id="rId128" Type="http://schemas.openxmlformats.org/officeDocument/2006/relationships/customXml" Target="../ink/ink738.xml"/><Relationship Id="rId5" Type="http://schemas.openxmlformats.org/officeDocument/2006/relationships/image" Target="../media/image54.emf"/><Relationship Id="rId181" Type="http://schemas.openxmlformats.org/officeDocument/2006/relationships/customXml" Target="../ink/ink765.xml"/><Relationship Id="rId237" Type="http://schemas.openxmlformats.org/officeDocument/2006/relationships/customXml" Target="../ink/ink793.xml"/><Relationship Id="rId279" Type="http://schemas.openxmlformats.org/officeDocument/2006/relationships/customXml" Target="../ink/ink814.xml"/><Relationship Id="rId43" Type="http://schemas.openxmlformats.org/officeDocument/2006/relationships/image" Target="../media/image73.emf"/><Relationship Id="rId139" Type="http://schemas.openxmlformats.org/officeDocument/2006/relationships/image" Target="../media/image169.emf"/><Relationship Id="rId290" Type="http://schemas.openxmlformats.org/officeDocument/2006/relationships/image" Target="../media/image245.emf"/><Relationship Id="rId85" Type="http://schemas.openxmlformats.org/officeDocument/2006/relationships/image" Target="../media/image142.emf"/><Relationship Id="rId150" Type="http://schemas.openxmlformats.org/officeDocument/2006/relationships/customXml" Target="../ink/ink749.xml"/><Relationship Id="rId192" Type="http://schemas.openxmlformats.org/officeDocument/2006/relationships/image" Target="../media/image196.emf"/><Relationship Id="rId206" Type="http://schemas.openxmlformats.org/officeDocument/2006/relationships/image" Target="../media/image203.emf"/><Relationship Id="rId248" Type="http://schemas.openxmlformats.org/officeDocument/2006/relationships/image" Target="../media/image224.emf"/><Relationship Id="rId12" Type="http://schemas.openxmlformats.org/officeDocument/2006/relationships/customXml" Target="../ink/ink680.xml"/><Relationship Id="rId108" Type="http://schemas.openxmlformats.org/officeDocument/2006/relationships/customXml" Target="../ink/ink728.xml"/><Relationship Id="rId54" Type="http://schemas.openxmlformats.org/officeDocument/2006/relationships/customXml" Target="../ink/ink701.xml"/><Relationship Id="rId96" Type="http://schemas.openxmlformats.org/officeDocument/2006/relationships/customXml" Target="../ink/ink722.xml"/><Relationship Id="rId161" Type="http://schemas.openxmlformats.org/officeDocument/2006/relationships/image" Target="../media/image180.emf"/><Relationship Id="rId217" Type="http://schemas.openxmlformats.org/officeDocument/2006/relationships/customXml" Target="../ink/ink783.xml"/><Relationship Id="rId6" Type="http://schemas.openxmlformats.org/officeDocument/2006/relationships/customXml" Target="../ink/ink677.xml"/><Relationship Id="rId238" Type="http://schemas.openxmlformats.org/officeDocument/2006/relationships/image" Target="../media/image219.emf"/><Relationship Id="rId259" Type="http://schemas.openxmlformats.org/officeDocument/2006/relationships/customXml" Target="../ink/ink804.xml"/><Relationship Id="rId23" Type="http://schemas.openxmlformats.org/officeDocument/2006/relationships/image" Target="../media/image63.emf"/><Relationship Id="rId119" Type="http://schemas.openxmlformats.org/officeDocument/2006/relationships/image" Target="../media/image159.emf"/><Relationship Id="rId270" Type="http://schemas.openxmlformats.org/officeDocument/2006/relationships/image" Target="../media/image235.emf"/><Relationship Id="rId291" Type="http://schemas.openxmlformats.org/officeDocument/2006/relationships/customXml" Target="../ink/ink820.xml"/><Relationship Id="rId44" Type="http://schemas.openxmlformats.org/officeDocument/2006/relationships/customXml" Target="../ink/ink696.xml"/><Relationship Id="rId65" Type="http://schemas.openxmlformats.org/officeDocument/2006/relationships/image" Target="../media/image83.emf"/><Relationship Id="rId86" Type="http://schemas.openxmlformats.org/officeDocument/2006/relationships/customXml" Target="../ink/ink717.xml"/><Relationship Id="rId130" Type="http://schemas.openxmlformats.org/officeDocument/2006/relationships/customXml" Target="../ink/ink739.xml"/><Relationship Id="rId151" Type="http://schemas.openxmlformats.org/officeDocument/2006/relationships/image" Target="../media/image175.emf"/><Relationship Id="rId172" Type="http://schemas.openxmlformats.org/officeDocument/2006/relationships/image" Target="../media/image186.emf"/><Relationship Id="rId193" Type="http://schemas.openxmlformats.org/officeDocument/2006/relationships/customXml" Target="../ink/ink771.xml"/><Relationship Id="rId207" Type="http://schemas.openxmlformats.org/officeDocument/2006/relationships/customXml" Target="../ink/ink778.xml"/><Relationship Id="rId228" Type="http://schemas.openxmlformats.org/officeDocument/2006/relationships/image" Target="../media/image214.emf"/><Relationship Id="rId249" Type="http://schemas.openxmlformats.org/officeDocument/2006/relationships/customXml" Target="../ink/ink799.xml"/><Relationship Id="rId13" Type="http://schemas.openxmlformats.org/officeDocument/2006/relationships/image" Target="../media/image58.emf"/><Relationship Id="rId109" Type="http://schemas.openxmlformats.org/officeDocument/2006/relationships/image" Target="../media/image154.emf"/><Relationship Id="rId260" Type="http://schemas.openxmlformats.org/officeDocument/2006/relationships/image" Target="../media/image230.emf"/><Relationship Id="rId281" Type="http://schemas.openxmlformats.org/officeDocument/2006/relationships/customXml" Target="../ink/ink815.xml"/><Relationship Id="rId34" Type="http://schemas.openxmlformats.org/officeDocument/2006/relationships/customXml" Target="../ink/ink691.xml"/><Relationship Id="rId55" Type="http://schemas.openxmlformats.org/officeDocument/2006/relationships/image" Target="../media/image47.emf"/><Relationship Id="rId76" Type="http://schemas.openxmlformats.org/officeDocument/2006/relationships/customXml" Target="../ink/ink712.xml"/><Relationship Id="rId97" Type="http://schemas.openxmlformats.org/officeDocument/2006/relationships/image" Target="../media/image148.emf"/><Relationship Id="rId120" Type="http://schemas.openxmlformats.org/officeDocument/2006/relationships/customXml" Target="../ink/ink734.xml"/><Relationship Id="rId141" Type="http://schemas.openxmlformats.org/officeDocument/2006/relationships/image" Target="../media/image170.emf"/><Relationship Id="rId7" Type="http://schemas.openxmlformats.org/officeDocument/2006/relationships/image" Target="../media/image55.emf"/><Relationship Id="rId162" Type="http://schemas.openxmlformats.org/officeDocument/2006/relationships/customXml" Target="../ink/ink755.xml"/><Relationship Id="rId183" Type="http://schemas.openxmlformats.org/officeDocument/2006/relationships/customXml" Target="../ink/ink766.xml"/><Relationship Id="rId218" Type="http://schemas.openxmlformats.org/officeDocument/2006/relationships/image" Target="../media/image209.emf"/><Relationship Id="rId239" Type="http://schemas.openxmlformats.org/officeDocument/2006/relationships/customXml" Target="../ink/ink794.xml"/><Relationship Id="rId250" Type="http://schemas.openxmlformats.org/officeDocument/2006/relationships/image" Target="../media/image225.emf"/><Relationship Id="rId271" Type="http://schemas.openxmlformats.org/officeDocument/2006/relationships/customXml" Target="../ink/ink810.xml"/><Relationship Id="rId292" Type="http://schemas.openxmlformats.org/officeDocument/2006/relationships/image" Target="../media/image246.emf"/><Relationship Id="rId24" Type="http://schemas.openxmlformats.org/officeDocument/2006/relationships/customXml" Target="../ink/ink686.xml"/><Relationship Id="rId45" Type="http://schemas.openxmlformats.org/officeDocument/2006/relationships/image" Target="../media/image74.emf"/><Relationship Id="rId66" Type="http://schemas.openxmlformats.org/officeDocument/2006/relationships/customXml" Target="../ink/ink707.xml"/><Relationship Id="rId87" Type="http://schemas.openxmlformats.org/officeDocument/2006/relationships/image" Target="../media/image143.emf"/><Relationship Id="rId110" Type="http://schemas.openxmlformats.org/officeDocument/2006/relationships/customXml" Target="../ink/ink729.xml"/><Relationship Id="rId131" Type="http://schemas.openxmlformats.org/officeDocument/2006/relationships/image" Target="../media/image165.emf"/><Relationship Id="rId152" Type="http://schemas.openxmlformats.org/officeDocument/2006/relationships/customXml" Target="../ink/ink750.xml"/><Relationship Id="rId173" Type="http://schemas.openxmlformats.org/officeDocument/2006/relationships/customXml" Target="../ink/ink761.xml"/><Relationship Id="rId194" Type="http://schemas.openxmlformats.org/officeDocument/2006/relationships/image" Target="../media/image197.emf"/><Relationship Id="rId208" Type="http://schemas.openxmlformats.org/officeDocument/2006/relationships/image" Target="../media/image204.emf"/><Relationship Id="rId229" Type="http://schemas.openxmlformats.org/officeDocument/2006/relationships/customXml" Target="../ink/ink789.xml"/><Relationship Id="rId240" Type="http://schemas.openxmlformats.org/officeDocument/2006/relationships/image" Target="../media/image220.emf"/><Relationship Id="rId261" Type="http://schemas.openxmlformats.org/officeDocument/2006/relationships/customXml" Target="../ink/ink805.xml"/><Relationship Id="rId14" Type="http://schemas.openxmlformats.org/officeDocument/2006/relationships/customXml" Target="../ink/ink681.xml"/><Relationship Id="rId35" Type="http://schemas.openxmlformats.org/officeDocument/2006/relationships/image" Target="../media/image69.emf"/><Relationship Id="rId56" Type="http://schemas.openxmlformats.org/officeDocument/2006/relationships/customXml" Target="../ink/ink702.xml"/><Relationship Id="rId77" Type="http://schemas.openxmlformats.org/officeDocument/2006/relationships/image" Target="../media/image89.emf"/><Relationship Id="rId100" Type="http://schemas.openxmlformats.org/officeDocument/2006/relationships/customXml" Target="../ink/ink724.xml"/><Relationship Id="rId282" Type="http://schemas.openxmlformats.org/officeDocument/2006/relationships/image" Target="../media/image241.emf"/><Relationship Id="rId8" Type="http://schemas.openxmlformats.org/officeDocument/2006/relationships/customXml" Target="../ink/ink678.xml"/><Relationship Id="rId98" Type="http://schemas.openxmlformats.org/officeDocument/2006/relationships/customXml" Target="../ink/ink723.xml"/><Relationship Id="rId121" Type="http://schemas.openxmlformats.org/officeDocument/2006/relationships/image" Target="../media/image160.emf"/><Relationship Id="rId142" Type="http://schemas.openxmlformats.org/officeDocument/2006/relationships/customXml" Target="../ink/ink745.xml"/><Relationship Id="rId163" Type="http://schemas.openxmlformats.org/officeDocument/2006/relationships/customXml" Target="../ink/ink756.xml"/><Relationship Id="rId184" Type="http://schemas.openxmlformats.org/officeDocument/2006/relationships/image" Target="../media/image192.emf"/><Relationship Id="rId219" Type="http://schemas.openxmlformats.org/officeDocument/2006/relationships/customXml" Target="../ink/ink784.xml"/><Relationship Id="rId230" Type="http://schemas.openxmlformats.org/officeDocument/2006/relationships/image" Target="../media/image215.emf"/><Relationship Id="rId251" Type="http://schemas.openxmlformats.org/officeDocument/2006/relationships/customXml" Target="../ink/ink800.xml"/><Relationship Id="rId25" Type="http://schemas.openxmlformats.org/officeDocument/2006/relationships/image" Target="../media/image64.emf"/><Relationship Id="rId46" Type="http://schemas.openxmlformats.org/officeDocument/2006/relationships/customXml" Target="../ink/ink697.xml"/><Relationship Id="rId67" Type="http://schemas.openxmlformats.org/officeDocument/2006/relationships/image" Target="../media/image84.emf"/><Relationship Id="rId272" Type="http://schemas.openxmlformats.org/officeDocument/2006/relationships/image" Target="../media/image236.emf"/><Relationship Id="rId293" Type="http://schemas.openxmlformats.org/officeDocument/2006/relationships/customXml" Target="../ink/ink821.xml"/><Relationship Id="rId88" Type="http://schemas.openxmlformats.org/officeDocument/2006/relationships/customXml" Target="../ink/ink718.xml"/><Relationship Id="rId111" Type="http://schemas.openxmlformats.org/officeDocument/2006/relationships/image" Target="../media/image155.emf"/><Relationship Id="rId132" Type="http://schemas.openxmlformats.org/officeDocument/2006/relationships/customXml" Target="../ink/ink740.xml"/><Relationship Id="rId153" Type="http://schemas.openxmlformats.org/officeDocument/2006/relationships/image" Target="../media/image176.emf"/><Relationship Id="rId174" Type="http://schemas.openxmlformats.org/officeDocument/2006/relationships/image" Target="../media/image187.emf"/><Relationship Id="rId195" Type="http://schemas.openxmlformats.org/officeDocument/2006/relationships/customXml" Target="../ink/ink772.xml"/><Relationship Id="rId209" Type="http://schemas.openxmlformats.org/officeDocument/2006/relationships/customXml" Target="../ink/ink779.xml"/><Relationship Id="rId220" Type="http://schemas.openxmlformats.org/officeDocument/2006/relationships/image" Target="../media/image210.emf"/><Relationship Id="rId241" Type="http://schemas.openxmlformats.org/officeDocument/2006/relationships/customXml" Target="../ink/ink795.xml"/><Relationship Id="rId15" Type="http://schemas.openxmlformats.org/officeDocument/2006/relationships/image" Target="../media/image59.emf"/><Relationship Id="rId36" Type="http://schemas.openxmlformats.org/officeDocument/2006/relationships/customXml" Target="../ink/ink692.xml"/><Relationship Id="rId57" Type="http://schemas.openxmlformats.org/officeDocument/2006/relationships/image" Target="../media/image79.emf"/><Relationship Id="rId262" Type="http://schemas.openxmlformats.org/officeDocument/2006/relationships/image" Target="../media/image231.emf"/><Relationship Id="rId283" Type="http://schemas.openxmlformats.org/officeDocument/2006/relationships/customXml" Target="../ink/ink816.xml"/><Relationship Id="rId78" Type="http://schemas.openxmlformats.org/officeDocument/2006/relationships/customXml" Target="../ink/ink713.xml"/><Relationship Id="rId99" Type="http://schemas.openxmlformats.org/officeDocument/2006/relationships/image" Target="../media/image149.emf"/><Relationship Id="rId101" Type="http://schemas.openxmlformats.org/officeDocument/2006/relationships/image" Target="../media/image150.emf"/><Relationship Id="rId122" Type="http://schemas.openxmlformats.org/officeDocument/2006/relationships/customXml" Target="../ink/ink735.xml"/><Relationship Id="rId143" Type="http://schemas.openxmlformats.org/officeDocument/2006/relationships/image" Target="../media/image171.emf"/><Relationship Id="rId164" Type="http://schemas.openxmlformats.org/officeDocument/2006/relationships/image" Target="../media/image181.emf"/><Relationship Id="rId185" Type="http://schemas.openxmlformats.org/officeDocument/2006/relationships/customXml" Target="../ink/ink767.xml"/><Relationship Id="rId9" Type="http://schemas.openxmlformats.org/officeDocument/2006/relationships/image" Target="../media/image56.emf"/><Relationship Id="rId210" Type="http://schemas.openxmlformats.org/officeDocument/2006/relationships/image" Target="../media/image205.emf"/><Relationship Id="rId26" Type="http://schemas.openxmlformats.org/officeDocument/2006/relationships/customXml" Target="../ink/ink687.xml"/><Relationship Id="rId231" Type="http://schemas.openxmlformats.org/officeDocument/2006/relationships/customXml" Target="../ink/ink790.xml"/><Relationship Id="rId252" Type="http://schemas.openxmlformats.org/officeDocument/2006/relationships/image" Target="../media/image226.emf"/><Relationship Id="rId273" Type="http://schemas.openxmlformats.org/officeDocument/2006/relationships/customXml" Target="../ink/ink811.xml"/><Relationship Id="rId294" Type="http://schemas.openxmlformats.org/officeDocument/2006/relationships/image" Target="../media/image247.emf"/><Relationship Id="rId47" Type="http://schemas.openxmlformats.org/officeDocument/2006/relationships/image" Target="../media/image75.emf"/><Relationship Id="rId68" Type="http://schemas.openxmlformats.org/officeDocument/2006/relationships/customXml" Target="../ink/ink708.xml"/><Relationship Id="rId89" Type="http://schemas.openxmlformats.org/officeDocument/2006/relationships/image" Target="../media/image144.emf"/><Relationship Id="rId112" Type="http://schemas.openxmlformats.org/officeDocument/2006/relationships/customXml" Target="../ink/ink730.xml"/><Relationship Id="rId133" Type="http://schemas.openxmlformats.org/officeDocument/2006/relationships/image" Target="../media/image166.emf"/><Relationship Id="rId154" Type="http://schemas.openxmlformats.org/officeDocument/2006/relationships/customXml" Target="../ink/ink751.xml"/><Relationship Id="rId175" Type="http://schemas.openxmlformats.org/officeDocument/2006/relationships/customXml" Target="../ink/ink762.xml"/><Relationship Id="rId196" Type="http://schemas.openxmlformats.org/officeDocument/2006/relationships/image" Target="../media/image198.emf"/><Relationship Id="rId200" Type="http://schemas.openxmlformats.org/officeDocument/2006/relationships/image" Target="../media/image200.emf"/><Relationship Id="rId16" Type="http://schemas.openxmlformats.org/officeDocument/2006/relationships/customXml" Target="../ink/ink682.xml"/><Relationship Id="rId221" Type="http://schemas.openxmlformats.org/officeDocument/2006/relationships/customXml" Target="../ink/ink785.xml"/><Relationship Id="rId242" Type="http://schemas.openxmlformats.org/officeDocument/2006/relationships/image" Target="../media/image221.emf"/><Relationship Id="rId263" Type="http://schemas.openxmlformats.org/officeDocument/2006/relationships/customXml" Target="../ink/ink806.xml"/><Relationship Id="rId284" Type="http://schemas.openxmlformats.org/officeDocument/2006/relationships/image" Target="../media/image242.emf"/><Relationship Id="rId37" Type="http://schemas.openxmlformats.org/officeDocument/2006/relationships/image" Target="../media/image70.emf"/><Relationship Id="rId58" Type="http://schemas.openxmlformats.org/officeDocument/2006/relationships/customXml" Target="../ink/ink703.xml"/><Relationship Id="rId79" Type="http://schemas.openxmlformats.org/officeDocument/2006/relationships/image" Target="../media/image90.emf"/><Relationship Id="rId102" Type="http://schemas.openxmlformats.org/officeDocument/2006/relationships/customXml" Target="../ink/ink725.xml"/><Relationship Id="rId123" Type="http://schemas.openxmlformats.org/officeDocument/2006/relationships/image" Target="../media/image161.emf"/><Relationship Id="rId144" Type="http://schemas.openxmlformats.org/officeDocument/2006/relationships/customXml" Target="../ink/ink746.xml"/><Relationship Id="rId90" Type="http://schemas.openxmlformats.org/officeDocument/2006/relationships/customXml" Target="../ink/ink719.xml"/><Relationship Id="rId165" Type="http://schemas.openxmlformats.org/officeDocument/2006/relationships/customXml" Target="../ink/ink757.xml"/><Relationship Id="rId186" Type="http://schemas.openxmlformats.org/officeDocument/2006/relationships/image" Target="../media/image193.emf"/><Relationship Id="rId211" Type="http://schemas.openxmlformats.org/officeDocument/2006/relationships/customXml" Target="../ink/ink780.xml"/><Relationship Id="rId232" Type="http://schemas.openxmlformats.org/officeDocument/2006/relationships/image" Target="../media/image216.emf"/><Relationship Id="rId253" Type="http://schemas.openxmlformats.org/officeDocument/2006/relationships/customXml" Target="../ink/ink801.xml"/><Relationship Id="rId274" Type="http://schemas.openxmlformats.org/officeDocument/2006/relationships/image" Target="../media/image237.emf"/><Relationship Id="rId295" Type="http://schemas.openxmlformats.org/officeDocument/2006/relationships/customXml" Target="../ink/ink822.xml"/><Relationship Id="rId27" Type="http://schemas.openxmlformats.org/officeDocument/2006/relationships/image" Target="../media/image65.emf"/><Relationship Id="rId48" Type="http://schemas.openxmlformats.org/officeDocument/2006/relationships/customXml" Target="../ink/ink698.xml"/><Relationship Id="rId69" Type="http://schemas.openxmlformats.org/officeDocument/2006/relationships/image" Target="../media/image85.emf"/><Relationship Id="rId113" Type="http://schemas.openxmlformats.org/officeDocument/2006/relationships/image" Target="../media/image156.emf"/><Relationship Id="rId134" Type="http://schemas.openxmlformats.org/officeDocument/2006/relationships/customXml" Target="../ink/ink741.xml"/><Relationship Id="rId80" Type="http://schemas.openxmlformats.org/officeDocument/2006/relationships/customXml" Target="../ink/ink714.xml"/><Relationship Id="rId155" Type="http://schemas.openxmlformats.org/officeDocument/2006/relationships/image" Target="../media/image177.emf"/><Relationship Id="rId176" Type="http://schemas.openxmlformats.org/officeDocument/2006/relationships/image" Target="../media/image188.emf"/><Relationship Id="rId197" Type="http://schemas.openxmlformats.org/officeDocument/2006/relationships/customXml" Target="../ink/ink773.xml"/><Relationship Id="rId201" Type="http://schemas.openxmlformats.org/officeDocument/2006/relationships/customXml" Target="../ink/ink775.xml"/><Relationship Id="rId222" Type="http://schemas.openxmlformats.org/officeDocument/2006/relationships/image" Target="../media/image211.emf"/><Relationship Id="rId243" Type="http://schemas.openxmlformats.org/officeDocument/2006/relationships/customXml" Target="../ink/ink796.xml"/><Relationship Id="rId264" Type="http://schemas.openxmlformats.org/officeDocument/2006/relationships/image" Target="../media/image232.emf"/><Relationship Id="rId285" Type="http://schemas.openxmlformats.org/officeDocument/2006/relationships/customXml" Target="../ink/ink817.xml"/><Relationship Id="rId17" Type="http://schemas.openxmlformats.org/officeDocument/2006/relationships/image" Target="../media/image60.emf"/><Relationship Id="rId38" Type="http://schemas.openxmlformats.org/officeDocument/2006/relationships/customXml" Target="../ink/ink693.xml"/><Relationship Id="rId59" Type="http://schemas.openxmlformats.org/officeDocument/2006/relationships/image" Target="../media/image80.emf"/><Relationship Id="rId103" Type="http://schemas.openxmlformats.org/officeDocument/2006/relationships/image" Target="../media/image151.emf"/><Relationship Id="rId124" Type="http://schemas.openxmlformats.org/officeDocument/2006/relationships/customXml" Target="../ink/ink736.xml"/><Relationship Id="rId70" Type="http://schemas.openxmlformats.org/officeDocument/2006/relationships/customXml" Target="../ink/ink709.xml"/><Relationship Id="rId91" Type="http://schemas.openxmlformats.org/officeDocument/2006/relationships/image" Target="../media/image145.emf"/><Relationship Id="rId145" Type="http://schemas.openxmlformats.org/officeDocument/2006/relationships/image" Target="../media/image172.emf"/><Relationship Id="rId166" Type="http://schemas.openxmlformats.org/officeDocument/2006/relationships/image" Target="../media/image182.emf"/><Relationship Id="rId187" Type="http://schemas.openxmlformats.org/officeDocument/2006/relationships/customXml" Target="../ink/ink768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206.emf"/><Relationship Id="rId233" Type="http://schemas.openxmlformats.org/officeDocument/2006/relationships/customXml" Target="../ink/ink791.xml"/><Relationship Id="rId254" Type="http://schemas.openxmlformats.org/officeDocument/2006/relationships/image" Target="../media/image227.emf"/><Relationship Id="rId28" Type="http://schemas.openxmlformats.org/officeDocument/2006/relationships/customXml" Target="../ink/ink688.xml"/><Relationship Id="rId49" Type="http://schemas.openxmlformats.org/officeDocument/2006/relationships/image" Target="../media/image76.emf"/><Relationship Id="rId114" Type="http://schemas.openxmlformats.org/officeDocument/2006/relationships/customXml" Target="../ink/ink731.xml"/><Relationship Id="rId275" Type="http://schemas.openxmlformats.org/officeDocument/2006/relationships/customXml" Target="../ink/ink812.xml"/><Relationship Id="rId296" Type="http://schemas.openxmlformats.org/officeDocument/2006/relationships/image" Target="../media/image248.emf"/><Relationship Id="rId300" Type="http://schemas.openxmlformats.org/officeDocument/2006/relationships/image" Target="../media/image250.emf"/><Relationship Id="rId60" Type="http://schemas.openxmlformats.org/officeDocument/2006/relationships/customXml" Target="../ink/ink704.xml"/><Relationship Id="rId81" Type="http://schemas.openxmlformats.org/officeDocument/2006/relationships/image" Target="../media/image140.emf"/><Relationship Id="rId135" Type="http://schemas.openxmlformats.org/officeDocument/2006/relationships/image" Target="../media/image167.emf"/><Relationship Id="rId156" Type="http://schemas.openxmlformats.org/officeDocument/2006/relationships/customXml" Target="../ink/ink752.xml"/><Relationship Id="rId177" Type="http://schemas.openxmlformats.org/officeDocument/2006/relationships/customXml" Target="../ink/ink763.xml"/><Relationship Id="rId198" Type="http://schemas.openxmlformats.org/officeDocument/2006/relationships/image" Target="../media/image199.emf"/><Relationship Id="rId202" Type="http://schemas.openxmlformats.org/officeDocument/2006/relationships/image" Target="../media/image201.emf"/><Relationship Id="rId223" Type="http://schemas.openxmlformats.org/officeDocument/2006/relationships/customXml" Target="../ink/ink786.xml"/><Relationship Id="rId244" Type="http://schemas.openxmlformats.org/officeDocument/2006/relationships/image" Target="../media/image222.emf"/><Relationship Id="rId18" Type="http://schemas.openxmlformats.org/officeDocument/2006/relationships/customXml" Target="../ink/ink683.xml"/><Relationship Id="rId39" Type="http://schemas.openxmlformats.org/officeDocument/2006/relationships/image" Target="../media/image71.emf"/><Relationship Id="rId265" Type="http://schemas.openxmlformats.org/officeDocument/2006/relationships/customXml" Target="../ink/ink807.xml"/><Relationship Id="rId286" Type="http://schemas.openxmlformats.org/officeDocument/2006/relationships/image" Target="../media/image243.emf"/><Relationship Id="rId50" Type="http://schemas.openxmlformats.org/officeDocument/2006/relationships/customXml" Target="../ink/ink699.xml"/><Relationship Id="rId104" Type="http://schemas.openxmlformats.org/officeDocument/2006/relationships/customXml" Target="../ink/ink726.xml"/><Relationship Id="rId125" Type="http://schemas.openxmlformats.org/officeDocument/2006/relationships/image" Target="../media/image162.emf"/><Relationship Id="rId146" Type="http://schemas.openxmlformats.org/officeDocument/2006/relationships/customXml" Target="../ink/ink747.xml"/><Relationship Id="rId167" Type="http://schemas.openxmlformats.org/officeDocument/2006/relationships/customXml" Target="../ink/ink758.xml"/><Relationship Id="rId188" Type="http://schemas.openxmlformats.org/officeDocument/2006/relationships/image" Target="../media/image194.emf"/><Relationship Id="rId71" Type="http://schemas.openxmlformats.org/officeDocument/2006/relationships/image" Target="../media/image86.emf"/><Relationship Id="rId92" Type="http://schemas.openxmlformats.org/officeDocument/2006/relationships/customXml" Target="../ink/ink720.xml"/><Relationship Id="rId213" Type="http://schemas.openxmlformats.org/officeDocument/2006/relationships/customXml" Target="../ink/ink781.xml"/><Relationship Id="rId234" Type="http://schemas.openxmlformats.org/officeDocument/2006/relationships/image" Target="../media/image217.emf"/><Relationship Id="rId2" Type="http://schemas.openxmlformats.org/officeDocument/2006/relationships/customXml" Target="../ink/ink675.xml"/><Relationship Id="rId29" Type="http://schemas.openxmlformats.org/officeDocument/2006/relationships/image" Target="../media/image66.emf"/><Relationship Id="rId255" Type="http://schemas.openxmlformats.org/officeDocument/2006/relationships/customXml" Target="../ink/ink802.xml"/><Relationship Id="rId276" Type="http://schemas.openxmlformats.org/officeDocument/2006/relationships/image" Target="../media/image238.emf"/><Relationship Id="rId297" Type="http://schemas.openxmlformats.org/officeDocument/2006/relationships/customXml" Target="../ink/ink823.xml"/><Relationship Id="rId40" Type="http://schemas.openxmlformats.org/officeDocument/2006/relationships/customXml" Target="../ink/ink694.xml"/><Relationship Id="rId115" Type="http://schemas.openxmlformats.org/officeDocument/2006/relationships/image" Target="../media/image157.emf"/><Relationship Id="rId136" Type="http://schemas.openxmlformats.org/officeDocument/2006/relationships/customXml" Target="../ink/ink742.xml"/><Relationship Id="rId157" Type="http://schemas.openxmlformats.org/officeDocument/2006/relationships/image" Target="../media/image178.emf"/><Relationship Id="rId178" Type="http://schemas.openxmlformats.org/officeDocument/2006/relationships/image" Target="../media/image189.emf"/><Relationship Id="rId301" Type="http://schemas.openxmlformats.org/officeDocument/2006/relationships/customXml" Target="../ink/ink825.xml"/><Relationship Id="rId61" Type="http://schemas.openxmlformats.org/officeDocument/2006/relationships/image" Target="../media/image81.emf"/><Relationship Id="rId82" Type="http://schemas.openxmlformats.org/officeDocument/2006/relationships/customXml" Target="../ink/ink715.xml"/><Relationship Id="rId199" Type="http://schemas.openxmlformats.org/officeDocument/2006/relationships/customXml" Target="../ink/ink774.xml"/><Relationship Id="rId203" Type="http://schemas.openxmlformats.org/officeDocument/2006/relationships/customXml" Target="../ink/ink776.xml"/><Relationship Id="rId19" Type="http://schemas.openxmlformats.org/officeDocument/2006/relationships/image" Target="../media/image61.emf"/><Relationship Id="rId224" Type="http://schemas.openxmlformats.org/officeDocument/2006/relationships/image" Target="../media/image212.emf"/><Relationship Id="rId245" Type="http://schemas.openxmlformats.org/officeDocument/2006/relationships/customXml" Target="../ink/ink797.xml"/><Relationship Id="rId266" Type="http://schemas.openxmlformats.org/officeDocument/2006/relationships/image" Target="../media/image233.emf"/><Relationship Id="rId287" Type="http://schemas.openxmlformats.org/officeDocument/2006/relationships/customXml" Target="../ink/ink818.xml"/><Relationship Id="rId30" Type="http://schemas.openxmlformats.org/officeDocument/2006/relationships/customXml" Target="../ink/ink689.xml"/><Relationship Id="rId105" Type="http://schemas.openxmlformats.org/officeDocument/2006/relationships/image" Target="../media/image152.emf"/><Relationship Id="rId126" Type="http://schemas.openxmlformats.org/officeDocument/2006/relationships/customXml" Target="../ink/ink737.xml"/><Relationship Id="rId147" Type="http://schemas.openxmlformats.org/officeDocument/2006/relationships/image" Target="../media/image173.emf"/><Relationship Id="rId168" Type="http://schemas.openxmlformats.org/officeDocument/2006/relationships/image" Target="../media/image183.emf"/><Relationship Id="rId51" Type="http://schemas.openxmlformats.org/officeDocument/2006/relationships/image" Target="../media/image77.emf"/><Relationship Id="rId72" Type="http://schemas.openxmlformats.org/officeDocument/2006/relationships/customXml" Target="../ink/ink710.xml"/><Relationship Id="rId93" Type="http://schemas.openxmlformats.org/officeDocument/2006/relationships/image" Target="../media/image146.emf"/><Relationship Id="rId189" Type="http://schemas.openxmlformats.org/officeDocument/2006/relationships/customXml" Target="../ink/ink769.xml"/><Relationship Id="rId3" Type="http://schemas.openxmlformats.org/officeDocument/2006/relationships/image" Target="../media/image53.emf"/><Relationship Id="rId214" Type="http://schemas.openxmlformats.org/officeDocument/2006/relationships/image" Target="../media/image207.emf"/><Relationship Id="rId235" Type="http://schemas.openxmlformats.org/officeDocument/2006/relationships/customXml" Target="../ink/ink792.xml"/><Relationship Id="rId256" Type="http://schemas.openxmlformats.org/officeDocument/2006/relationships/image" Target="../media/image228.emf"/><Relationship Id="rId277" Type="http://schemas.openxmlformats.org/officeDocument/2006/relationships/customXml" Target="../ink/ink813.xml"/><Relationship Id="rId298" Type="http://schemas.openxmlformats.org/officeDocument/2006/relationships/image" Target="../media/image249.emf"/><Relationship Id="rId116" Type="http://schemas.openxmlformats.org/officeDocument/2006/relationships/customXml" Target="../ink/ink732.xml"/><Relationship Id="rId137" Type="http://schemas.openxmlformats.org/officeDocument/2006/relationships/image" Target="../media/image168.emf"/><Relationship Id="rId158" Type="http://schemas.openxmlformats.org/officeDocument/2006/relationships/customXml" Target="../ink/ink753.xml"/><Relationship Id="rId302" Type="http://schemas.openxmlformats.org/officeDocument/2006/relationships/image" Target="../media/image251.emf"/><Relationship Id="rId20" Type="http://schemas.openxmlformats.org/officeDocument/2006/relationships/customXml" Target="../ink/ink684.xml"/><Relationship Id="rId41" Type="http://schemas.openxmlformats.org/officeDocument/2006/relationships/image" Target="../media/image72.emf"/><Relationship Id="rId62" Type="http://schemas.openxmlformats.org/officeDocument/2006/relationships/customXml" Target="../ink/ink705.xml"/><Relationship Id="rId83" Type="http://schemas.openxmlformats.org/officeDocument/2006/relationships/image" Target="../media/image141.emf"/><Relationship Id="rId179" Type="http://schemas.openxmlformats.org/officeDocument/2006/relationships/customXml" Target="../ink/ink764.xml"/><Relationship Id="rId190" Type="http://schemas.openxmlformats.org/officeDocument/2006/relationships/image" Target="../media/image195.emf"/><Relationship Id="rId204" Type="http://schemas.openxmlformats.org/officeDocument/2006/relationships/image" Target="../media/image202.emf"/><Relationship Id="rId225" Type="http://schemas.openxmlformats.org/officeDocument/2006/relationships/customXml" Target="../ink/ink787.xml"/><Relationship Id="rId246" Type="http://schemas.openxmlformats.org/officeDocument/2006/relationships/image" Target="../media/image223.emf"/><Relationship Id="rId267" Type="http://schemas.openxmlformats.org/officeDocument/2006/relationships/customXml" Target="../ink/ink808.xml"/><Relationship Id="rId288" Type="http://schemas.openxmlformats.org/officeDocument/2006/relationships/image" Target="../media/image244.emf"/><Relationship Id="rId106" Type="http://schemas.openxmlformats.org/officeDocument/2006/relationships/customXml" Target="../ink/ink727.xml"/><Relationship Id="rId127" Type="http://schemas.openxmlformats.org/officeDocument/2006/relationships/image" Target="../media/image163.emf"/><Relationship Id="rId10" Type="http://schemas.openxmlformats.org/officeDocument/2006/relationships/customXml" Target="../ink/ink679.xml"/><Relationship Id="rId31" Type="http://schemas.openxmlformats.org/officeDocument/2006/relationships/image" Target="../media/image67.emf"/><Relationship Id="rId52" Type="http://schemas.openxmlformats.org/officeDocument/2006/relationships/customXml" Target="../ink/ink700.xml"/><Relationship Id="rId73" Type="http://schemas.openxmlformats.org/officeDocument/2006/relationships/image" Target="../media/image87.emf"/><Relationship Id="rId94" Type="http://schemas.openxmlformats.org/officeDocument/2006/relationships/customXml" Target="../ink/ink721.xml"/><Relationship Id="rId148" Type="http://schemas.openxmlformats.org/officeDocument/2006/relationships/customXml" Target="../ink/ink748.xml"/><Relationship Id="rId169" Type="http://schemas.openxmlformats.org/officeDocument/2006/relationships/customXml" Target="../ink/ink759.xml"/><Relationship Id="rId4" Type="http://schemas.openxmlformats.org/officeDocument/2006/relationships/customXml" Target="../ink/ink676.xml"/><Relationship Id="rId180" Type="http://schemas.openxmlformats.org/officeDocument/2006/relationships/image" Target="../media/image190.emf"/><Relationship Id="rId215" Type="http://schemas.openxmlformats.org/officeDocument/2006/relationships/customXml" Target="../ink/ink782.xml"/><Relationship Id="rId236" Type="http://schemas.openxmlformats.org/officeDocument/2006/relationships/image" Target="../media/image218.emf"/><Relationship Id="rId257" Type="http://schemas.openxmlformats.org/officeDocument/2006/relationships/customXml" Target="../ink/ink803.xml"/><Relationship Id="rId278" Type="http://schemas.openxmlformats.org/officeDocument/2006/relationships/image" Target="../media/image239.emf"/><Relationship Id="rId42" Type="http://schemas.openxmlformats.org/officeDocument/2006/relationships/customXml" Target="../ink/ink695.xml"/><Relationship Id="rId84" Type="http://schemas.openxmlformats.org/officeDocument/2006/relationships/customXml" Target="../ink/ink716.xml"/><Relationship Id="rId138" Type="http://schemas.openxmlformats.org/officeDocument/2006/relationships/customXml" Target="../ink/ink743.xml"/><Relationship Id="rId191" Type="http://schemas.openxmlformats.org/officeDocument/2006/relationships/customXml" Target="../ink/ink770.xml"/><Relationship Id="rId205" Type="http://schemas.openxmlformats.org/officeDocument/2006/relationships/customXml" Target="../ink/ink777.xml"/><Relationship Id="rId247" Type="http://schemas.openxmlformats.org/officeDocument/2006/relationships/customXml" Target="../ink/ink798.xml"/><Relationship Id="rId107" Type="http://schemas.openxmlformats.org/officeDocument/2006/relationships/image" Target="../media/image153.emf"/><Relationship Id="rId289" Type="http://schemas.openxmlformats.org/officeDocument/2006/relationships/customXml" Target="../ink/ink819.xml"/><Relationship Id="rId11" Type="http://schemas.openxmlformats.org/officeDocument/2006/relationships/image" Target="../media/image57.emf"/><Relationship Id="rId53" Type="http://schemas.openxmlformats.org/officeDocument/2006/relationships/image" Target="../media/image78.emf"/><Relationship Id="rId149" Type="http://schemas.openxmlformats.org/officeDocument/2006/relationships/image" Target="../media/image174.emf"/><Relationship Id="rId95" Type="http://schemas.openxmlformats.org/officeDocument/2006/relationships/image" Target="../media/image147.emf"/><Relationship Id="rId160" Type="http://schemas.openxmlformats.org/officeDocument/2006/relationships/customXml" Target="../ink/ink754.xml"/><Relationship Id="rId216" Type="http://schemas.openxmlformats.org/officeDocument/2006/relationships/image" Target="../media/image208.emf"/><Relationship Id="rId258" Type="http://schemas.openxmlformats.org/officeDocument/2006/relationships/image" Target="../media/image229.emf"/><Relationship Id="rId22" Type="http://schemas.openxmlformats.org/officeDocument/2006/relationships/customXml" Target="../ink/ink685.xml"/><Relationship Id="rId64" Type="http://schemas.openxmlformats.org/officeDocument/2006/relationships/customXml" Target="../ink/ink706.xml"/><Relationship Id="rId118" Type="http://schemas.openxmlformats.org/officeDocument/2006/relationships/customXml" Target="../ink/ink733.xml"/><Relationship Id="rId171" Type="http://schemas.openxmlformats.org/officeDocument/2006/relationships/customXml" Target="../ink/ink760.xml"/><Relationship Id="rId227" Type="http://schemas.openxmlformats.org/officeDocument/2006/relationships/customXml" Target="../ink/ink788.xml"/><Relationship Id="rId269" Type="http://schemas.openxmlformats.org/officeDocument/2006/relationships/customXml" Target="../ink/ink809.xml"/><Relationship Id="rId33" Type="http://schemas.openxmlformats.org/officeDocument/2006/relationships/image" Target="../media/image68.emf"/><Relationship Id="rId129" Type="http://schemas.openxmlformats.org/officeDocument/2006/relationships/image" Target="../media/image164.emf"/><Relationship Id="rId280" Type="http://schemas.openxmlformats.org/officeDocument/2006/relationships/image" Target="../media/image240.emf"/><Relationship Id="rId75" Type="http://schemas.openxmlformats.org/officeDocument/2006/relationships/image" Target="../media/image88.emf"/><Relationship Id="rId140" Type="http://schemas.openxmlformats.org/officeDocument/2006/relationships/customXml" Target="../ink/ink744.xml"/><Relationship Id="rId182" Type="http://schemas.openxmlformats.org/officeDocument/2006/relationships/image" Target="../media/image191.emf"/></Relationships>
</file>

<file path=ppt/slides/_rels/slide18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884.xml"/><Relationship Id="rId21" Type="http://schemas.openxmlformats.org/officeDocument/2006/relationships/image" Target="../media/image62.emf"/><Relationship Id="rId42" Type="http://schemas.openxmlformats.org/officeDocument/2006/relationships/customXml" Target="../ink/ink846.xml"/><Relationship Id="rId63" Type="http://schemas.openxmlformats.org/officeDocument/2006/relationships/image" Target="../media/image296.emf"/><Relationship Id="rId84" Type="http://schemas.openxmlformats.org/officeDocument/2006/relationships/customXml" Target="../ink/ink867.xml"/><Relationship Id="rId138" Type="http://schemas.openxmlformats.org/officeDocument/2006/relationships/image" Target="../media/image319.emf"/><Relationship Id="rId159" Type="http://schemas.openxmlformats.org/officeDocument/2006/relationships/customXml" Target="../ink/ink905.xml"/><Relationship Id="rId170" Type="http://schemas.openxmlformats.org/officeDocument/2006/relationships/image" Target="../media/image335.emf"/><Relationship Id="rId191" Type="http://schemas.openxmlformats.org/officeDocument/2006/relationships/customXml" Target="../ink/ink921.xml"/><Relationship Id="rId205" Type="http://schemas.openxmlformats.org/officeDocument/2006/relationships/customXml" Target="../ink/ink928.xml"/><Relationship Id="rId226" Type="http://schemas.openxmlformats.org/officeDocument/2006/relationships/customXml" Target="../ink/ink939.xml"/><Relationship Id="rId247" Type="http://schemas.openxmlformats.org/officeDocument/2006/relationships/image" Target="../media/image374.emf"/><Relationship Id="rId107" Type="http://schemas.openxmlformats.org/officeDocument/2006/relationships/customXml" Target="../ink/ink879.xml"/><Relationship Id="rId11" Type="http://schemas.openxmlformats.org/officeDocument/2006/relationships/image" Target="../media/image57.emf"/><Relationship Id="rId32" Type="http://schemas.openxmlformats.org/officeDocument/2006/relationships/customXml" Target="../ink/ink841.xml"/><Relationship Id="rId53" Type="http://schemas.openxmlformats.org/officeDocument/2006/relationships/image" Target="../media/image291.emf"/><Relationship Id="rId74" Type="http://schemas.openxmlformats.org/officeDocument/2006/relationships/customXml" Target="../ink/ink862.xml"/><Relationship Id="rId128" Type="http://schemas.openxmlformats.org/officeDocument/2006/relationships/image" Target="../media/image314.emf"/><Relationship Id="rId149" Type="http://schemas.openxmlformats.org/officeDocument/2006/relationships/customXml" Target="../ink/ink900.xml"/><Relationship Id="rId5" Type="http://schemas.openxmlformats.org/officeDocument/2006/relationships/image" Target="../media/image54.emf"/><Relationship Id="rId95" Type="http://schemas.openxmlformats.org/officeDocument/2006/relationships/image" Target="../media/image176.emf"/><Relationship Id="rId160" Type="http://schemas.openxmlformats.org/officeDocument/2006/relationships/image" Target="../media/image330.emf"/><Relationship Id="rId181" Type="http://schemas.openxmlformats.org/officeDocument/2006/relationships/customXml" Target="../ink/ink916.xml"/><Relationship Id="rId216" Type="http://schemas.openxmlformats.org/officeDocument/2006/relationships/image" Target="../media/image358.emf"/><Relationship Id="rId237" Type="http://schemas.openxmlformats.org/officeDocument/2006/relationships/image" Target="../media/image368.emf"/><Relationship Id="rId22" Type="http://schemas.openxmlformats.org/officeDocument/2006/relationships/customXml" Target="../ink/ink836.xml"/><Relationship Id="rId43" Type="http://schemas.openxmlformats.org/officeDocument/2006/relationships/image" Target="../media/image73.emf"/><Relationship Id="rId64" Type="http://schemas.openxmlformats.org/officeDocument/2006/relationships/customXml" Target="../ink/ink857.xml"/><Relationship Id="rId118" Type="http://schemas.openxmlformats.org/officeDocument/2006/relationships/image" Target="../media/image188.emf"/><Relationship Id="rId139" Type="http://schemas.openxmlformats.org/officeDocument/2006/relationships/customXml" Target="../ink/ink895.xml"/><Relationship Id="rId85" Type="http://schemas.openxmlformats.org/officeDocument/2006/relationships/image" Target="../media/image307.emf"/><Relationship Id="rId150" Type="http://schemas.openxmlformats.org/officeDocument/2006/relationships/image" Target="../media/image325.emf"/><Relationship Id="rId171" Type="http://schemas.openxmlformats.org/officeDocument/2006/relationships/customXml" Target="../ink/ink911.xml"/><Relationship Id="rId192" Type="http://schemas.openxmlformats.org/officeDocument/2006/relationships/image" Target="../media/image346.emf"/><Relationship Id="rId206" Type="http://schemas.openxmlformats.org/officeDocument/2006/relationships/image" Target="../media/image353.emf"/><Relationship Id="rId227" Type="http://schemas.openxmlformats.org/officeDocument/2006/relationships/image" Target="../media/image363.emf"/><Relationship Id="rId248" Type="http://schemas.openxmlformats.org/officeDocument/2006/relationships/customXml" Target="../ink/ink950.xml"/><Relationship Id="rId12" Type="http://schemas.openxmlformats.org/officeDocument/2006/relationships/customXml" Target="../ink/ink831.xml"/><Relationship Id="rId33" Type="http://schemas.openxmlformats.org/officeDocument/2006/relationships/image" Target="../media/image68.emf"/><Relationship Id="rId108" Type="http://schemas.openxmlformats.org/officeDocument/2006/relationships/image" Target="../media/image182.emf"/><Relationship Id="rId129" Type="http://schemas.openxmlformats.org/officeDocument/2006/relationships/customXml" Target="../ink/ink890.xml"/><Relationship Id="rId54" Type="http://schemas.openxmlformats.org/officeDocument/2006/relationships/customXml" Target="../ink/ink852.xml"/><Relationship Id="rId75" Type="http://schemas.openxmlformats.org/officeDocument/2006/relationships/image" Target="../media/image302.emf"/><Relationship Id="rId96" Type="http://schemas.openxmlformats.org/officeDocument/2006/relationships/customXml" Target="../ink/ink873.xml"/><Relationship Id="rId140" Type="http://schemas.openxmlformats.org/officeDocument/2006/relationships/image" Target="../media/image320.emf"/><Relationship Id="rId161" Type="http://schemas.openxmlformats.org/officeDocument/2006/relationships/customXml" Target="../ink/ink906.xml"/><Relationship Id="rId182" Type="http://schemas.openxmlformats.org/officeDocument/2006/relationships/image" Target="../media/image341.emf"/><Relationship Id="rId217" Type="http://schemas.openxmlformats.org/officeDocument/2006/relationships/customXml" Target="../ink/ink934.xml"/><Relationship Id="rId6" Type="http://schemas.openxmlformats.org/officeDocument/2006/relationships/customXml" Target="../ink/ink828.xml"/><Relationship Id="rId238" Type="http://schemas.openxmlformats.org/officeDocument/2006/relationships/customXml" Target="../ink/ink945.xml"/><Relationship Id="rId23" Type="http://schemas.openxmlformats.org/officeDocument/2006/relationships/image" Target="../media/image63.emf"/><Relationship Id="rId119" Type="http://schemas.openxmlformats.org/officeDocument/2006/relationships/customXml" Target="../ink/ink885.xml"/><Relationship Id="rId44" Type="http://schemas.openxmlformats.org/officeDocument/2006/relationships/customXml" Target="../ink/ink847.xml"/><Relationship Id="rId65" Type="http://schemas.openxmlformats.org/officeDocument/2006/relationships/image" Target="../media/image297.emf"/><Relationship Id="rId86" Type="http://schemas.openxmlformats.org/officeDocument/2006/relationships/customXml" Target="../ink/ink868.xml"/><Relationship Id="rId130" Type="http://schemas.openxmlformats.org/officeDocument/2006/relationships/image" Target="../media/image315.emf"/><Relationship Id="rId151" Type="http://schemas.openxmlformats.org/officeDocument/2006/relationships/customXml" Target="../ink/ink901.xml"/><Relationship Id="rId172" Type="http://schemas.openxmlformats.org/officeDocument/2006/relationships/image" Target="../media/image336.emf"/><Relationship Id="rId193" Type="http://schemas.openxmlformats.org/officeDocument/2006/relationships/customXml" Target="../ink/ink922.xml"/><Relationship Id="rId207" Type="http://schemas.openxmlformats.org/officeDocument/2006/relationships/customXml" Target="../ink/ink929.xml"/><Relationship Id="rId228" Type="http://schemas.openxmlformats.org/officeDocument/2006/relationships/customXml" Target="../ink/ink940.xml"/><Relationship Id="rId249" Type="http://schemas.openxmlformats.org/officeDocument/2006/relationships/image" Target="../media/image375.emf"/><Relationship Id="rId13" Type="http://schemas.openxmlformats.org/officeDocument/2006/relationships/image" Target="../media/image58.emf"/><Relationship Id="rId109" Type="http://schemas.openxmlformats.org/officeDocument/2006/relationships/customXml" Target="../ink/ink880.xml"/><Relationship Id="rId34" Type="http://schemas.openxmlformats.org/officeDocument/2006/relationships/customXml" Target="../ink/ink842.xml"/><Relationship Id="rId55" Type="http://schemas.openxmlformats.org/officeDocument/2006/relationships/image" Target="../media/image292.emf"/><Relationship Id="rId76" Type="http://schemas.openxmlformats.org/officeDocument/2006/relationships/customXml" Target="../ink/ink863.xml"/><Relationship Id="rId97" Type="http://schemas.openxmlformats.org/officeDocument/2006/relationships/image" Target="../media/image177.emf"/><Relationship Id="rId120" Type="http://schemas.openxmlformats.org/officeDocument/2006/relationships/image" Target="../media/image189.emf"/><Relationship Id="rId141" Type="http://schemas.openxmlformats.org/officeDocument/2006/relationships/customXml" Target="../ink/ink896.xml"/><Relationship Id="rId7" Type="http://schemas.openxmlformats.org/officeDocument/2006/relationships/image" Target="../media/image55.emf"/><Relationship Id="rId162" Type="http://schemas.openxmlformats.org/officeDocument/2006/relationships/image" Target="../media/image331.emf"/><Relationship Id="rId183" Type="http://schemas.openxmlformats.org/officeDocument/2006/relationships/customXml" Target="../ink/ink917.xml"/><Relationship Id="rId218" Type="http://schemas.openxmlformats.org/officeDocument/2006/relationships/image" Target="../media/image359.emf"/><Relationship Id="rId239" Type="http://schemas.openxmlformats.org/officeDocument/2006/relationships/image" Target="../media/image369.emf"/><Relationship Id="rId250" Type="http://schemas.openxmlformats.org/officeDocument/2006/relationships/customXml" Target="../ink/ink951.xml"/><Relationship Id="rId24" Type="http://schemas.openxmlformats.org/officeDocument/2006/relationships/customXml" Target="../ink/ink837.xml"/><Relationship Id="rId45" Type="http://schemas.openxmlformats.org/officeDocument/2006/relationships/image" Target="../media/image74.emf"/><Relationship Id="rId66" Type="http://schemas.openxmlformats.org/officeDocument/2006/relationships/customXml" Target="../ink/ink858.xml"/><Relationship Id="rId87" Type="http://schemas.openxmlformats.org/officeDocument/2006/relationships/image" Target="../media/image308.emf"/><Relationship Id="rId110" Type="http://schemas.openxmlformats.org/officeDocument/2006/relationships/image" Target="../media/image183.emf"/><Relationship Id="rId131" Type="http://schemas.openxmlformats.org/officeDocument/2006/relationships/customXml" Target="../ink/ink891.xml"/><Relationship Id="rId152" Type="http://schemas.openxmlformats.org/officeDocument/2006/relationships/image" Target="../media/image326.emf"/><Relationship Id="rId173" Type="http://schemas.openxmlformats.org/officeDocument/2006/relationships/customXml" Target="../ink/ink912.xml"/><Relationship Id="rId194" Type="http://schemas.openxmlformats.org/officeDocument/2006/relationships/image" Target="../media/image347.emf"/><Relationship Id="rId208" Type="http://schemas.openxmlformats.org/officeDocument/2006/relationships/image" Target="../media/image354.emf"/><Relationship Id="rId229" Type="http://schemas.openxmlformats.org/officeDocument/2006/relationships/image" Target="../media/image364.emf"/><Relationship Id="rId240" Type="http://schemas.openxmlformats.org/officeDocument/2006/relationships/customXml" Target="../ink/ink946.xml"/><Relationship Id="rId14" Type="http://schemas.openxmlformats.org/officeDocument/2006/relationships/customXml" Target="../ink/ink832.xml"/><Relationship Id="rId35" Type="http://schemas.openxmlformats.org/officeDocument/2006/relationships/image" Target="../media/image69.emf"/><Relationship Id="rId56" Type="http://schemas.openxmlformats.org/officeDocument/2006/relationships/customXml" Target="../ink/ink853.xml"/><Relationship Id="rId77" Type="http://schemas.openxmlformats.org/officeDocument/2006/relationships/image" Target="../media/image303.emf"/><Relationship Id="rId100" Type="http://schemas.openxmlformats.org/officeDocument/2006/relationships/customXml" Target="../ink/ink875.xml"/><Relationship Id="rId8" Type="http://schemas.openxmlformats.org/officeDocument/2006/relationships/customXml" Target="../ink/ink829.xml"/><Relationship Id="rId98" Type="http://schemas.openxmlformats.org/officeDocument/2006/relationships/customXml" Target="../ink/ink874.xml"/><Relationship Id="rId121" Type="http://schemas.openxmlformats.org/officeDocument/2006/relationships/customXml" Target="../ink/ink886.xml"/><Relationship Id="rId142" Type="http://schemas.openxmlformats.org/officeDocument/2006/relationships/image" Target="../media/image321.emf"/><Relationship Id="rId163" Type="http://schemas.openxmlformats.org/officeDocument/2006/relationships/customXml" Target="../ink/ink907.xml"/><Relationship Id="rId184" Type="http://schemas.openxmlformats.org/officeDocument/2006/relationships/image" Target="../media/image342.emf"/><Relationship Id="rId219" Type="http://schemas.openxmlformats.org/officeDocument/2006/relationships/customXml" Target="../ink/ink935.xml"/><Relationship Id="rId230" Type="http://schemas.openxmlformats.org/officeDocument/2006/relationships/customXml" Target="../ink/ink941.xml"/><Relationship Id="rId251" Type="http://schemas.openxmlformats.org/officeDocument/2006/relationships/image" Target="../media/image377.emf"/><Relationship Id="rId25" Type="http://schemas.openxmlformats.org/officeDocument/2006/relationships/image" Target="../media/image64.emf"/><Relationship Id="rId46" Type="http://schemas.openxmlformats.org/officeDocument/2006/relationships/customXml" Target="../ink/ink848.xml"/><Relationship Id="rId67" Type="http://schemas.openxmlformats.org/officeDocument/2006/relationships/image" Target="../media/image298.emf"/><Relationship Id="rId88" Type="http://schemas.openxmlformats.org/officeDocument/2006/relationships/customXml" Target="../ink/ink869.xml"/><Relationship Id="rId111" Type="http://schemas.openxmlformats.org/officeDocument/2006/relationships/customXml" Target="../ink/ink881.xml"/><Relationship Id="rId132" Type="http://schemas.openxmlformats.org/officeDocument/2006/relationships/image" Target="../media/image316.emf"/><Relationship Id="rId153" Type="http://schemas.openxmlformats.org/officeDocument/2006/relationships/customXml" Target="../ink/ink902.xml"/><Relationship Id="rId174" Type="http://schemas.openxmlformats.org/officeDocument/2006/relationships/image" Target="../media/image337.emf"/><Relationship Id="rId195" Type="http://schemas.openxmlformats.org/officeDocument/2006/relationships/customXml" Target="../ink/ink923.xml"/><Relationship Id="rId209" Type="http://schemas.openxmlformats.org/officeDocument/2006/relationships/customXml" Target="../ink/ink930.xml"/><Relationship Id="rId220" Type="http://schemas.openxmlformats.org/officeDocument/2006/relationships/image" Target="../media/image360.emf"/><Relationship Id="rId241" Type="http://schemas.openxmlformats.org/officeDocument/2006/relationships/image" Target="../media/image370.emf"/><Relationship Id="rId15" Type="http://schemas.openxmlformats.org/officeDocument/2006/relationships/image" Target="../media/image59.emf"/><Relationship Id="rId36" Type="http://schemas.openxmlformats.org/officeDocument/2006/relationships/customXml" Target="../ink/ink843.xml"/><Relationship Id="rId57" Type="http://schemas.openxmlformats.org/officeDocument/2006/relationships/image" Target="../media/image293.emf"/><Relationship Id="rId78" Type="http://schemas.openxmlformats.org/officeDocument/2006/relationships/customXml" Target="../ink/ink864.xml"/><Relationship Id="rId99" Type="http://schemas.openxmlformats.org/officeDocument/2006/relationships/image" Target="../media/image178.emf"/><Relationship Id="rId101" Type="http://schemas.openxmlformats.org/officeDocument/2006/relationships/image" Target="../media/image179.emf"/><Relationship Id="rId122" Type="http://schemas.openxmlformats.org/officeDocument/2006/relationships/image" Target="../media/image311.emf"/><Relationship Id="rId143" Type="http://schemas.openxmlformats.org/officeDocument/2006/relationships/customXml" Target="../ink/ink897.xml"/><Relationship Id="rId164" Type="http://schemas.openxmlformats.org/officeDocument/2006/relationships/image" Target="../media/image332.emf"/><Relationship Id="rId185" Type="http://schemas.openxmlformats.org/officeDocument/2006/relationships/customXml" Target="../ink/ink918.xml"/><Relationship Id="rId4" Type="http://schemas.openxmlformats.org/officeDocument/2006/relationships/customXml" Target="../ink/ink827.xml"/><Relationship Id="rId9" Type="http://schemas.openxmlformats.org/officeDocument/2006/relationships/image" Target="../media/image56.emf"/><Relationship Id="rId180" Type="http://schemas.openxmlformats.org/officeDocument/2006/relationships/image" Target="../media/image340.emf"/><Relationship Id="rId210" Type="http://schemas.openxmlformats.org/officeDocument/2006/relationships/image" Target="../media/image355.emf"/><Relationship Id="rId215" Type="http://schemas.openxmlformats.org/officeDocument/2006/relationships/customXml" Target="../ink/ink933.xml"/><Relationship Id="rId236" Type="http://schemas.openxmlformats.org/officeDocument/2006/relationships/customXml" Target="../ink/ink944.xml"/><Relationship Id="rId26" Type="http://schemas.openxmlformats.org/officeDocument/2006/relationships/customXml" Target="../ink/ink838.xml"/><Relationship Id="rId231" Type="http://schemas.openxmlformats.org/officeDocument/2006/relationships/image" Target="../media/image365.emf"/><Relationship Id="rId47" Type="http://schemas.openxmlformats.org/officeDocument/2006/relationships/image" Target="../media/image75.emf"/><Relationship Id="rId68" Type="http://schemas.openxmlformats.org/officeDocument/2006/relationships/customXml" Target="../ink/ink859.xml"/><Relationship Id="rId89" Type="http://schemas.openxmlformats.org/officeDocument/2006/relationships/image" Target="../media/image309.emf"/><Relationship Id="rId112" Type="http://schemas.openxmlformats.org/officeDocument/2006/relationships/image" Target="../media/image184.emf"/><Relationship Id="rId133" Type="http://schemas.openxmlformats.org/officeDocument/2006/relationships/customXml" Target="../ink/ink892.xml"/><Relationship Id="rId154" Type="http://schemas.openxmlformats.org/officeDocument/2006/relationships/image" Target="../media/image327.emf"/><Relationship Id="rId175" Type="http://schemas.openxmlformats.org/officeDocument/2006/relationships/customXml" Target="../ink/ink913.xml"/><Relationship Id="rId196" Type="http://schemas.openxmlformats.org/officeDocument/2006/relationships/image" Target="../media/image348.emf"/><Relationship Id="rId200" Type="http://schemas.openxmlformats.org/officeDocument/2006/relationships/image" Target="../media/image350.emf"/><Relationship Id="rId16" Type="http://schemas.openxmlformats.org/officeDocument/2006/relationships/customXml" Target="../ink/ink833.xml"/><Relationship Id="rId221" Type="http://schemas.openxmlformats.org/officeDocument/2006/relationships/customXml" Target="../ink/ink936.xml"/><Relationship Id="rId242" Type="http://schemas.openxmlformats.org/officeDocument/2006/relationships/customXml" Target="../ink/ink947.xml"/><Relationship Id="rId37" Type="http://schemas.openxmlformats.org/officeDocument/2006/relationships/image" Target="../media/image70.emf"/><Relationship Id="rId58" Type="http://schemas.openxmlformats.org/officeDocument/2006/relationships/customXml" Target="../ink/ink854.xml"/><Relationship Id="rId79" Type="http://schemas.openxmlformats.org/officeDocument/2006/relationships/image" Target="../media/image304.emf"/><Relationship Id="rId102" Type="http://schemas.openxmlformats.org/officeDocument/2006/relationships/customXml" Target="../ink/ink876.xml"/><Relationship Id="rId123" Type="http://schemas.openxmlformats.org/officeDocument/2006/relationships/customXml" Target="../ink/ink887.xml"/><Relationship Id="rId144" Type="http://schemas.openxmlformats.org/officeDocument/2006/relationships/image" Target="../media/image322.emf"/><Relationship Id="rId90" Type="http://schemas.openxmlformats.org/officeDocument/2006/relationships/customXml" Target="../ink/ink870.xml"/><Relationship Id="rId165" Type="http://schemas.openxmlformats.org/officeDocument/2006/relationships/customXml" Target="../ink/ink908.xml"/><Relationship Id="rId186" Type="http://schemas.openxmlformats.org/officeDocument/2006/relationships/image" Target="../media/image343.emf"/><Relationship Id="rId211" Type="http://schemas.openxmlformats.org/officeDocument/2006/relationships/customXml" Target="../ink/ink931.xml"/><Relationship Id="rId232" Type="http://schemas.openxmlformats.org/officeDocument/2006/relationships/customXml" Target="../ink/ink942.xml"/><Relationship Id="rId27" Type="http://schemas.openxmlformats.org/officeDocument/2006/relationships/image" Target="../media/image65.emf"/><Relationship Id="rId48" Type="http://schemas.openxmlformats.org/officeDocument/2006/relationships/customXml" Target="../ink/ink849.xml"/><Relationship Id="rId69" Type="http://schemas.openxmlformats.org/officeDocument/2006/relationships/image" Target="../media/image299.emf"/><Relationship Id="rId113" Type="http://schemas.openxmlformats.org/officeDocument/2006/relationships/customXml" Target="../ink/ink882.xml"/><Relationship Id="rId134" Type="http://schemas.openxmlformats.org/officeDocument/2006/relationships/image" Target="../media/image317.emf"/><Relationship Id="rId80" Type="http://schemas.openxmlformats.org/officeDocument/2006/relationships/customXml" Target="../ink/ink865.xml"/><Relationship Id="rId155" Type="http://schemas.openxmlformats.org/officeDocument/2006/relationships/customXml" Target="../ink/ink903.xml"/><Relationship Id="rId176" Type="http://schemas.openxmlformats.org/officeDocument/2006/relationships/image" Target="../media/image338.emf"/><Relationship Id="rId197" Type="http://schemas.openxmlformats.org/officeDocument/2006/relationships/customXml" Target="../ink/ink924.xml"/><Relationship Id="rId201" Type="http://schemas.openxmlformats.org/officeDocument/2006/relationships/customXml" Target="../ink/ink926.xml"/><Relationship Id="rId222" Type="http://schemas.openxmlformats.org/officeDocument/2006/relationships/image" Target="../media/image361.emf"/><Relationship Id="rId243" Type="http://schemas.openxmlformats.org/officeDocument/2006/relationships/image" Target="../media/image371.emf"/><Relationship Id="rId17" Type="http://schemas.openxmlformats.org/officeDocument/2006/relationships/image" Target="../media/image60.emf"/><Relationship Id="rId38" Type="http://schemas.openxmlformats.org/officeDocument/2006/relationships/customXml" Target="../ink/ink844.xml"/><Relationship Id="rId59" Type="http://schemas.openxmlformats.org/officeDocument/2006/relationships/image" Target="../media/image294.emf"/><Relationship Id="rId103" Type="http://schemas.openxmlformats.org/officeDocument/2006/relationships/image" Target="../media/image180.emf"/><Relationship Id="rId124" Type="http://schemas.openxmlformats.org/officeDocument/2006/relationships/image" Target="../media/image312.emf"/><Relationship Id="rId70" Type="http://schemas.openxmlformats.org/officeDocument/2006/relationships/customXml" Target="../ink/ink860.xml"/><Relationship Id="rId91" Type="http://schemas.openxmlformats.org/officeDocument/2006/relationships/image" Target="../media/image310.emf"/><Relationship Id="rId145" Type="http://schemas.openxmlformats.org/officeDocument/2006/relationships/customXml" Target="../ink/ink898.xml"/><Relationship Id="rId166" Type="http://schemas.openxmlformats.org/officeDocument/2006/relationships/image" Target="../media/image333.emf"/><Relationship Id="rId187" Type="http://schemas.openxmlformats.org/officeDocument/2006/relationships/customXml" Target="../ink/ink919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356.emf"/><Relationship Id="rId233" Type="http://schemas.openxmlformats.org/officeDocument/2006/relationships/image" Target="../media/image366.emf"/><Relationship Id="rId28" Type="http://schemas.openxmlformats.org/officeDocument/2006/relationships/customXml" Target="../ink/ink839.xml"/><Relationship Id="rId49" Type="http://schemas.openxmlformats.org/officeDocument/2006/relationships/image" Target="../media/image76.emf"/><Relationship Id="rId114" Type="http://schemas.openxmlformats.org/officeDocument/2006/relationships/image" Target="../media/image186.emf"/><Relationship Id="rId60" Type="http://schemas.openxmlformats.org/officeDocument/2006/relationships/customXml" Target="../ink/ink855.xml"/><Relationship Id="rId81" Type="http://schemas.openxmlformats.org/officeDocument/2006/relationships/image" Target="../media/image305.emf"/><Relationship Id="rId135" Type="http://schemas.openxmlformats.org/officeDocument/2006/relationships/customXml" Target="../ink/ink893.xml"/><Relationship Id="rId156" Type="http://schemas.openxmlformats.org/officeDocument/2006/relationships/image" Target="../media/image328.emf"/><Relationship Id="rId177" Type="http://schemas.openxmlformats.org/officeDocument/2006/relationships/customXml" Target="../ink/ink914.xml"/><Relationship Id="rId198" Type="http://schemas.openxmlformats.org/officeDocument/2006/relationships/image" Target="../media/image349.emf"/><Relationship Id="rId202" Type="http://schemas.openxmlformats.org/officeDocument/2006/relationships/image" Target="../media/image351.emf"/><Relationship Id="rId223" Type="http://schemas.openxmlformats.org/officeDocument/2006/relationships/customXml" Target="../ink/ink937.xml"/><Relationship Id="rId244" Type="http://schemas.openxmlformats.org/officeDocument/2006/relationships/customXml" Target="../ink/ink948.xml"/><Relationship Id="rId18" Type="http://schemas.openxmlformats.org/officeDocument/2006/relationships/customXml" Target="../ink/ink834.xml"/><Relationship Id="rId39" Type="http://schemas.openxmlformats.org/officeDocument/2006/relationships/image" Target="../media/image71.emf"/><Relationship Id="rId50" Type="http://schemas.openxmlformats.org/officeDocument/2006/relationships/customXml" Target="../ink/ink850.xml"/><Relationship Id="rId104" Type="http://schemas.openxmlformats.org/officeDocument/2006/relationships/customXml" Target="../ink/ink877.xml"/><Relationship Id="rId125" Type="http://schemas.openxmlformats.org/officeDocument/2006/relationships/customXml" Target="../ink/ink888.xml"/><Relationship Id="rId146" Type="http://schemas.openxmlformats.org/officeDocument/2006/relationships/image" Target="../media/image323.emf"/><Relationship Id="rId167" Type="http://schemas.openxmlformats.org/officeDocument/2006/relationships/customXml" Target="../ink/ink909.xml"/><Relationship Id="rId188" Type="http://schemas.openxmlformats.org/officeDocument/2006/relationships/image" Target="../media/image344.emf"/><Relationship Id="rId71" Type="http://schemas.openxmlformats.org/officeDocument/2006/relationships/image" Target="../media/image300.emf"/><Relationship Id="rId92" Type="http://schemas.openxmlformats.org/officeDocument/2006/relationships/customXml" Target="../ink/ink871.xml"/><Relationship Id="rId213" Type="http://schemas.openxmlformats.org/officeDocument/2006/relationships/customXml" Target="../ink/ink932.xml"/><Relationship Id="rId234" Type="http://schemas.openxmlformats.org/officeDocument/2006/relationships/customXml" Target="../ink/ink943.xml"/><Relationship Id="rId2" Type="http://schemas.openxmlformats.org/officeDocument/2006/relationships/customXml" Target="../ink/ink826.xml"/><Relationship Id="rId29" Type="http://schemas.openxmlformats.org/officeDocument/2006/relationships/image" Target="../media/image66.emf"/><Relationship Id="rId40" Type="http://schemas.openxmlformats.org/officeDocument/2006/relationships/customXml" Target="../ink/ink845.xml"/><Relationship Id="rId115" Type="http://schemas.openxmlformats.org/officeDocument/2006/relationships/customXml" Target="../ink/ink883.xml"/><Relationship Id="rId136" Type="http://schemas.openxmlformats.org/officeDocument/2006/relationships/image" Target="../media/image318.emf"/><Relationship Id="rId157" Type="http://schemas.openxmlformats.org/officeDocument/2006/relationships/customXml" Target="../ink/ink904.xml"/><Relationship Id="rId178" Type="http://schemas.openxmlformats.org/officeDocument/2006/relationships/image" Target="../media/image339.emf"/><Relationship Id="rId61" Type="http://schemas.openxmlformats.org/officeDocument/2006/relationships/image" Target="../media/image295.emf"/><Relationship Id="rId82" Type="http://schemas.openxmlformats.org/officeDocument/2006/relationships/customXml" Target="../ink/ink866.xml"/><Relationship Id="rId199" Type="http://schemas.openxmlformats.org/officeDocument/2006/relationships/customXml" Target="../ink/ink925.xml"/><Relationship Id="rId203" Type="http://schemas.openxmlformats.org/officeDocument/2006/relationships/customXml" Target="../ink/ink927.xml"/><Relationship Id="rId19" Type="http://schemas.openxmlformats.org/officeDocument/2006/relationships/image" Target="../media/image61.emf"/><Relationship Id="rId224" Type="http://schemas.openxmlformats.org/officeDocument/2006/relationships/image" Target="../media/image362.emf"/><Relationship Id="rId245" Type="http://schemas.openxmlformats.org/officeDocument/2006/relationships/image" Target="../media/image373.emf"/><Relationship Id="rId30" Type="http://schemas.openxmlformats.org/officeDocument/2006/relationships/customXml" Target="../ink/ink840.xml"/><Relationship Id="rId105" Type="http://schemas.openxmlformats.org/officeDocument/2006/relationships/customXml" Target="../ink/ink878.xml"/><Relationship Id="rId126" Type="http://schemas.openxmlformats.org/officeDocument/2006/relationships/image" Target="../media/image313.emf"/><Relationship Id="rId147" Type="http://schemas.openxmlformats.org/officeDocument/2006/relationships/customXml" Target="../ink/ink899.xml"/><Relationship Id="rId168" Type="http://schemas.openxmlformats.org/officeDocument/2006/relationships/image" Target="../media/image334.emf"/><Relationship Id="rId51" Type="http://schemas.openxmlformats.org/officeDocument/2006/relationships/image" Target="../media/image47.emf"/><Relationship Id="rId72" Type="http://schemas.openxmlformats.org/officeDocument/2006/relationships/customXml" Target="../ink/ink861.xml"/><Relationship Id="rId93" Type="http://schemas.openxmlformats.org/officeDocument/2006/relationships/image" Target="../media/image175.emf"/><Relationship Id="rId189" Type="http://schemas.openxmlformats.org/officeDocument/2006/relationships/customXml" Target="../ink/ink920.xml"/><Relationship Id="rId3" Type="http://schemas.openxmlformats.org/officeDocument/2006/relationships/image" Target="../media/image53.emf"/><Relationship Id="rId214" Type="http://schemas.openxmlformats.org/officeDocument/2006/relationships/image" Target="../media/image357.emf"/><Relationship Id="rId235" Type="http://schemas.openxmlformats.org/officeDocument/2006/relationships/image" Target="../media/image367.emf"/><Relationship Id="rId116" Type="http://schemas.openxmlformats.org/officeDocument/2006/relationships/image" Target="../media/image187.emf"/><Relationship Id="rId137" Type="http://schemas.openxmlformats.org/officeDocument/2006/relationships/customXml" Target="../ink/ink894.xml"/><Relationship Id="rId158" Type="http://schemas.openxmlformats.org/officeDocument/2006/relationships/image" Target="../media/image329.emf"/><Relationship Id="rId20" Type="http://schemas.openxmlformats.org/officeDocument/2006/relationships/customXml" Target="../ink/ink835.xml"/><Relationship Id="rId41" Type="http://schemas.openxmlformats.org/officeDocument/2006/relationships/image" Target="../media/image72.emf"/><Relationship Id="rId62" Type="http://schemas.openxmlformats.org/officeDocument/2006/relationships/customXml" Target="../ink/ink856.xml"/><Relationship Id="rId83" Type="http://schemas.openxmlformats.org/officeDocument/2006/relationships/image" Target="../media/image306.emf"/><Relationship Id="rId179" Type="http://schemas.openxmlformats.org/officeDocument/2006/relationships/customXml" Target="../ink/ink915.xml"/><Relationship Id="rId190" Type="http://schemas.openxmlformats.org/officeDocument/2006/relationships/image" Target="../media/image345.emf"/><Relationship Id="rId204" Type="http://schemas.openxmlformats.org/officeDocument/2006/relationships/image" Target="../media/image352.emf"/><Relationship Id="rId225" Type="http://schemas.openxmlformats.org/officeDocument/2006/relationships/customXml" Target="../ink/ink938.xml"/><Relationship Id="rId246" Type="http://schemas.openxmlformats.org/officeDocument/2006/relationships/customXml" Target="../ink/ink949.xml"/><Relationship Id="rId106" Type="http://schemas.openxmlformats.org/officeDocument/2006/relationships/image" Target="../media/image181.emf"/><Relationship Id="rId127" Type="http://schemas.openxmlformats.org/officeDocument/2006/relationships/customXml" Target="../ink/ink889.xml"/><Relationship Id="rId10" Type="http://schemas.openxmlformats.org/officeDocument/2006/relationships/customXml" Target="../ink/ink830.xml"/><Relationship Id="rId31" Type="http://schemas.openxmlformats.org/officeDocument/2006/relationships/image" Target="../media/image67.emf"/><Relationship Id="rId52" Type="http://schemas.openxmlformats.org/officeDocument/2006/relationships/customXml" Target="../ink/ink851.xml"/><Relationship Id="rId73" Type="http://schemas.openxmlformats.org/officeDocument/2006/relationships/image" Target="../media/image301.emf"/><Relationship Id="rId94" Type="http://schemas.openxmlformats.org/officeDocument/2006/relationships/customXml" Target="../ink/ink872.xml"/><Relationship Id="rId148" Type="http://schemas.openxmlformats.org/officeDocument/2006/relationships/image" Target="../media/image324.emf"/><Relationship Id="rId169" Type="http://schemas.openxmlformats.org/officeDocument/2006/relationships/customXml" Target="../ink/ink910.xml"/></Relationships>
</file>

<file path=ppt/slides/_rels/slide19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4240.emf"/><Relationship Id="rId299" Type="http://schemas.openxmlformats.org/officeDocument/2006/relationships/customXml" Target="../ink/ink1052.xml"/><Relationship Id="rId303" Type="http://schemas.openxmlformats.org/officeDocument/2006/relationships/customXml" Target="../ink/ink1054.xml"/><Relationship Id="rId138" Type="http://schemas.openxmlformats.org/officeDocument/2006/relationships/customXml" Target="../ink/ink966.xml"/><Relationship Id="rId159" Type="http://schemas.openxmlformats.org/officeDocument/2006/relationships/image" Target="../media/image524.emf"/><Relationship Id="rId170" Type="http://schemas.openxmlformats.org/officeDocument/2006/relationships/customXml" Target="../ink/ink989.xml"/><Relationship Id="rId191" Type="http://schemas.openxmlformats.org/officeDocument/2006/relationships/image" Target="../media/image316.emf"/><Relationship Id="rId205" Type="http://schemas.openxmlformats.org/officeDocument/2006/relationships/image" Target="../media/image323.emf"/><Relationship Id="rId226" Type="http://schemas.openxmlformats.org/officeDocument/2006/relationships/customXml" Target="../ink/ink1015.xml"/><Relationship Id="rId247" Type="http://schemas.openxmlformats.org/officeDocument/2006/relationships/image" Target="../media/image344.emf"/><Relationship Id="rId268" Type="http://schemas.openxmlformats.org/officeDocument/2006/relationships/customXml" Target="../ink/ink1036.xml"/><Relationship Id="rId289" Type="http://schemas.openxmlformats.org/officeDocument/2006/relationships/customXml" Target="../ink/ink1047.xml"/><Relationship Id="rId128" Type="http://schemas.openxmlformats.org/officeDocument/2006/relationships/customXml" Target="../ink/ink961.xml"/><Relationship Id="rId149" Type="http://schemas.openxmlformats.org/officeDocument/2006/relationships/customXml" Target="../ink/ink976.xml"/><Relationship Id="rId160" Type="http://schemas.openxmlformats.org/officeDocument/2006/relationships/customXml" Target="../ink/ink984.xml"/><Relationship Id="rId216" Type="http://schemas.openxmlformats.org/officeDocument/2006/relationships/customXml" Target="../ink/ink1010.xml"/><Relationship Id="rId237" Type="http://schemas.openxmlformats.org/officeDocument/2006/relationships/image" Target="../media/image339.emf"/><Relationship Id="rId258" Type="http://schemas.openxmlformats.org/officeDocument/2006/relationships/customXml" Target="../ink/ink1031.xml"/><Relationship Id="rId279" Type="http://schemas.openxmlformats.org/officeDocument/2006/relationships/image" Target="../media/image360.emf"/><Relationship Id="rId118" Type="http://schemas.openxmlformats.org/officeDocument/2006/relationships/customXml" Target="../ink/ink956.xml"/><Relationship Id="rId139" Type="http://schemas.openxmlformats.org/officeDocument/2006/relationships/image" Target="../media/image523.emf"/><Relationship Id="rId290" Type="http://schemas.openxmlformats.org/officeDocument/2006/relationships/image" Target="../media/image365.emf"/><Relationship Id="rId304" Type="http://schemas.openxmlformats.org/officeDocument/2006/relationships/image" Target="../media/image373.emf"/><Relationship Id="rId150" Type="http://schemas.openxmlformats.org/officeDocument/2006/relationships/customXml" Target="../ink/ink977.xml"/><Relationship Id="rId171" Type="http://schemas.openxmlformats.org/officeDocument/2006/relationships/image" Target="../media/image530.emf"/><Relationship Id="rId192" Type="http://schemas.openxmlformats.org/officeDocument/2006/relationships/customXml" Target="../ink/ink998.xml"/><Relationship Id="rId206" Type="http://schemas.openxmlformats.org/officeDocument/2006/relationships/customXml" Target="../ink/ink1005.xml"/><Relationship Id="rId227" Type="http://schemas.openxmlformats.org/officeDocument/2006/relationships/image" Target="../media/image334.emf"/><Relationship Id="rId248" Type="http://schemas.openxmlformats.org/officeDocument/2006/relationships/customXml" Target="../ink/ink1026.xml"/><Relationship Id="rId269" Type="http://schemas.openxmlformats.org/officeDocument/2006/relationships/image" Target="../media/image355.emf"/><Relationship Id="rId129" Type="http://schemas.openxmlformats.org/officeDocument/2006/relationships/image" Target="../media/image518.emf"/><Relationship Id="rId280" Type="http://schemas.openxmlformats.org/officeDocument/2006/relationships/customXml" Target="../ink/ink1042.xml"/><Relationship Id="rId140" Type="http://schemas.openxmlformats.org/officeDocument/2006/relationships/customXml" Target="../ink/ink967.xml"/><Relationship Id="rId161" Type="http://schemas.openxmlformats.org/officeDocument/2006/relationships/image" Target="../media/image525.emf"/><Relationship Id="rId217" Type="http://schemas.openxmlformats.org/officeDocument/2006/relationships/image" Target="../media/image329.emf"/><Relationship Id="rId238" Type="http://schemas.openxmlformats.org/officeDocument/2006/relationships/customXml" Target="../ink/ink1021.xml"/><Relationship Id="rId259" Type="http://schemas.openxmlformats.org/officeDocument/2006/relationships/image" Target="../media/image350.emf"/><Relationship Id="rId119" Type="http://schemas.openxmlformats.org/officeDocument/2006/relationships/image" Target="../media/image513.emf"/><Relationship Id="rId270" Type="http://schemas.openxmlformats.org/officeDocument/2006/relationships/customXml" Target="../ink/ink1037.xml"/><Relationship Id="rId291" Type="http://schemas.openxmlformats.org/officeDocument/2006/relationships/customXml" Target="../ink/ink1048.xml"/><Relationship Id="rId305" Type="http://schemas.openxmlformats.org/officeDocument/2006/relationships/customXml" Target="../ink/ink1055.xml"/><Relationship Id="rId130" Type="http://schemas.openxmlformats.org/officeDocument/2006/relationships/customXml" Target="../ink/ink962.xml"/><Relationship Id="rId151" Type="http://schemas.openxmlformats.org/officeDocument/2006/relationships/customXml" Target="../ink/ink978.xml"/><Relationship Id="rId172" Type="http://schemas.openxmlformats.org/officeDocument/2006/relationships/customXml" Target="../ink/ink990.xml"/><Relationship Id="rId193" Type="http://schemas.openxmlformats.org/officeDocument/2006/relationships/image" Target="../media/image317.emf"/><Relationship Id="rId207" Type="http://schemas.openxmlformats.org/officeDocument/2006/relationships/image" Target="../media/image324.emf"/><Relationship Id="rId228" Type="http://schemas.openxmlformats.org/officeDocument/2006/relationships/customXml" Target="../ink/ink1016.xml"/><Relationship Id="rId249" Type="http://schemas.openxmlformats.org/officeDocument/2006/relationships/image" Target="../media/image345.emf"/><Relationship Id="rId260" Type="http://schemas.openxmlformats.org/officeDocument/2006/relationships/customXml" Target="../ink/ink1032.xml"/><Relationship Id="rId281" Type="http://schemas.openxmlformats.org/officeDocument/2006/relationships/image" Target="../media/image361.emf"/><Relationship Id="rId120" Type="http://schemas.openxmlformats.org/officeDocument/2006/relationships/customXml" Target="../ink/ink957.xml"/><Relationship Id="rId141" Type="http://schemas.openxmlformats.org/officeDocument/2006/relationships/customXml" Target="../ink/ink968.xml"/><Relationship Id="rId162" Type="http://schemas.openxmlformats.org/officeDocument/2006/relationships/customXml" Target="../ink/ink985.xml"/><Relationship Id="rId213" Type="http://schemas.openxmlformats.org/officeDocument/2006/relationships/image" Target="../media/image327.emf"/><Relationship Id="rId218" Type="http://schemas.openxmlformats.org/officeDocument/2006/relationships/customXml" Target="../ink/ink1011.xml"/><Relationship Id="rId234" Type="http://schemas.openxmlformats.org/officeDocument/2006/relationships/customXml" Target="../ink/ink1019.xml"/><Relationship Id="rId239" Type="http://schemas.openxmlformats.org/officeDocument/2006/relationships/image" Target="../media/image340.emf"/><Relationship Id="rId2" Type="http://schemas.openxmlformats.org/officeDocument/2006/relationships/customXml" Target="../ink/ink952.xml"/><Relationship Id="rId250" Type="http://schemas.openxmlformats.org/officeDocument/2006/relationships/customXml" Target="../ink/ink1027.xml"/><Relationship Id="rId255" Type="http://schemas.openxmlformats.org/officeDocument/2006/relationships/image" Target="../media/image348.emf"/><Relationship Id="rId271" Type="http://schemas.openxmlformats.org/officeDocument/2006/relationships/image" Target="../media/image356.emf"/><Relationship Id="rId276" Type="http://schemas.openxmlformats.org/officeDocument/2006/relationships/customXml" Target="../ink/ink1040.xml"/><Relationship Id="rId292" Type="http://schemas.openxmlformats.org/officeDocument/2006/relationships/image" Target="../media/image366.emf"/><Relationship Id="rId297" Type="http://schemas.openxmlformats.org/officeDocument/2006/relationships/customXml" Target="../ink/ink1051.xml"/><Relationship Id="rId306" Type="http://schemas.openxmlformats.org/officeDocument/2006/relationships/image" Target="../media/image374.emf"/><Relationship Id="rId115" Type="http://schemas.openxmlformats.org/officeDocument/2006/relationships/image" Target="../media/image4360.emf"/><Relationship Id="rId131" Type="http://schemas.openxmlformats.org/officeDocument/2006/relationships/image" Target="../media/image519.emf"/><Relationship Id="rId136" Type="http://schemas.openxmlformats.org/officeDocument/2006/relationships/customXml" Target="../ink/ink965.xml"/><Relationship Id="rId157" Type="http://schemas.openxmlformats.org/officeDocument/2006/relationships/image" Target="../media/image4640.emf"/><Relationship Id="rId178" Type="http://schemas.openxmlformats.org/officeDocument/2006/relationships/customXml" Target="../ink/ink993.xml"/><Relationship Id="rId301" Type="http://schemas.openxmlformats.org/officeDocument/2006/relationships/customXml" Target="../ink/ink1053.xml"/><Relationship Id="rId152" Type="http://schemas.openxmlformats.org/officeDocument/2006/relationships/customXml" Target="../ink/ink979.xml"/><Relationship Id="rId173" Type="http://schemas.openxmlformats.org/officeDocument/2006/relationships/image" Target="../media/image531.emf"/><Relationship Id="rId194" Type="http://schemas.openxmlformats.org/officeDocument/2006/relationships/customXml" Target="../ink/ink999.xml"/><Relationship Id="rId199" Type="http://schemas.openxmlformats.org/officeDocument/2006/relationships/image" Target="../media/image320.emf"/><Relationship Id="rId203" Type="http://schemas.openxmlformats.org/officeDocument/2006/relationships/image" Target="../media/image322.emf"/><Relationship Id="rId208" Type="http://schemas.openxmlformats.org/officeDocument/2006/relationships/customXml" Target="../ink/ink1006.xml"/><Relationship Id="rId229" Type="http://schemas.openxmlformats.org/officeDocument/2006/relationships/image" Target="../media/image335.emf"/><Relationship Id="rId224" Type="http://schemas.openxmlformats.org/officeDocument/2006/relationships/customXml" Target="../ink/ink1014.xml"/><Relationship Id="rId240" Type="http://schemas.openxmlformats.org/officeDocument/2006/relationships/customXml" Target="../ink/ink1022.xml"/><Relationship Id="rId245" Type="http://schemas.openxmlformats.org/officeDocument/2006/relationships/image" Target="../media/image343.emf"/><Relationship Id="rId261" Type="http://schemas.openxmlformats.org/officeDocument/2006/relationships/image" Target="../media/image351.emf"/><Relationship Id="rId266" Type="http://schemas.openxmlformats.org/officeDocument/2006/relationships/customXml" Target="../ink/ink1035.xml"/><Relationship Id="rId287" Type="http://schemas.openxmlformats.org/officeDocument/2006/relationships/customXml" Target="../ink/ink1046.xml"/><Relationship Id="rId126" Type="http://schemas.openxmlformats.org/officeDocument/2006/relationships/customXml" Target="../ink/ink960.xml"/><Relationship Id="rId147" Type="http://schemas.openxmlformats.org/officeDocument/2006/relationships/customXml" Target="../ink/ink974.xml"/><Relationship Id="rId168" Type="http://schemas.openxmlformats.org/officeDocument/2006/relationships/customXml" Target="../ink/ink988.xml"/><Relationship Id="rId282" Type="http://schemas.openxmlformats.org/officeDocument/2006/relationships/customXml" Target="../ink/ink1043.xml"/><Relationship Id="rId121" Type="http://schemas.openxmlformats.org/officeDocument/2006/relationships/image" Target="../media/image514.emf"/><Relationship Id="rId142" Type="http://schemas.openxmlformats.org/officeDocument/2006/relationships/customXml" Target="../ink/ink969.xml"/><Relationship Id="rId163" Type="http://schemas.openxmlformats.org/officeDocument/2006/relationships/image" Target="../media/image526.emf"/><Relationship Id="rId189" Type="http://schemas.openxmlformats.org/officeDocument/2006/relationships/image" Target="../media/image315.emf"/><Relationship Id="rId219" Type="http://schemas.openxmlformats.org/officeDocument/2006/relationships/image" Target="../media/image330.emf"/><Relationship Id="rId3" Type="http://schemas.openxmlformats.org/officeDocument/2006/relationships/image" Target="../media/image4580.emf"/><Relationship Id="rId214" Type="http://schemas.openxmlformats.org/officeDocument/2006/relationships/customXml" Target="../ink/ink1009.xml"/><Relationship Id="rId230" Type="http://schemas.openxmlformats.org/officeDocument/2006/relationships/customXml" Target="../ink/ink1017.xml"/><Relationship Id="rId235" Type="http://schemas.openxmlformats.org/officeDocument/2006/relationships/image" Target="../media/image338.emf"/><Relationship Id="rId251" Type="http://schemas.openxmlformats.org/officeDocument/2006/relationships/image" Target="../media/image346.emf"/><Relationship Id="rId256" Type="http://schemas.openxmlformats.org/officeDocument/2006/relationships/customXml" Target="../ink/ink1030.xml"/><Relationship Id="rId277" Type="http://schemas.openxmlformats.org/officeDocument/2006/relationships/image" Target="../media/image359.emf"/><Relationship Id="rId298" Type="http://schemas.openxmlformats.org/officeDocument/2006/relationships/image" Target="../media/image369.emf"/><Relationship Id="rId116" Type="http://schemas.openxmlformats.org/officeDocument/2006/relationships/customXml" Target="../ink/ink955.xml"/><Relationship Id="rId137" Type="http://schemas.openxmlformats.org/officeDocument/2006/relationships/image" Target="../media/image522.emf"/><Relationship Id="rId158" Type="http://schemas.openxmlformats.org/officeDocument/2006/relationships/customXml" Target="../ink/ink983.xml"/><Relationship Id="rId272" Type="http://schemas.openxmlformats.org/officeDocument/2006/relationships/customXml" Target="../ink/ink1038.xml"/><Relationship Id="rId293" Type="http://schemas.openxmlformats.org/officeDocument/2006/relationships/customXml" Target="../ink/ink1049.xml"/><Relationship Id="rId302" Type="http://schemas.openxmlformats.org/officeDocument/2006/relationships/image" Target="../media/image371.emf"/><Relationship Id="rId307" Type="http://schemas.openxmlformats.org/officeDocument/2006/relationships/customXml" Target="../ink/ink1056.xml"/><Relationship Id="rId132" Type="http://schemas.openxmlformats.org/officeDocument/2006/relationships/customXml" Target="../ink/ink963.xml"/><Relationship Id="rId153" Type="http://schemas.openxmlformats.org/officeDocument/2006/relationships/customXml" Target="../ink/ink980.xml"/><Relationship Id="rId174" Type="http://schemas.openxmlformats.org/officeDocument/2006/relationships/customXml" Target="../ink/ink991.xml"/><Relationship Id="rId179" Type="http://schemas.openxmlformats.org/officeDocument/2006/relationships/image" Target="../media/image534.emf"/><Relationship Id="rId195" Type="http://schemas.openxmlformats.org/officeDocument/2006/relationships/image" Target="../media/image318.emf"/><Relationship Id="rId209" Type="http://schemas.openxmlformats.org/officeDocument/2006/relationships/image" Target="../media/image325.emf"/><Relationship Id="rId190" Type="http://schemas.openxmlformats.org/officeDocument/2006/relationships/customXml" Target="../ink/ink997.xml"/><Relationship Id="rId204" Type="http://schemas.openxmlformats.org/officeDocument/2006/relationships/customXml" Target="../ink/ink1004.xml"/><Relationship Id="rId220" Type="http://schemas.openxmlformats.org/officeDocument/2006/relationships/customXml" Target="../ink/ink1012.xml"/><Relationship Id="rId225" Type="http://schemas.openxmlformats.org/officeDocument/2006/relationships/image" Target="../media/image333.emf"/><Relationship Id="rId241" Type="http://schemas.openxmlformats.org/officeDocument/2006/relationships/image" Target="../media/image341.emf"/><Relationship Id="rId246" Type="http://schemas.openxmlformats.org/officeDocument/2006/relationships/customXml" Target="../ink/ink1025.xml"/><Relationship Id="rId267" Type="http://schemas.openxmlformats.org/officeDocument/2006/relationships/image" Target="../media/image354.emf"/><Relationship Id="rId288" Type="http://schemas.openxmlformats.org/officeDocument/2006/relationships/image" Target="../media/image364.emf"/><Relationship Id="rId127" Type="http://schemas.openxmlformats.org/officeDocument/2006/relationships/image" Target="../media/image517.emf"/><Relationship Id="rId262" Type="http://schemas.openxmlformats.org/officeDocument/2006/relationships/customXml" Target="../ink/ink1033.xml"/><Relationship Id="rId283" Type="http://schemas.openxmlformats.org/officeDocument/2006/relationships/image" Target="../media/image362.emf"/><Relationship Id="rId122" Type="http://schemas.openxmlformats.org/officeDocument/2006/relationships/customXml" Target="../ink/ink958.xml"/><Relationship Id="rId143" Type="http://schemas.openxmlformats.org/officeDocument/2006/relationships/customXml" Target="../ink/ink970.xml"/><Relationship Id="rId148" Type="http://schemas.openxmlformats.org/officeDocument/2006/relationships/customXml" Target="../ink/ink975.xml"/><Relationship Id="rId164" Type="http://schemas.openxmlformats.org/officeDocument/2006/relationships/customXml" Target="../ink/ink986.xml"/><Relationship Id="rId169" Type="http://schemas.openxmlformats.org/officeDocument/2006/relationships/image" Target="../media/image529.emf"/><Relationship Id="rId185" Type="http://schemas.openxmlformats.org/officeDocument/2006/relationships/image" Target="../media/image537.emf"/><Relationship Id="rId4" Type="http://schemas.openxmlformats.org/officeDocument/2006/relationships/customXml" Target="../ink/ink953.xml"/><Relationship Id="rId180" Type="http://schemas.openxmlformats.org/officeDocument/2006/relationships/customXml" Target="../ink/ink994.xml"/><Relationship Id="rId210" Type="http://schemas.openxmlformats.org/officeDocument/2006/relationships/customXml" Target="../ink/ink1007.xml"/><Relationship Id="rId215" Type="http://schemas.openxmlformats.org/officeDocument/2006/relationships/image" Target="../media/image328.emf"/><Relationship Id="rId236" Type="http://schemas.openxmlformats.org/officeDocument/2006/relationships/customXml" Target="../ink/ink1020.xml"/><Relationship Id="rId257" Type="http://schemas.openxmlformats.org/officeDocument/2006/relationships/image" Target="../media/image349.emf"/><Relationship Id="rId278" Type="http://schemas.openxmlformats.org/officeDocument/2006/relationships/customXml" Target="../ink/ink1041.xml"/><Relationship Id="rId231" Type="http://schemas.openxmlformats.org/officeDocument/2006/relationships/image" Target="../media/image336.emf"/><Relationship Id="rId252" Type="http://schemas.openxmlformats.org/officeDocument/2006/relationships/customXml" Target="../ink/ink1028.xml"/><Relationship Id="rId273" Type="http://schemas.openxmlformats.org/officeDocument/2006/relationships/image" Target="../media/image357.emf"/><Relationship Id="rId294" Type="http://schemas.openxmlformats.org/officeDocument/2006/relationships/image" Target="../media/image367.emf"/><Relationship Id="rId308" Type="http://schemas.openxmlformats.org/officeDocument/2006/relationships/image" Target="../media/image375.emf"/><Relationship Id="rId133" Type="http://schemas.openxmlformats.org/officeDocument/2006/relationships/image" Target="../media/image520.emf"/><Relationship Id="rId154" Type="http://schemas.openxmlformats.org/officeDocument/2006/relationships/customXml" Target="../ink/ink981.xml"/><Relationship Id="rId175" Type="http://schemas.openxmlformats.org/officeDocument/2006/relationships/image" Target="../media/image532.emf"/><Relationship Id="rId196" Type="http://schemas.openxmlformats.org/officeDocument/2006/relationships/customXml" Target="../ink/ink1000.xml"/><Relationship Id="rId200" Type="http://schemas.openxmlformats.org/officeDocument/2006/relationships/customXml" Target="../ink/ink1002.xml"/><Relationship Id="rId221" Type="http://schemas.openxmlformats.org/officeDocument/2006/relationships/image" Target="../media/image331.emf"/><Relationship Id="rId242" Type="http://schemas.openxmlformats.org/officeDocument/2006/relationships/customXml" Target="../ink/ink1023.xml"/><Relationship Id="rId263" Type="http://schemas.openxmlformats.org/officeDocument/2006/relationships/image" Target="../media/image352.emf"/><Relationship Id="rId284" Type="http://schemas.openxmlformats.org/officeDocument/2006/relationships/customXml" Target="../ink/ink1044.xml"/><Relationship Id="rId123" Type="http://schemas.openxmlformats.org/officeDocument/2006/relationships/image" Target="../media/image515.emf"/><Relationship Id="rId144" Type="http://schemas.openxmlformats.org/officeDocument/2006/relationships/customXml" Target="../ink/ink971.xml"/><Relationship Id="rId165" Type="http://schemas.openxmlformats.org/officeDocument/2006/relationships/image" Target="../media/image527.emf"/><Relationship Id="rId186" Type="http://schemas.openxmlformats.org/officeDocument/2006/relationships/customXml" Target="../ink/ink995.xml"/><Relationship Id="rId211" Type="http://schemas.openxmlformats.org/officeDocument/2006/relationships/image" Target="../media/image326.emf"/><Relationship Id="rId232" Type="http://schemas.openxmlformats.org/officeDocument/2006/relationships/customXml" Target="../ink/ink1018.xml"/><Relationship Id="rId253" Type="http://schemas.openxmlformats.org/officeDocument/2006/relationships/image" Target="../media/image347.emf"/><Relationship Id="rId274" Type="http://schemas.openxmlformats.org/officeDocument/2006/relationships/customXml" Target="../ink/ink1039.xml"/><Relationship Id="rId295" Type="http://schemas.openxmlformats.org/officeDocument/2006/relationships/customXml" Target="../ink/ink1050.xml"/><Relationship Id="rId309" Type="http://schemas.openxmlformats.org/officeDocument/2006/relationships/customXml" Target="../ink/ink1057.xml"/><Relationship Id="rId113" Type="http://schemas.openxmlformats.org/officeDocument/2006/relationships/image" Target="../media/image4220.emf"/><Relationship Id="rId134" Type="http://schemas.openxmlformats.org/officeDocument/2006/relationships/customXml" Target="../ink/ink964.xml"/><Relationship Id="rId155" Type="http://schemas.openxmlformats.org/officeDocument/2006/relationships/image" Target="../media/image4590.emf"/><Relationship Id="rId176" Type="http://schemas.openxmlformats.org/officeDocument/2006/relationships/customXml" Target="../ink/ink992.xml"/><Relationship Id="rId197" Type="http://schemas.openxmlformats.org/officeDocument/2006/relationships/image" Target="../media/image319.emf"/><Relationship Id="rId201" Type="http://schemas.openxmlformats.org/officeDocument/2006/relationships/image" Target="../media/image321.emf"/><Relationship Id="rId222" Type="http://schemas.openxmlformats.org/officeDocument/2006/relationships/customXml" Target="../ink/ink1013.xml"/><Relationship Id="rId243" Type="http://schemas.openxmlformats.org/officeDocument/2006/relationships/image" Target="../media/image342.emf"/><Relationship Id="rId264" Type="http://schemas.openxmlformats.org/officeDocument/2006/relationships/customXml" Target="../ink/ink1034.xml"/><Relationship Id="rId285" Type="http://schemas.openxmlformats.org/officeDocument/2006/relationships/customXml" Target="../ink/ink1045.xml"/><Relationship Id="rId124" Type="http://schemas.openxmlformats.org/officeDocument/2006/relationships/customXml" Target="../ink/ink959.xml"/><Relationship Id="rId310" Type="http://schemas.openxmlformats.org/officeDocument/2006/relationships/image" Target="../media/image377.emf"/><Relationship Id="rId145" Type="http://schemas.openxmlformats.org/officeDocument/2006/relationships/customXml" Target="../ink/ink972.xml"/><Relationship Id="rId166" Type="http://schemas.openxmlformats.org/officeDocument/2006/relationships/customXml" Target="../ink/ink987.xml"/><Relationship Id="rId187" Type="http://schemas.openxmlformats.org/officeDocument/2006/relationships/image" Target="../media/image314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008.xml"/><Relationship Id="rId233" Type="http://schemas.openxmlformats.org/officeDocument/2006/relationships/image" Target="../media/image337.emf"/><Relationship Id="rId254" Type="http://schemas.openxmlformats.org/officeDocument/2006/relationships/customXml" Target="../ink/ink1029.xml"/><Relationship Id="rId114" Type="http://schemas.openxmlformats.org/officeDocument/2006/relationships/customXml" Target="../ink/ink954.xml"/><Relationship Id="rId275" Type="http://schemas.openxmlformats.org/officeDocument/2006/relationships/image" Target="../media/image358.emf"/><Relationship Id="rId296" Type="http://schemas.openxmlformats.org/officeDocument/2006/relationships/image" Target="../media/image368.emf"/><Relationship Id="rId300" Type="http://schemas.openxmlformats.org/officeDocument/2006/relationships/image" Target="../media/image370.emf"/><Relationship Id="rId135" Type="http://schemas.openxmlformats.org/officeDocument/2006/relationships/image" Target="../media/image521.emf"/><Relationship Id="rId156" Type="http://schemas.openxmlformats.org/officeDocument/2006/relationships/customXml" Target="../ink/ink982.xml"/><Relationship Id="rId177" Type="http://schemas.openxmlformats.org/officeDocument/2006/relationships/image" Target="../media/image533.emf"/><Relationship Id="rId198" Type="http://schemas.openxmlformats.org/officeDocument/2006/relationships/customXml" Target="../ink/ink1001.xml"/><Relationship Id="rId202" Type="http://schemas.openxmlformats.org/officeDocument/2006/relationships/customXml" Target="../ink/ink1003.xml"/><Relationship Id="rId223" Type="http://schemas.openxmlformats.org/officeDocument/2006/relationships/image" Target="../media/image332.emf"/><Relationship Id="rId244" Type="http://schemas.openxmlformats.org/officeDocument/2006/relationships/customXml" Target="../ink/ink1024.xml"/><Relationship Id="rId265" Type="http://schemas.openxmlformats.org/officeDocument/2006/relationships/image" Target="../media/image353.emf"/><Relationship Id="rId286" Type="http://schemas.openxmlformats.org/officeDocument/2006/relationships/image" Target="../media/image363.emf"/><Relationship Id="rId125" Type="http://schemas.openxmlformats.org/officeDocument/2006/relationships/image" Target="../media/image516.emf"/><Relationship Id="rId146" Type="http://schemas.openxmlformats.org/officeDocument/2006/relationships/customXml" Target="../ink/ink973.xml"/><Relationship Id="rId167" Type="http://schemas.openxmlformats.org/officeDocument/2006/relationships/image" Target="../media/image528.emf"/><Relationship Id="rId188" Type="http://schemas.openxmlformats.org/officeDocument/2006/relationships/customXml" Target="../ink/ink99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070.xml"/><Relationship Id="rId117" Type="http://schemas.openxmlformats.org/officeDocument/2006/relationships/image" Target="../media/image434.emf"/><Relationship Id="rId21" Type="http://schemas.openxmlformats.org/officeDocument/2006/relationships/image" Target="../media/image389.emf"/><Relationship Id="rId42" Type="http://schemas.openxmlformats.org/officeDocument/2006/relationships/customXml" Target="../ink/ink1078.xml"/><Relationship Id="rId47" Type="http://schemas.openxmlformats.org/officeDocument/2006/relationships/image" Target="../media/image50.emf"/><Relationship Id="rId63" Type="http://schemas.openxmlformats.org/officeDocument/2006/relationships/image" Target="../media/image407.emf"/><Relationship Id="rId68" Type="http://schemas.openxmlformats.org/officeDocument/2006/relationships/customXml" Target="../ink/ink1091.xml"/><Relationship Id="rId84" Type="http://schemas.openxmlformats.org/officeDocument/2006/relationships/customXml" Target="../ink/ink1099.xml"/><Relationship Id="rId89" Type="http://schemas.openxmlformats.org/officeDocument/2006/relationships/image" Target="../media/image420.emf"/><Relationship Id="rId112" Type="http://schemas.openxmlformats.org/officeDocument/2006/relationships/customXml" Target="../ink/ink1113.xml"/><Relationship Id="rId16" Type="http://schemas.openxmlformats.org/officeDocument/2006/relationships/customXml" Target="../ink/ink1065.xml"/><Relationship Id="rId107" Type="http://schemas.openxmlformats.org/officeDocument/2006/relationships/image" Target="../media/image429.emf"/><Relationship Id="rId11" Type="http://schemas.openxmlformats.org/officeDocument/2006/relationships/image" Target="../media/image384.emf"/><Relationship Id="rId32" Type="http://schemas.openxmlformats.org/officeDocument/2006/relationships/customXml" Target="../ink/ink1073.xml"/><Relationship Id="rId37" Type="http://schemas.openxmlformats.org/officeDocument/2006/relationships/image" Target="../media/image397.emf"/><Relationship Id="rId53" Type="http://schemas.openxmlformats.org/officeDocument/2006/relationships/image" Target="../media/image402.emf"/><Relationship Id="rId58" Type="http://schemas.openxmlformats.org/officeDocument/2006/relationships/customXml" Target="../ink/ink1086.xml"/><Relationship Id="rId74" Type="http://schemas.openxmlformats.org/officeDocument/2006/relationships/customXml" Target="../ink/ink1094.xml"/><Relationship Id="rId79" Type="http://schemas.openxmlformats.org/officeDocument/2006/relationships/image" Target="../media/image415.emf"/><Relationship Id="rId102" Type="http://schemas.openxmlformats.org/officeDocument/2006/relationships/customXml" Target="../ink/ink1108.xml"/><Relationship Id="rId5" Type="http://schemas.openxmlformats.org/officeDocument/2006/relationships/image" Target="../media/image47.emf"/><Relationship Id="rId90" Type="http://schemas.openxmlformats.org/officeDocument/2006/relationships/customXml" Target="../ink/ink1102.xml"/><Relationship Id="rId95" Type="http://schemas.openxmlformats.org/officeDocument/2006/relationships/image" Target="../media/image423.emf"/><Relationship Id="rId22" Type="http://schemas.openxmlformats.org/officeDocument/2006/relationships/customXml" Target="../ink/ink1068.xml"/><Relationship Id="rId27" Type="http://schemas.openxmlformats.org/officeDocument/2006/relationships/image" Target="../media/image392.emf"/><Relationship Id="rId43" Type="http://schemas.openxmlformats.org/officeDocument/2006/relationships/image" Target="../media/image48.emf"/><Relationship Id="rId48" Type="http://schemas.openxmlformats.org/officeDocument/2006/relationships/customXml" Target="../ink/ink1081.xml"/><Relationship Id="rId64" Type="http://schemas.openxmlformats.org/officeDocument/2006/relationships/customXml" Target="../ink/ink1089.xml"/><Relationship Id="rId69" Type="http://schemas.openxmlformats.org/officeDocument/2006/relationships/image" Target="../media/image410.emf"/><Relationship Id="rId113" Type="http://schemas.openxmlformats.org/officeDocument/2006/relationships/image" Target="../media/image432.emf"/><Relationship Id="rId80" Type="http://schemas.openxmlformats.org/officeDocument/2006/relationships/customXml" Target="../ink/ink1097.xml"/><Relationship Id="rId85" Type="http://schemas.openxmlformats.org/officeDocument/2006/relationships/image" Target="../media/image418.emf"/><Relationship Id="rId12" Type="http://schemas.openxmlformats.org/officeDocument/2006/relationships/customXml" Target="../ink/ink1063.xml"/><Relationship Id="rId17" Type="http://schemas.openxmlformats.org/officeDocument/2006/relationships/image" Target="../media/image387.emf"/><Relationship Id="rId33" Type="http://schemas.openxmlformats.org/officeDocument/2006/relationships/image" Target="../media/image395.emf"/><Relationship Id="rId38" Type="http://schemas.openxmlformats.org/officeDocument/2006/relationships/customXml" Target="../ink/ink1076.xml"/><Relationship Id="rId59" Type="http://schemas.openxmlformats.org/officeDocument/2006/relationships/image" Target="../media/image405.emf"/><Relationship Id="rId103" Type="http://schemas.openxmlformats.org/officeDocument/2006/relationships/image" Target="../media/image427.emf"/><Relationship Id="rId108" Type="http://schemas.openxmlformats.org/officeDocument/2006/relationships/customXml" Target="../ink/ink1111.xml"/><Relationship Id="rId54" Type="http://schemas.openxmlformats.org/officeDocument/2006/relationships/customXml" Target="../ink/ink1084.xml"/><Relationship Id="rId70" Type="http://schemas.openxmlformats.org/officeDocument/2006/relationships/customXml" Target="../ink/ink1092.xml"/><Relationship Id="rId75" Type="http://schemas.openxmlformats.org/officeDocument/2006/relationships/image" Target="../media/image413.emf"/><Relationship Id="rId91" Type="http://schemas.openxmlformats.org/officeDocument/2006/relationships/image" Target="../media/image421.emf"/><Relationship Id="rId96" Type="http://schemas.openxmlformats.org/officeDocument/2006/relationships/customXml" Target="../ink/ink110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60.xml"/><Relationship Id="rId23" Type="http://schemas.openxmlformats.org/officeDocument/2006/relationships/image" Target="../media/image390.emf"/><Relationship Id="rId28" Type="http://schemas.openxmlformats.org/officeDocument/2006/relationships/customXml" Target="../ink/ink1071.xml"/><Relationship Id="rId49" Type="http://schemas.openxmlformats.org/officeDocument/2006/relationships/image" Target="../media/image400.emf"/><Relationship Id="rId114" Type="http://schemas.openxmlformats.org/officeDocument/2006/relationships/customXml" Target="../ink/ink1114.xml"/><Relationship Id="rId10" Type="http://schemas.openxmlformats.org/officeDocument/2006/relationships/customXml" Target="../ink/ink1062.xml"/><Relationship Id="rId31" Type="http://schemas.openxmlformats.org/officeDocument/2006/relationships/image" Target="../media/image394.emf"/><Relationship Id="rId44" Type="http://schemas.openxmlformats.org/officeDocument/2006/relationships/customXml" Target="../ink/ink1079.xml"/><Relationship Id="rId52" Type="http://schemas.openxmlformats.org/officeDocument/2006/relationships/customXml" Target="../ink/ink1083.xml"/><Relationship Id="rId60" Type="http://schemas.openxmlformats.org/officeDocument/2006/relationships/customXml" Target="../ink/ink1087.xml"/><Relationship Id="rId65" Type="http://schemas.openxmlformats.org/officeDocument/2006/relationships/image" Target="../media/image408.emf"/><Relationship Id="rId73" Type="http://schemas.openxmlformats.org/officeDocument/2006/relationships/image" Target="../media/image412.emf"/><Relationship Id="rId78" Type="http://schemas.openxmlformats.org/officeDocument/2006/relationships/customXml" Target="../ink/ink1096.xml"/><Relationship Id="rId81" Type="http://schemas.openxmlformats.org/officeDocument/2006/relationships/image" Target="../media/image416.emf"/><Relationship Id="rId86" Type="http://schemas.openxmlformats.org/officeDocument/2006/relationships/customXml" Target="../ink/ink1100.xml"/><Relationship Id="rId94" Type="http://schemas.openxmlformats.org/officeDocument/2006/relationships/customXml" Target="../ink/ink1104.xml"/><Relationship Id="rId99" Type="http://schemas.openxmlformats.org/officeDocument/2006/relationships/image" Target="../media/image425.emf"/><Relationship Id="rId101" Type="http://schemas.openxmlformats.org/officeDocument/2006/relationships/image" Target="../media/image426.emf"/><Relationship Id="rId4" Type="http://schemas.openxmlformats.org/officeDocument/2006/relationships/customXml" Target="../ink/ink1059.xml"/><Relationship Id="rId9" Type="http://schemas.openxmlformats.org/officeDocument/2006/relationships/image" Target="../media/image383.emf"/><Relationship Id="rId13" Type="http://schemas.openxmlformats.org/officeDocument/2006/relationships/image" Target="../media/image385.emf"/><Relationship Id="rId18" Type="http://schemas.openxmlformats.org/officeDocument/2006/relationships/customXml" Target="../ink/ink1066.xml"/><Relationship Id="rId39" Type="http://schemas.openxmlformats.org/officeDocument/2006/relationships/image" Target="../media/image398.emf"/><Relationship Id="rId109" Type="http://schemas.openxmlformats.org/officeDocument/2006/relationships/image" Target="../media/image430.emf"/><Relationship Id="rId34" Type="http://schemas.openxmlformats.org/officeDocument/2006/relationships/customXml" Target="../ink/ink1074.xml"/><Relationship Id="rId50" Type="http://schemas.openxmlformats.org/officeDocument/2006/relationships/customXml" Target="../ink/ink1082.xml"/><Relationship Id="rId55" Type="http://schemas.openxmlformats.org/officeDocument/2006/relationships/image" Target="../media/image403.emf"/><Relationship Id="rId76" Type="http://schemas.openxmlformats.org/officeDocument/2006/relationships/customXml" Target="../ink/ink1095.xml"/><Relationship Id="rId97" Type="http://schemas.openxmlformats.org/officeDocument/2006/relationships/image" Target="../media/image424.emf"/><Relationship Id="rId104" Type="http://schemas.openxmlformats.org/officeDocument/2006/relationships/customXml" Target="../ink/ink1109.xml"/><Relationship Id="rId7" Type="http://schemas.openxmlformats.org/officeDocument/2006/relationships/image" Target="../media/image382.emf"/><Relationship Id="rId71" Type="http://schemas.openxmlformats.org/officeDocument/2006/relationships/image" Target="../media/image411.emf"/><Relationship Id="rId92" Type="http://schemas.openxmlformats.org/officeDocument/2006/relationships/customXml" Target="../ink/ink1103.xml"/><Relationship Id="rId2" Type="http://schemas.openxmlformats.org/officeDocument/2006/relationships/customXml" Target="../ink/ink1058.xml"/><Relationship Id="rId29" Type="http://schemas.openxmlformats.org/officeDocument/2006/relationships/image" Target="../media/image393.emf"/><Relationship Id="rId24" Type="http://schemas.openxmlformats.org/officeDocument/2006/relationships/customXml" Target="../ink/ink1069.xml"/><Relationship Id="rId40" Type="http://schemas.openxmlformats.org/officeDocument/2006/relationships/customXml" Target="../ink/ink1077.xml"/><Relationship Id="rId45" Type="http://schemas.openxmlformats.org/officeDocument/2006/relationships/image" Target="../media/image49.emf"/><Relationship Id="rId66" Type="http://schemas.openxmlformats.org/officeDocument/2006/relationships/customXml" Target="../ink/ink1090.xml"/><Relationship Id="rId87" Type="http://schemas.openxmlformats.org/officeDocument/2006/relationships/image" Target="../media/image419.emf"/><Relationship Id="rId110" Type="http://schemas.openxmlformats.org/officeDocument/2006/relationships/customXml" Target="../ink/ink1112.xml"/><Relationship Id="rId115" Type="http://schemas.openxmlformats.org/officeDocument/2006/relationships/image" Target="../media/image433.emf"/><Relationship Id="rId61" Type="http://schemas.openxmlformats.org/officeDocument/2006/relationships/image" Target="../media/image406.emf"/><Relationship Id="rId82" Type="http://schemas.openxmlformats.org/officeDocument/2006/relationships/customXml" Target="../ink/ink1098.xml"/><Relationship Id="rId19" Type="http://schemas.openxmlformats.org/officeDocument/2006/relationships/image" Target="../media/image388.emf"/><Relationship Id="rId14" Type="http://schemas.openxmlformats.org/officeDocument/2006/relationships/customXml" Target="../ink/ink1064.xml"/><Relationship Id="rId30" Type="http://schemas.openxmlformats.org/officeDocument/2006/relationships/customXml" Target="../ink/ink1072.xml"/><Relationship Id="rId35" Type="http://schemas.openxmlformats.org/officeDocument/2006/relationships/image" Target="../media/image396.emf"/><Relationship Id="rId56" Type="http://schemas.openxmlformats.org/officeDocument/2006/relationships/customXml" Target="../ink/ink1085.xml"/><Relationship Id="rId77" Type="http://schemas.openxmlformats.org/officeDocument/2006/relationships/image" Target="../media/image414.emf"/><Relationship Id="rId100" Type="http://schemas.openxmlformats.org/officeDocument/2006/relationships/customXml" Target="../ink/ink1107.xml"/><Relationship Id="rId105" Type="http://schemas.openxmlformats.org/officeDocument/2006/relationships/image" Target="../media/image428.emf"/><Relationship Id="rId8" Type="http://schemas.openxmlformats.org/officeDocument/2006/relationships/customXml" Target="../ink/ink1061.xml"/><Relationship Id="rId51" Type="http://schemas.openxmlformats.org/officeDocument/2006/relationships/image" Target="../media/image401.emf"/><Relationship Id="rId72" Type="http://schemas.openxmlformats.org/officeDocument/2006/relationships/customXml" Target="../ink/ink1093.xml"/><Relationship Id="rId93" Type="http://schemas.openxmlformats.org/officeDocument/2006/relationships/image" Target="../media/image422.emf"/><Relationship Id="rId98" Type="http://schemas.openxmlformats.org/officeDocument/2006/relationships/customXml" Target="../ink/ink1106.xml"/><Relationship Id="rId3" Type="http://schemas.openxmlformats.org/officeDocument/2006/relationships/image" Target="../media/image46.emf"/><Relationship Id="rId25" Type="http://schemas.openxmlformats.org/officeDocument/2006/relationships/image" Target="../media/image391.emf"/><Relationship Id="rId46" Type="http://schemas.openxmlformats.org/officeDocument/2006/relationships/customXml" Target="../ink/ink1080.xml"/><Relationship Id="rId67" Type="http://schemas.openxmlformats.org/officeDocument/2006/relationships/image" Target="../media/image409.emf"/><Relationship Id="rId116" Type="http://schemas.openxmlformats.org/officeDocument/2006/relationships/customXml" Target="../ink/ink1115.xml"/><Relationship Id="rId20" Type="http://schemas.openxmlformats.org/officeDocument/2006/relationships/customXml" Target="../ink/ink1067.xml"/><Relationship Id="rId41" Type="http://schemas.openxmlformats.org/officeDocument/2006/relationships/image" Target="../media/image399.emf"/><Relationship Id="rId62" Type="http://schemas.openxmlformats.org/officeDocument/2006/relationships/customXml" Target="../ink/ink1088.xml"/><Relationship Id="rId83" Type="http://schemas.openxmlformats.org/officeDocument/2006/relationships/image" Target="../media/image417.emf"/><Relationship Id="rId88" Type="http://schemas.openxmlformats.org/officeDocument/2006/relationships/customXml" Target="../ink/ink1101.xml"/><Relationship Id="rId111" Type="http://schemas.openxmlformats.org/officeDocument/2006/relationships/image" Target="../media/image431.emf"/><Relationship Id="rId15" Type="http://schemas.openxmlformats.org/officeDocument/2006/relationships/image" Target="../media/image386.emf"/><Relationship Id="rId36" Type="http://schemas.openxmlformats.org/officeDocument/2006/relationships/customXml" Target="../ink/ink1075.xml"/><Relationship Id="rId57" Type="http://schemas.openxmlformats.org/officeDocument/2006/relationships/image" Target="../media/image404.emf"/><Relationship Id="rId106" Type="http://schemas.openxmlformats.org/officeDocument/2006/relationships/customXml" Target="../ink/ink1110.xml"/></Relationships>
</file>

<file path=ppt/slides/_rels/slide22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458.emf"/><Relationship Id="rId21" Type="http://schemas.openxmlformats.org/officeDocument/2006/relationships/image" Target="../media/image443.emf"/><Relationship Id="rId42" Type="http://schemas.openxmlformats.org/officeDocument/2006/relationships/customXml" Target="../ink/ink1136.xml"/><Relationship Id="rId63" Type="http://schemas.openxmlformats.org/officeDocument/2006/relationships/image" Target="../media/image388.emf"/><Relationship Id="rId84" Type="http://schemas.openxmlformats.org/officeDocument/2006/relationships/customXml" Target="../ink/ink1157.xml"/><Relationship Id="rId138" Type="http://schemas.openxmlformats.org/officeDocument/2006/relationships/customXml" Target="../ink/ink1184.xml"/><Relationship Id="rId159" Type="http://schemas.openxmlformats.org/officeDocument/2006/relationships/image" Target="../media/image479.emf"/><Relationship Id="rId170" Type="http://schemas.openxmlformats.org/officeDocument/2006/relationships/customXml" Target="../ink/ink1200.xml"/><Relationship Id="rId191" Type="http://schemas.openxmlformats.org/officeDocument/2006/relationships/image" Target="../media/image491.emf"/><Relationship Id="rId205" Type="http://schemas.openxmlformats.org/officeDocument/2006/relationships/image" Target="../media/image498.emf"/><Relationship Id="rId226" Type="http://schemas.openxmlformats.org/officeDocument/2006/relationships/customXml" Target="../ink/ink1228.xml"/><Relationship Id="rId107" Type="http://schemas.openxmlformats.org/officeDocument/2006/relationships/image" Target="../media/image410.emf"/><Relationship Id="rId11" Type="http://schemas.openxmlformats.org/officeDocument/2006/relationships/image" Target="../media/image438.emf"/><Relationship Id="rId32" Type="http://schemas.openxmlformats.org/officeDocument/2006/relationships/customXml" Target="../ink/ink1131.xml"/><Relationship Id="rId53" Type="http://schemas.openxmlformats.org/officeDocument/2006/relationships/image" Target="../media/image453.emf"/><Relationship Id="rId74" Type="http://schemas.openxmlformats.org/officeDocument/2006/relationships/customXml" Target="../ink/ink1152.xml"/><Relationship Id="rId128" Type="http://schemas.openxmlformats.org/officeDocument/2006/relationships/customXml" Target="../ink/ink1179.xml"/><Relationship Id="rId149" Type="http://schemas.openxmlformats.org/officeDocument/2006/relationships/image" Target="../media/image474.emf"/><Relationship Id="rId5" Type="http://schemas.openxmlformats.org/officeDocument/2006/relationships/image" Target="../media/image435.emf"/><Relationship Id="rId95" Type="http://schemas.openxmlformats.org/officeDocument/2006/relationships/image" Target="../media/image404.emf"/><Relationship Id="rId160" Type="http://schemas.openxmlformats.org/officeDocument/2006/relationships/customXml" Target="../ink/ink1195.xml"/><Relationship Id="rId181" Type="http://schemas.openxmlformats.org/officeDocument/2006/relationships/image" Target="../media/image414.emf"/><Relationship Id="rId216" Type="http://schemas.openxmlformats.org/officeDocument/2006/relationships/customXml" Target="../ink/ink1223.xml"/><Relationship Id="rId237" Type="http://schemas.openxmlformats.org/officeDocument/2006/relationships/image" Target="../media/image539.emf"/><Relationship Id="rId22" Type="http://schemas.openxmlformats.org/officeDocument/2006/relationships/customXml" Target="../ink/ink1126.xml"/><Relationship Id="rId43" Type="http://schemas.openxmlformats.org/officeDocument/2006/relationships/image" Target="../media/image50.emf"/><Relationship Id="rId64" Type="http://schemas.openxmlformats.org/officeDocument/2006/relationships/customXml" Target="../ink/ink1147.xml"/><Relationship Id="rId118" Type="http://schemas.openxmlformats.org/officeDocument/2006/relationships/customXml" Target="../ink/ink1174.xml"/><Relationship Id="rId139" Type="http://schemas.openxmlformats.org/officeDocument/2006/relationships/image" Target="../media/image469.emf"/><Relationship Id="rId85" Type="http://schemas.openxmlformats.org/officeDocument/2006/relationships/image" Target="../media/image399.emf"/><Relationship Id="rId150" Type="http://schemas.openxmlformats.org/officeDocument/2006/relationships/customXml" Target="../ink/ink1190.xml"/><Relationship Id="rId171" Type="http://schemas.openxmlformats.org/officeDocument/2006/relationships/image" Target="../media/image485.emf"/><Relationship Id="rId192" Type="http://schemas.openxmlformats.org/officeDocument/2006/relationships/customXml" Target="../ink/ink1211.xml"/><Relationship Id="rId206" Type="http://schemas.openxmlformats.org/officeDocument/2006/relationships/customXml" Target="../ink/ink1218.xml"/><Relationship Id="rId227" Type="http://schemas.openxmlformats.org/officeDocument/2006/relationships/image" Target="../media/image511.emf"/><Relationship Id="rId12" Type="http://schemas.openxmlformats.org/officeDocument/2006/relationships/customXml" Target="../ink/ink1121.xml"/><Relationship Id="rId33" Type="http://schemas.openxmlformats.org/officeDocument/2006/relationships/image" Target="../media/image449.emf"/><Relationship Id="rId108" Type="http://schemas.openxmlformats.org/officeDocument/2006/relationships/customXml" Target="../ink/ink1169.xml"/><Relationship Id="rId129" Type="http://schemas.openxmlformats.org/officeDocument/2006/relationships/image" Target="../media/image464.emf"/><Relationship Id="rId54" Type="http://schemas.openxmlformats.org/officeDocument/2006/relationships/customXml" Target="../ink/ink1142.xml"/><Relationship Id="rId75" Type="http://schemas.openxmlformats.org/officeDocument/2006/relationships/image" Target="../media/image394.emf"/><Relationship Id="rId96" Type="http://schemas.openxmlformats.org/officeDocument/2006/relationships/customXml" Target="../ink/ink1163.xml"/><Relationship Id="rId140" Type="http://schemas.openxmlformats.org/officeDocument/2006/relationships/customXml" Target="../ink/ink1185.xml"/><Relationship Id="rId161" Type="http://schemas.openxmlformats.org/officeDocument/2006/relationships/image" Target="../media/image480.emf"/><Relationship Id="rId182" Type="http://schemas.openxmlformats.org/officeDocument/2006/relationships/customXml" Target="../ink/ink1206.xml"/><Relationship Id="rId217" Type="http://schemas.openxmlformats.org/officeDocument/2006/relationships/image" Target="../media/image506.emf"/><Relationship Id="rId6" Type="http://schemas.openxmlformats.org/officeDocument/2006/relationships/customXml" Target="../ink/ink1118.xml"/><Relationship Id="rId238" Type="http://schemas.openxmlformats.org/officeDocument/2006/relationships/customXml" Target="../ink/ink1234.xml"/><Relationship Id="rId23" Type="http://schemas.openxmlformats.org/officeDocument/2006/relationships/image" Target="../media/image444.emf"/><Relationship Id="rId119" Type="http://schemas.openxmlformats.org/officeDocument/2006/relationships/image" Target="../media/image459.emf"/><Relationship Id="rId44" Type="http://schemas.openxmlformats.org/officeDocument/2006/relationships/customXml" Target="../ink/ink1137.xml"/><Relationship Id="rId65" Type="http://schemas.openxmlformats.org/officeDocument/2006/relationships/image" Target="../media/image389.emf"/><Relationship Id="rId86" Type="http://schemas.openxmlformats.org/officeDocument/2006/relationships/customXml" Target="../ink/ink1158.xml"/><Relationship Id="rId130" Type="http://schemas.openxmlformats.org/officeDocument/2006/relationships/customXml" Target="../ink/ink1180.xml"/><Relationship Id="rId151" Type="http://schemas.openxmlformats.org/officeDocument/2006/relationships/image" Target="../media/image475.emf"/><Relationship Id="rId172" Type="http://schemas.openxmlformats.org/officeDocument/2006/relationships/customXml" Target="../ink/ink1201.xml"/><Relationship Id="rId193" Type="http://schemas.openxmlformats.org/officeDocument/2006/relationships/image" Target="../media/image492.emf"/><Relationship Id="rId207" Type="http://schemas.openxmlformats.org/officeDocument/2006/relationships/image" Target="../media/image499.emf"/><Relationship Id="rId228" Type="http://schemas.openxmlformats.org/officeDocument/2006/relationships/customXml" Target="../ink/ink1229.xml"/><Relationship Id="rId13" Type="http://schemas.openxmlformats.org/officeDocument/2006/relationships/image" Target="../media/image439.emf"/><Relationship Id="rId109" Type="http://schemas.openxmlformats.org/officeDocument/2006/relationships/image" Target="../media/image411.emf"/><Relationship Id="rId34" Type="http://schemas.openxmlformats.org/officeDocument/2006/relationships/customXml" Target="../ink/ink1132.xml"/><Relationship Id="rId55" Type="http://schemas.openxmlformats.org/officeDocument/2006/relationships/image" Target="../media/image385.emf"/><Relationship Id="rId76" Type="http://schemas.openxmlformats.org/officeDocument/2006/relationships/customXml" Target="../ink/ink1153.xml"/><Relationship Id="rId97" Type="http://schemas.openxmlformats.org/officeDocument/2006/relationships/image" Target="../media/image405.emf"/><Relationship Id="rId120" Type="http://schemas.openxmlformats.org/officeDocument/2006/relationships/customXml" Target="../ink/ink1175.xml"/><Relationship Id="rId141" Type="http://schemas.openxmlformats.org/officeDocument/2006/relationships/image" Target="../media/image470.emf"/><Relationship Id="rId7" Type="http://schemas.openxmlformats.org/officeDocument/2006/relationships/image" Target="../media/image436.emf"/><Relationship Id="rId162" Type="http://schemas.openxmlformats.org/officeDocument/2006/relationships/customXml" Target="../ink/ink1196.xml"/><Relationship Id="rId183" Type="http://schemas.openxmlformats.org/officeDocument/2006/relationships/image" Target="../media/image415.emf"/><Relationship Id="rId218" Type="http://schemas.openxmlformats.org/officeDocument/2006/relationships/customXml" Target="../ink/ink1224.xml"/><Relationship Id="rId239" Type="http://schemas.openxmlformats.org/officeDocument/2006/relationships/image" Target="../media/image540.emf"/><Relationship Id="rId24" Type="http://schemas.openxmlformats.org/officeDocument/2006/relationships/customXml" Target="../ink/ink1127.xml"/><Relationship Id="rId45" Type="http://schemas.openxmlformats.org/officeDocument/2006/relationships/image" Target="../media/image452.emf"/><Relationship Id="rId66" Type="http://schemas.openxmlformats.org/officeDocument/2006/relationships/customXml" Target="../ink/ink1148.xml"/><Relationship Id="rId87" Type="http://schemas.openxmlformats.org/officeDocument/2006/relationships/image" Target="../media/image400.emf"/><Relationship Id="rId110" Type="http://schemas.openxmlformats.org/officeDocument/2006/relationships/customXml" Target="../ink/ink1170.xml"/><Relationship Id="rId131" Type="http://schemas.openxmlformats.org/officeDocument/2006/relationships/image" Target="../media/image465.emf"/><Relationship Id="rId152" Type="http://schemas.openxmlformats.org/officeDocument/2006/relationships/customXml" Target="../ink/ink1191.xml"/><Relationship Id="rId173" Type="http://schemas.openxmlformats.org/officeDocument/2006/relationships/image" Target="../media/image486.emf"/><Relationship Id="rId194" Type="http://schemas.openxmlformats.org/officeDocument/2006/relationships/customXml" Target="../ink/ink1212.xml"/><Relationship Id="rId208" Type="http://schemas.openxmlformats.org/officeDocument/2006/relationships/customXml" Target="../ink/ink1219.xml"/><Relationship Id="rId229" Type="http://schemas.openxmlformats.org/officeDocument/2006/relationships/image" Target="../media/image512.emf"/><Relationship Id="rId240" Type="http://schemas.openxmlformats.org/officeDocument/2006/relationships/customXml" Target="../ink/ink1235.xml"/><Relationship Id="rId14" Type="http://schemas.openxmlformats.org/officeDocument/2006/relationships/customXml" Target="../ink/ink1122.xml"/><Relationship Id="rId35" Type="http://schemas.openxmlformats.org/officeDocument/2006/relationships/image" Target="../media/image450.emf"/><Relationship Id="rId56" Type="http://schemas.openxmlformats.org/officeDocument/2006/relationships/customXml" Target="../ink/ink1143.xml"/><Relationship Id="rId77" Type="http://schemas.openxmlformats.org/officeDocument/2006/relationships/image" Target="../media/image395.emf"/><Relationship Id="rId100" Type="http://schemas.openxmlformats.org/officeDocument/2006/relationships/customXml" Target="../ink/ink1165.xml"/><Relationship Id="rId8" Type="http://schemas.openxmlformats.org/officeDocument/2006/relationships/customXml" Target="../ink/ink1119.xml"/><Relationship Id="rId98" Type="http://schemas.openxmlformats.org/officeDocument/2006/relationships/customXml" Target="../ink/ink1164.xml"/><Relationship Id="rId121" Type="http://schemas.openxmlformats.org/officeDocument/2006/relationships/image" Target="../media/image460.emf"/><Relationship Id="rId142" Type="http://schemas.openxmlformats.org/officeDocument/2006/relationships/customXml" Target="../ink/ink1186.xml"/><Relationship Id="rId163" Type="http://schemas.openxmlformats.org/officeDocument/2006/relationships/image" Target="../media/image481.emf"/><Relationship Id="rId184" Type="http://schemas.openxmlformats.org/officeDocument/2006/relationships/customXml" Target="../ink/ink1207.xml"/><Relationship Id="rId219" Type="http://schemas.openxmlformats.org/officeDocument/2006/relationships/image" Target="../media/image507.emf"/><Relationship Id="rId230" Type="http://schemas.openxmlformats.org/officeDocument/2006/relationships/customXml" Target="../ink/ink1230.xml"/><Relationship Id="rId25" Type="http://schemas.openxmlformats.org/officeDocument/2006/relationships/image" Target="../media/image445.emf"/><Relationship Id="rId46" Type="http://schemas.openxmlformats.org/officeDocument/2006/relationships/customXml" Target="../ink/ink1138.xml"/><Relationship Id="rId67" Type="http://schemas.openxmlformats.org/officeDocument/2006/relationships/image" Target="../media/image390.emf"/><Relationship Id="rId88" Type="http://schemas.openxmlformats.org/officeDocument/2006/relationships/customXml" Target="../ink/ink1159.xml"/><Relationship Id="rId111" Type="http://schemas.openxmlformats.org/officeDocument/2006/relationships/image" Target="../media/image455.emf"/><Relationship Id="rId132" Type="http://schemas.openxmlformats.org/officeDocument/2006/relationships/customXml" Target="../ink/ink1181.xml"/><Relationship Id="rId153" Type="http://schemas.openxmlformats.org/officeDocument/2006/relationships/image" Target="../media/image476.emf"/><Relationship Id="rId174" Type="http://schemas.openxmlformats.org/officeDocument/2006/relationships/customXml" Target="../ink/ink1202.xml"/><Relationship Id="rId195" Type="http://schemas.openxmlformats.org/officeDocument/2006/relationships/image" Target="../media/image493.emf"/><Relationship Id="rId209" Type="http://schemas.openxmlformats.org/officeDocument/2006/relationships/image" Target="../media/image502.emf"/><Relationship Id="rId220" Type="http://schemas.openxmlformats.org/officeDocument/2006/relationships/customXml" Target="../ink/ink1225.xml"/><Relationship Id="rId241" Type="http://schemas.openxmlformats.org/officeDocument/2006/relationships/image" Target="../media/image541.emf"/><Relationship Id="rId15" Type="http://schemas.openxmlformats.org/officeDocument/2006/relationships/image" Target="../media/image440.emf"/><Relationship Id="rId36" Type="http://schemas.openxmlformats.org/officeDocument/2006/relationships/customXml" Target="../ink/ink1133.xml"/><Relationship Id="rId57" Type="http://schemas.openxmlformats.org/officeDocument/2006/relationships/image" Target="../media/image454.emf"/><Relationship Id="rId106" Type="http://schemas.openxmlformats.org/officeDocument/2006/relationships/customXml" Target="../ink/ink1168.xml"/><Relationship Id="rId127" Type="http://schemas.openxmlformats.org/officeDocument/2006/relationships/image" Target="../media/image463.emf"/><Relationship Id="rId10" Type="http://schemas.openxmlformats.org/officeDocument/2006/relationships/customXml" Target="../ink/ink1120.xml"/><Relationship Id="rId31" Type="http://schemas.openxmlformats.org/officeDocument/2006/relationships/image" Target="../media/image448.emf"/><Relationship Id="rId52" Type="http://schemas.openxmlformats.org/officeDocument/2006/relationships/customXml" Target="../ink/ink1141.xml"/><Relationship Id="rId73" Type="http://schemas.openxmlformats.org/officeDocument/2006/relationships/image" Target="../media/image393.emf"/><Relationship Id="rId78" Type="http://schemas.openxmlformats.org/officeDocument/2006/relationships/customXml" Target="../ink/ink1154.xml"/><Relationship Id="rId94" Type="http://schemas.openxmlformats.org/officeDocument/2006/relationships/customXml" Target="../ink/ink1162.xml"/><Relationship Id="rId99" Type="http://schemas.openxmlformats.org/officeDocument/2006/relationships/image" Target="../media/image406.emf"/><Relationship Id="rId101" Type="http://schemas.openxmlformats.org/officeDocument/2006/relationships/image" Target="../media/image407.emf"/><Relationship Id="rId122" Type="http://schemas.openxmlformats.org/officeDocument/2006/relationships/customXml" Target="../ink/ink1176.xml"/><Relationship Id="rId143" Type="http://schemas.openxmlformats.org/officeDocument/2006/relationships/image" Target="../media/image471.emf"/><Relationship Id="rId148" Type="http://schemas.openxmlformats.org/officeDocument/2006/relationships/customXml" Target="../ink/ink1189.xml"/><Relationship Id="rId164" Type="http://schemas.openxmlformats.org/officeDocument/2006/relationships/customXml" Target="../ink/ink1197.xml"/><Relationship Id="rId169" Type="http://schemas.openxmlformats.org/officeDocument/2006/relationships/image" Target="../media/image484.emf"/><Relationship Id="rId185" Type="http://schemas.openxmlformats.org/officeDocument/2006/relationships/image" Target="../media/image488.emf"/><Relationship Id="rId4" Type="http://schemas.openxmlformats.org/officeDocument/2006/relationships/customXml" Target="../ink/ink1117.xml"/><Relationship Id="rId9" Type="http://schemas.openxmlformats.org/officeDocument/2006/relationships/image" Target="../media/image437.emf"/><Relationship Id="rId180" Type="http://schemas.openxmlformats.org/officeDocument/2006/relationships/customXml" Target="../ink/ink1205.xml"/><Relationship Id="rId210" Type="http://schemas.openxmlformats.org/officeDocument/2006/relationships/customXml" Target="../ink/ink1220.xml"/><Relationship Id="rId215" Type="http://schemas.openxmlformats.org/officeDocument/2006/relationships/image" Target="../media/image505.emf"/><Relationship Id="rId236" Type="http://schemas.openxmlformats.org/officeDocument/2006/relationships/customXml" Target="../ink/ink1233.xml"/><Relationship Id="rId26" Type="http://schemas.openxmlformats.org/officeDocument/2006/relationships/customXml" Target="../ink/ink1128.xml"/><Relationship Id="rId231" Type="http://schemas.openxmlformats.org/officeDocument/2006/relationships/image" Target="../media/image535.emf"/><Relationship Id="rId47" Type="http://schemas.openxmlformats.org/officeDocument/2006/relationships/image" Target="../media/image382.emf"/><Relationship Id="rId68" Type="http://schemas.openxmlformats.org/officeDocument/2006/relationships/customXml" Target="../ink/ink1149.xml"/><Relationship Id="rId89" Type="http://schemas.openxmlformats.org/officeDocument/2006/relationships/image" Target="../media/image401.emf"/><Relationship Id="rId112" Type="http://schemas.openxmlformats.org/officeDocument/2006/relationships/customXml" Target="../ink/ink1171.xml"/><Relationship Id="rId133" Type="http://schemas.openxmlformats.org/officeDocument/2006/relationships/image" Target="../media/image466.emf"/><Relationship Id="rId154" Type="http://schemas.openxmlformats.org/officeDocument/2006/relationships/customXml" Target="../ink/ink1192.xml"/><Relationship Id="rId175" Type="http://schemas.openxmlformats.org/officeDocument/2006/relationships/image" Target="../media/image487.emf"/><Relationship Id="rId196" Type="http://schemas.openxmlformats.org/officeDocument/2006/relationships/customXml" Target="../ink/ink1213.xml"/><Relationship Id="rId200" Type="http://schemas.openxmlformats.org/officeDocument/2006/relationships/customXml" Target="../ink/ink1215.xml"/><Relationship Id="rId16" Type="http://schemas.openxmlformats.org/officeDocument/2006/relationships/customXml" Target="../ink/ink1123.xml"/><Relationship Id="rId221" Type="http://schemas.openxmlformats.org/officeDocument/2006/relationships/image" Target="../media/image508.emf"/><Relationship Id="rId242" Type="http://schemas.openxmlformats.org/officeDocument/2006/relationships/customXml" Target="../ink/ink1236.xml"/><Relationship Id="rId37" Type="http://schemas.openxmlformats.org/officeDocument/2006/relationships/image" Target="../media/image451.emf"/><Relationship Id="rId58" Type="http://schemas.openxmlformats.org/officeDocument/2006/relationships/customXml" Target="../ink/ink1144.xml"/><Relationship Id="rId79" Type="http://schemas.openxmlformats.org/officeDocument/2006/relationships/image" Target="../media/image396.emf"/><Relationship Id="rId102" Type="http://schemas.openxmlformats.org/officeDocument/2006/relationships/customXml" Target="../ink/ink1166.xml"/><Relationship Id="rId123" Type="http://schemas.openxmlformats.org/officeDocument/2006/relationships/image" Target="../media/image461.emf"/><Relationship Id="rId144" Type="http://schemas.openxmlformats.org/officeDocument/2006/relationships/customXml" Target="../ink/ink1187.xml"/><Relationship Id="rId90" Type="http://schemas.openxmlformats.org/officeDocument/2006/relationships/customXml" Target="../ink/ink1160.xml"/><Relationship Id="rId165" Type="http://schemas.openxmlformats.org/officeDocument/2006/relationships/image" Target="../media/image482.emf"/><Relationship Id="rId186" Type="http://schemas.openxmlformats.org/officeDocument/2006/relationships/customXml" Target="../ink/ink1208.xml"/><Relationship Id="rId211" Type="http://schemas.openxmlformats.org/officeDocument/2006/relationships/image" Target="../media/image503.emf"/><Relationship Id="rId232" Type="http://schemas.openxmlformats.org/officeDocument/2006/relationships/customXml" Target="../ink/ink1231.xml"/><Relationship Id="rId27" Type="http://schemas.openxmlformats.org/officeDocument/2006/relationships/image" Target="../media/image446.emf"/><Relationship Id="rId48" Type="http://schemas.openxmlformats.org/officeDocument/2006/relationships/customXml" Target="../ink/ink1139.xml"/><Relationship Id="rId69" Type="http://schemas.openxmlformats.org/officeDocument/2006/relationships/image" Target="../media/image391.emf"/><Relationship Id="rId113" Type="http://schemas.openxmlformats.org/officeDocument/2006/relationships/image" Target="../media/image456.emf"/><Relationship Id="rId134" Type="http://schemas.openxmlformats.org/officeDocument/2006/relationships/customXml" Target="../ink/ink1182.xml"/><Relationship Id="rId80" Type="http://schemas.openxmlformats.org/officeDocument/2006/relationships/customXml" Target="../ink/ink1155.xml"/><Relationship Id="rId155" Type="http://schemas.openxmlformats.org/officeDocument/2006/relationships/image" Target="../media/image477.emf"/><Relationship Id="rId176" Type="http://schemas.openxmlformats.org/officeDocument/2006/relationships/customXml" Target="../ink/ink1203.xml"/><Relationship Id="rId197" Type="http://schemas.openxmlformats.org/officeDocument/2006/relationships/image" Target="../media/image494.emf"/><Relationship Id="rId201" Type="http://schemas.openxmlformats.org/officeDocument/2006/relationships/image" Target="../media/image496.emf"/><Relationship Id="rId222" Type="http://schemas.openxmlformats.org/officeDocument/2006/relationships/customXml" Target="../ink/ink1226.xml"/><Relationship Id="rId243" Type="http://schemas.openxmlformats.org/officeDocument/2006/relationships/image" Target="../media/image542.emf"/><Relationship Id="rId17" Type="http://schemas.openxmlformats.org/officeDocument/2006/relationships/image" Target="../media/image441.emf"/><Relationship Id="rId38" Type="http://schemas.openxmlformats.org/officeDocument/2006/relationships/customXml" Target="../ink/ink1134.xml"/><Relationship Id="rId59" Type="http://schemas.openxmlformats.org/officeDocument/2006/relationships/image" Target="../media/image386.emf"/><Relationship Id="rId103" Type="http://schemas.openxmlformats.org/officeDocument/2006/relationships/image" Target="../media/image408.emf"/><Relationship Id="rId124" Type="http://schemas.openxmlformats.org/officeDocument/2006/relationships/customXml" Target="../ink/ink1177.xml"/><Relationship Id="rId70" Type="http://schemas.openxmlformats.org/officeDocument/2006/relationships/customXml" Target="../ink/ink1150.xml"/><Relationship Id="rId91" Type="http://schemas.openxmlformats.org/officeDocument/2006/relationships/image" Target="../media/image402.emf"/><Relationship Id="rId145" Type="http://schemas.openxmlformats.org/officeDocument/2006/relationships/image" Target="../media/image472.emf"/><Relationship Id="rId166" Type="http://schemas.openxmlformats.org/officeDocument/2006/relationships/customXml" Target="../ink/ink1198.xml"/><Relationship Id="rId187" Type="http://schemas.openxmlformats.org/officeDocument/2006/relationships/image" Target="../media/image489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221.xml"/><Relationship Id="rId233" Type="http://schemas.openxmlformats.org/officeDocument/2006/relationships/image" Target="../media/image536.emf"/><Relationship Id="rId28" Type="http://schemas.openxmlformats.org/officeDocument/2006/relationships/customXml" Target="../ink/ink1129.xml"/><Relationship Id="rId49" Type="http://schemas.openxmlformats.org/officeDocument/2006/relationships/image" Target="../media/image383.emf"/><Relationship Id="rId114" Type="http://schemas.openxmlformats.org/officeDocument/2006/relationships/customXml" Target="../ink/ink1172.xml"/><Relationship Id="rId60" Type="http://schemas.openxmlformats.org/officeDocument/2006/relationships/customXml" Target="../ink/ink1145.xml"/><Relationship Id="rId81" Type="http://schemas.openxmlformats.org/officeDocument/2006/relationships/image" Target="../media/image397.emf"/><Relationship Id="rId135" Type="http://schemas.openxmlformats.org/officeDocument/2006/relationships/image" Target="../media/image467.emf"/><Relationship Id="rId156" Type="http://schemas.openxmlformats.org/officeDocument/2006/relationships/customXml" Target="../ink/ink1193.xml"/><Relationship Id="rId177" Type="http://schemas.openxmlformats.org/officeDocument/2006/relationships/image" Target="../media/image412.emf"/><Relationship Id="rId198" Type="http://schemas.openxmlformats.org/officeDocument/2006/relationships/customXml" Target="../ink/ink1214.xml"/><Relationship Id="rId202" Type="http://schemas.openxmlformats.org/officeDocument/2006/relationships/customXml" Target="../ink/ink1216.xml"/><Relationship Id="rId223" Type="http://schemas.openxmlformats.org/officeDocument/2006/relationships/image" Target="../media/image509.emf"/><Relationship Id="rId18" Type="http://schemas.openxmlformats.org/officeDocument/2006/relationships/customXml" Target="../ink/ink1124.xml"/><Relationship Id="rId39" Type="http://schemas.openxmlformats.org/officeDocument/2006/relationships/image" Target="../media/image48.emf"/><Relationship Id="rId50" Type="http://schemas.openxmlformats.org/officeDocument/2006/relationships/customXml" Target="../ink/ink1140.xml"/><Relationship Id="rId104" Type="http://schemas.openxmlformats.org/officeDocument/2006/relationships/customXml" Target="../ink/ink1167.xml"/><Relationship Id="rId125" Type="http://schemas.openxmlformats.org/officeDocument/2006/relationships/image" Target="../media/image462.emf"/><Relationship Id="rId146" Type="http://schemas.openxmlformats.org/officeDocument/2006/relationships/customXml" Target="../ink/ink1188.xml"/><Relationship Id="rId167" Type="http://schemas.openxmlformats.org/officeDocument/2006/relationships/image" Target="../media/image483.emf"/><Relationship Id="rId188" Type="http://schemas.openxmlformats.org/officeDocument/2006/relationships/customXml" Target="../ink/ink1209.xml"/><Relationship Id="rId71" Type="http://schemas.openxmlformats.org/officeDocument/2006/relationships/image" Target="../media/image392.emf"/><Relationship Id="rId92" Type="http://schemas.openxmlformats.org/officeDocument/2006/relationships/customXml" Target="../ink/ink1161.xml"/><Relationship Id="rId213" Type="http://schemas.openxmlformats.org/officeDocument/2006/relationships/image" Target="../media/image504.emf"/><Relationship Id="rId234" Type="http://schemas.openxmlformats.org/officeDocument/2006/relationships/customXml" Target="../ink/ink1232.xml"/><Relationship Id="rId2" Type="http://schemas.openxmlformats.org/officeDocument/2006/relationships/customXml" Target="../ink/ink1116.xml"/><Relationship Id="rId29" Type="http://schemas.openxmlformats.org/officeDocument/2006/relationships/image" Target="../media/image447.emf"/><Relationship Id="rId40" Type="http://schemas.openxmlformats.org/officeDocument/2006/relationships/customXml" Target="../ink/ink1135.xml"/><Relationship Id="rId115" Type="http://schemas.openxmlformats.org/officeDocument/2006/relationships/image" Target="../media/image457.emf"/><Relationship Id="rId136" Type="http://schemas.openxmlformats.org/officeDocument/2006/relationships/customXml" Target="../ink/ink1183.xml"/><Relationship Id="rId157" Type="http://schemas.openxmlformats.org/officeDocument/2006/relationships/image" Target="../media/image478.emf"/><Relationship Id="rId178" Type="http://schemas.openxmlformats.org/officeDocument/2006/relationships/customXml" Target="../ink/ink1204.xml"/><Relationship Id="rId61" Type="http://schemas.openxmlformats.org/officeDocument/2006/relationships/image" Target="../media/image387.emf"/><Relationship Id="rId82" Type="http://schemas.openxmlformats.org/officeDocument/2006/relationships/customXml" Target="../ink/ink1156.xml"/><Relationship Id="rId199" Type="http://schemas.openxmlformats.org/officeDocument/2006/relationships/image" Target="../media/image495.emf"/><Relationship Id="rId203" Type="http://schemas.openxmlformats.org/officeDocument/2006/relationships/image" Target="../media/image497.emf"/><Relationship Id="rId19" Type="http://schemas.openxmlformats.org/officeDocument/2006/relationships/image" Target="../media/image442.emf"/><Relationship Id="rId224" Type="http://schemas.openxmlformats.org/officeDocument/2006/relationships/customXml" Target="../ink/ink1227.xml"/><Relationship Id="rId30" Type="http://schemas.openxmlformats.org/officeDocument/2006/relationships/customXml" Target="../ink/ink1130.xml"/><Relationship Id="rId105" Type="http://schemas.openxmlformats.org/officeDocument/2006/relationships/image" Target="../media/image409.emf"/><Relationship Id="rId126" Type="http://schemas.openxmlformats.org/officeDocument/2006/relationships/customXml" Target="../ink/ink1178.xml"/><Relationship Id="rId147" Type="http://schemas.openxmlformats.org/officeDocument/2006/relationships/image" Target="../media/image473.emf"/><Relationship Id="rId168" Type="http://schemas.openxmlformats.org/officeDocument/2006/relationships/customXml" Target="../ink/ink1199.xml"/><Relationship Id="rId51" Type="http://schemas.openxmlformats.org/officeDocument/2006/relationships/image" Target="../media/image384.emf"/><Relationship Id="rId72" Type="http://schemas.openxmlformats.org/officeDocument/2006/relationships/customXml" Target="../ink/ink1151.xml"/><Relationship Id="rId93" Type="http://schemas.openxmlformats.org/officeDocument/2006/relationships/image" Target="../media/image403.emf"/><Relationship Id="rId189" Type="http://schemas.openxmlformats.org/officeDocument/2006/relationships/image" Target="../media/image490.emf"/><Relationship Id="rId3" Type="http://schemas.openxmlformats.org/officeDocument/2006/relationships/image" Target="../media/image46.emf"/><Relationship Id="rId214" Type="http://schemas.openxmlformats.org/officeDocument/2006/relationships/customXml" Target="../ink/ink1222.xml"/><Relationship Id="rId235" Type="http://schemas.openxmlformats.org/officeDocument/2006/relationships/image" Target="../media/image538.emf"/><Relationship Id="rId116" Type="http://schemas.openxmlformats.org/officeDocument/2006/relationships/customXml" Target="../ink/ink1173.xml"/><Relationship Id="rId137" Type="http://schemas.openxmlformats.org/officeDocument/2006/relationships/image" Target="../media/image468.emf"/><Relationship Id="rId158" Type="http://schemas.openxmlformats.org/officeDocument/2006/relationships/customXml" Target="../ink/ink1194.xml"/><Relationship Id="rId20" Type="http://schemas.openxmlformats.org/officeDocument/2006/relationships/customXml" Target="../ink/ink1125.xml"/><Relationship Id="rId41" Type="http://schemas.openxmlformats.org/officeDocument/2006/relationships/image" Target="../media/image49.emf"/><Relationship Id="rId62" Type="http://schemas.openxmlformats.org/officeDocument/2006/relationships/customXml" Target="../ink/ink1146.xml"/><Relationship Id="rId83" Type="http://schemas.openxmlformats.org/officeDocument/2006/relationships/image" Target="../media/image398.emf"/><Relationship Id="rId179" Type="http://schemas.openxmlformats.org/officeDocument/2006/relationships/image" Target="../media/image413.emf"/><Relationship Id="rId190" Type="http://schemas.openxmlformats.org/officeDocument/2006/relationships/customXml" Target="../ink/ink1210.xml"/><Relationship Id="rId204" Type="http://schemas.openxmlformats.org/officeDocument/2006/relationships/customXml" Target="../ink/ink1217.xml"/><Relationship Id="rId225" Type="http://schemas.openxmlformats.org/officeDocument/2006/relationships/image" Target="../media/image510.emf"/></Relationships>
</file>

<file path=ppt/slides/_rels/slide23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583.emf"/><Relationship Id="rId299" Type="http://schemas.openxmlformats.org/officeDocument/2006/relationships/image" Target="../media/image649.emf"/><Relationship Id="rId21" Type="http://schemas.openxmlformats.org/officeDocument/2006/relationships/image" Target="../media/image62.emf"/><Relationship Id="rId63" Type="http://schemas.openxmlformats.org/officeDocument/2006/relationships/image" Target="../media/image556.emf"/><Relationship Id="rId159" Type="http://schemas.openxmlformats.org/officeDocument/2006/relationships/image" Target="../media/image604.emf"/><Relationship Id="rId324" Type="http://schemas.openxmlformats.org/officeDocument/2006/relationships/customXml" Target="../ink/ink1398.xml"/><Relationship Id="rId366" Type="http://schemas.openxmlformats.org/officeDocument/2006/relationships/customXml" Target="../ink/ink1419.xml"/><Relationship Id="rId170" Type="http://schemas.openxmlformats.org/officeDocument/2006/relationships/customXml" Target="../ink/ink1321.xml"/><Relationship Id="rId226" Type="http://schemas.openxmlformats.org/officeDocument/2006/relationships/customXml" Target="../ink/ink1349.xml"/><Relationship Id="rId268" Type="http://schemas.openxmlformats.org/officeDocument/2006/relationships/customXml" Target="../ink/ink1370.xml"/><Relationship Id="rId32" Type="http://schemas.openxmlformats.org/officeDocument/2006/relationships/customXml" Target="../ink/ink1252.xml"/><Relationship Id="rId74" Type="http://schemas.openxmlformats.org/officeDocument/2006/relationships/customXml" Target="../ink/ink1273.xml"/><Relationship Id="rId128" Type="http://schemas.openxmlformats.org/officeDocument/2006/relationships/customXml" Target="../ink/ink1300.xml"/><Relationship Id="rId335" Type="http://schemas.openxmlformats.org/officeDocument/2006/relationships/image" Target="../media/image667.emf"/><Relationship Id="rId377" Type="http://schemas.openxmlformats.org/officeDocument/2006/relationships/image" Target="../media/image785.emf"/><Relationship Id="rId5" Type="http://schemas.openxmlformats.org/officeDocument/2006/relationships/image" Target="../media/image54.emf"/><Relationship Id="rId181" Type="http://schemas.openxmlformats.org/officeDocument/2006/relationships/image" Target="../media/image615.emf"/><Relationship Id="rId237" Type="http://schemas.openxmlformats.org/officeDocument/2006/relationships/image" Target="../media/image625.emf"/><Relationship Id="rId402" Type="http://schemas.openxmlformats.org/officeDocument/2006/relationships/customXml" Target="../ink/ink1437.xml"/><Relationship Id="rId279" Type="http://schemas.openxmlformats.org/officeDocument/2006/relationships/image" Target="../media/image347.emf"/><Relationship Id="rId43" Type="http://schemas.openxmlformats.org/officeDocument/2006/relationships/image" Target="../media/image546.emf"/><Relationship Id="rId139" Type="http://schemas.openxmlformats.org/officeDocument/2006/relationships/image" Target="../media/image594.emf"/><Relationship Id="rId290" Type="http://schemas.openxmlformats.org/officeDocument/2006/relationships/customXml" Target="../ink/ink1381.xml"/><Relationship Id="rId304" Type="http://schemas.openxmlformats.org/officeDocument/2006/relationships/customXml" Target="../ink/ink1388.xml"/><Relationship Id="rId346" Type="http://schemas.openxmlformats.org/officeDocument/2006/relationships/customXml" Target="../ink/ink1409.xml"/><Relationship Id="rId388" Type="http://schemas.openxmlformats.org/officeDocument/2006/relationships/customXml" Target="../ink/ink1430.xml"/><Relationship Id="rId85" Type="http://schemas.openxmlformats.org/officeDocument/2006/relationships/image" Target="../media/image567.emf"/><Relationship Id="rId150" Type="http://schemas.openxmlformats.org/officeDocument/2006/relationships/customXml" Target="../ink/ink1311.xml"/><Relationship Id="rId192" Type="http://schemas.openxmlformats.org/officeDocument/2006/relationships/customXml" Target="../ink/ink1332.xml"/><Relationship Id="rId206" Type="http://schemas.openxmlformats.org/officeDocument/2006/relationships/customXml" Target="../ink/ink1339.xml"/><Relationship Id="rId248" Type="http://schemas.openxmlformats.org/officeDocument/2006/relationships/customXml" Target="../ink/ink1360.xml"/><Relationship Id="rId12" Type="http://schemas.openxmlformats.org/officeDocument/2006/relationships/customXml" Target="../ink/ink1242.xml"/><Relationship Id="rId108" Type="http://schemas.openxmlformats.org/officeDocument/2006/relationships/customXml" Target="../ink/ink1290.xml"/><Relationship Id="rId315" Type="http://schemas.openxmlformats.org/officeDocument/2006/relationships/image" Target="../media/image657.emf"/><Relationship Id="rId357" Type="http://schemas.openxmlformats.org/officeDocument/2006/relationships/image" Target="../media/image770.emf"/><Relationship Id="rId54" Type="http://schemas.openxmlformats.org/officeDocument/2006/relationships/customXml" Target="../ink/ink1263.xml"/><Relationship Id="rId96" Type="http://schemas.openxmlformats.org/officeDocument/2006/relationships/customXml" Target="../ink/ink1284.xml"/><Relationship Id="rId161" Type="http://schemas.openxmlformats.org/officeDocument/2006/relationships/image" Target="../media/image605.emf"/><Relationship Id="rId217" Type="http://schemas.openxmlformats.org/officeDocument/2006/relationships/image" Target="../media/image326.emf"/><Relationship Id="rId399" Type="http://schemas.openxmlformats.org/officeDocument/2006/relationships/image" Target="../media/image796.emf"/><Relationship Id="rId259" Type="http://schemas.openxmlformats.org/officeDocument/2006/relationships/image" Target="../media/image636.emf"/><Relationship Id="rId23" Type="http://schemas.openxmlformats.org/officeDocument/2006/relationships/image" Target="../media/image63.emf"/><Relationship Id="rId119" Type="http://schemas.openxmlformats.org/officeDocument/2006/relationships/image" Target="../media/image584.emf"/><Relationship Id="rId270" Type="http://schemas.openxmlformats.org/officeDocument/2006/relationships/customXml" Target="../ink/ink1371.xml"/><Relationship Id="rId326" Type="http://schemas.openxmlformats.org/officeDocument/2006/relationships/customXml" Target="../ink/ink1399.xml"/><Relationship Id="rId65" Type="http://schemas.openxmlformats.org/officeDocument/2006/relationships/image" Target="../media/image557.emf"/><Relationship Id="rId130" Type="http://schemas.openxmlformats.org/officeDocument/2006/relationships/customXml" Target="../ink/ink1301.xml"/><Relationship Id="rId368" Type="http://schemas.openxmlformats.org/officeDocument/2006/relationships/customXml" Target="../ink/ink1420.xml"/><Relationship Id="rId172" Type="http://schemas.openxmlformats.org/officeDocument/2006/relationships/customXml" Target="../ink/ink1322.xml"/><Relationship Id="rId228" Type="http://schemas.openxmlformats.org/officeDocument/2006/relationships/customXml" Target="../ink/ink1350.xml"/><Relationship Id="rId281" Type="http://schemas.openxmlformats.org/officeDocument/2006/relationships/image" Target="../media/image348.emf"/><Relationship Id="rId337" Type="http://schemas.openxmlformats.org/officeDocument/2006/relationships/image" Target="../media/image668.emf"/><Relationship Id="rId34" Type="http://schemas.openxmlformats.org/officeDocument/2006/relationships/customXml" Target="../ink/ink1253.xml"/><Relationship Id="rId76" Type="http://schemas.openxmlformats.org/officeDocument/2006/relationships/customXml" Target="../ink/ink1274.xml"/><Relationship Id="rId141" Type="http://schemas.openxmlformats.org/officeDocument/2006/relationships/image" Target="../media/image595.emf"/><Relationship Id="rId379" Type="http://schemas.openxmlformats.org/officeDocument/2006/relationships/image" Target="../media/image786.emf"/><Relationship Id="rId7" Type="http://schemas.openxmlformats.org/officeDocument/2006/relationships/image" Target="../media/image55.emf"/><Relationship Id="rId183" Type="http://schemas.openxmlformats.org/officeDocument/2006/relationships/image" Target="../media/image616.emf"/><Relationship Id="rId239" Type="http://schemas.openxmlformats.org/officeDocument/2006/relationships/image" Target="../media/image626.emf"/><Relationship Id="rId390" Type="http://schemas.openxmlformats.org/officeDocument/2006/relationships/customXml" Target="../ink/ink1431.xml"/><Relationship Id="rId250" Type="http://schemas.openxmlformats.org/officeDocument/2006/relationships/customXml" Target="../ink/ink1361.xml"/><Relationship Id="rId292" Type="http://schemas.openxmlformats.org/officeDocument/2006/relationships/customXml" Target="../ink/ink1382.xml"/><Relationship Id="rId306" Type="http://schemas.openxmlformats.org/officeDocument/2006/relationships/customXml" Target="../ink/ink1389.xml"/><Relationship Id="rId45" Type="http://schemas.openxmlformats.org/officeDocument/2006/relationships/image" Target="../media/image547.emf"/><Relationship Id="rId87" Type="http://schemas.openxmlformats.org/officeDocument/2006/relationships/image" Target="../media/image568.emf"/><Relationship Id="rId110" Type="http://schemas.openxmlformats.org/officeDocument/2006/relationships/customXml" Target="../ink/ink1291.xml"/><Relationship Id="rId348" Type="http://schemas.openxmlformats.org/officeDocument/2006/relationships/customXml" Target="../ink/ink1410.xml"/><Relationship Id="rId152" Type="http://schemas.openxmlformats.org/officeDocument/2006/relationships/customXml" Target="../ink/ink1312.xml"/><Relationship Id="rId194" Type="http://schemas.openxmlformats.org/officeDocument/2006/relationships/customXml" Target="../ink/ink1333.xml"/><Relationship Id="rId208" Type="http://schemas.openxmlformats.org/officeDocument/2006/relationships/customXml" Target="../ink/ink1340.xml"/><Relationship Id="rId261" Type="http://schemas.openxmlformats.org/officeDocument/2006/relationships/image" Target="../media/image637.emf"/><Relationship Id="rId14" Type="http://schemas.openxmlformats.org/officeDocument/2006/relationships/customXml" Target="../ink/ink1243.xml"/><Relationship Id="rId56" Type="http://schemas.openxmlformats.org/officeDocument/2006/relationships/customXml" Target="../ink/ink1264.xml"/><Relationship Id="rId317" Type="http://schemas.openxmlformats.org/officeDocument/2006/relationships/image" Target="../media/image658.emf"/><Relationship Id="rId359" Type="http://schemas.openxmlformats.org/officeDocument/2006/relationships/image" Target="../media/image775.emf"/><Relationship Id="rId98" Type="http://schemas.openxmlformats.org/officeDocument/2006/relationships/customXml" Target="../ink/ink1285.xml"/><Relationship Id="rId121" Type="http://schemas.openxmlformats.org/officeDocument/2006/relationships/image" Target="../media/image585.emf"/><Relationship Id="rId163" Type="http://schemas.openxmlformats.org/officeDocument/2006/relationships/image" Target="../media/image606.emf"/><Relationship Id="rId219" Type="http://schemas.openxmlformats.org/officeDocument/2006/relationships/image" Target="../media/image327.emf"/><Relationship Id="rId370" Type="http://schemas.openxmlformats.org/officeDocument/2006/relationships/customXml" Target="../ink/ink1421.xml"/><Relationship Id="rId230" Type="http://schemas.openxmlformats.org/officeDocument/2006/relationships/customXml" Target="../ink/ink1351.xml"/><Relationship Id="rId25" Type="http://schemas.openxmlformats.org/officeDocument/2006/relationships/image" Target="../media/image64.emf"/><Relationship Id="rId67" Type="http://schemas.openxmlformats.org/officeDocument/2006/relationships/image" Target="../media/image558.emf"/><Relationship Id="rId272" Type="http://schemas.openxmlformats.org/officeDocument/2006/relationships/customXml" Target="../ink/ink1372.xml"/><Relationship Id="rId328" Type="http://schemas.openxmlformats.org/officeDocument/2006/relationships/customXml" Target="../ink/ink1400.xml"/><Relationship Id="rId132" Type="http://schemas.openxmlformats.org/officeDocument/2006/relationships/customXml" Target="../ink/ink1302.xml"/><Relationship Id="rId174" Type="http://schemas.openxmlformats.org/officeDocument/2006/relationships/customXml" Target="../ink/ink1323.xml"/><Relationship Id="rId381" Type="http://schemas.openxmlformats.org/officeDocument/2006/relationships/image" Target="../media/image787.emf"/><Relationship Id="rId241" Type="http://schemas.openxmlformats.org/officeDocument/2006/relationships/image" Target="../media/image627.emf"/><Relationship Id="rId36" Type="http://schemas.openxmlformats.org/officeDocument/2006/relationships/customXml" Target="../ink/ink1254.xml"/><Relationship Id="rId283" Type="http://schemas.openxmlformats.org/officeDocument/2006/relationships/image" Target="../media/image349.emf"/><Relationship Id="rId339" Type="http://schemas.openxmlformats.org/officeDocument/2006/relationships/image" Target="../media/image669.emf"/><Relationship Id="rId78" Type="http://schemas.openxmlformats.org/officeDocument/2006/relationships/customXml" Target="../ink/ink1275.xml"/><Relationship Id="rId101" Type="http://schemas.openxmlformats.org/officeDocument/2006/relationships/image" Target="../media/image575.emf"/><Relationship Id="rId143" Type="http://schemas.openxmlformats.org/officeDocument/2006/relationships/image" Target="../media/image596.emf"/><Relationship Id="rId185" Type="http://schemas.openxmlformats.org/officeDocument/2006/relationships/image" Target="../media/image617.emf"/><Relationship Id="rId350" Type="http://schemas.openxmlformats.org/officeDocument/2006/relationships/customXml" Target="../ink/ink1411.xml"/><Relationship Id="rId9" Type="http://schemas.openxmlformats.org/officeDocument/2006/relationships/image" Target="../media/image56.emf"/><Relationship Id="rId210" Type="http://schemas.openxmlformats.org/officeDocument/2006/relationships/customXml" Target="../ink/ink1341.xml"/><Relationship Id="rId392" Type="http://schemas.openxmlformats.org/officeDocument/2006/relationships/customXml" Target="../ink/ink1432.xml"/><Relationship Id="rId252" Type="http://schemas.openxmlformats.org/officeDocument/2006/relationships/customXml" Target="../ink/ink1362.xml"/><Relationship Id="rId294" Type="http://schemas.openxmlformats.org/officeDocument/2006/relationships/customXml" Target="../ink/ink1383.xml"/><Relationship Id="rId308" Type="http://schemas.openxmlformats.org/officeDocument/2006/relationships/customXml" Target="../ink/ink1390.xml"/><Relationship Id="rId47" Type="http://schemas.openxmlformats.org/officeDocument/2006/relationships/image" Target="../media/image548.emf"/><Relationship Id="rId89" Type="http://schemas.openxmlformats.org/officeDocument/2006/relationships/image" Target="../media/image569.emf"/><Relationship Id="rId112" Type="http://schemas.openxmlformats.org/officeDocument/2006/relationships/customXml" Target="../ink/ink1292.xml"/><Relationship Id="rId154" Type="http://schemas.openxmlformats.org/officeDocument/2006/relationships/customXml" Target="../ink/ink1313.xml"/><Relationship Id="rId361" Type="http://schemas.openxmlformats.org/officeDocument/2006/relationships/image" Target="../media/image776.emf"/><Relationship Id="rId196" Type="http://schemas.openxmlformats.org/officeDocument/2006/relationships/customXml" Target="../ink/ink1334.xml"/><Relationship Id="rId16" Type="http://schemas.openxmlformats.org/officeDocument/2006/relationships/customXml" Target="../ink/ink1244.xml"/><Relationship Id="rId221" Type="http://schemas.openxmlformats.org/officeDocument/2006/relationships/image" Target="../media/image328.emf"/><Relationship Id="rId263" Type="http://schemas.openxmlformats.org/officeDocument/2006/relationships/image" Target="../media/image638.emf"/><Relationship Id="rId319" Type="http://schemas.openxmlformats.org/officeDocument/2006/relationships/image" Target="../media/image659.emf"/><Relationship Id="rId58" Type="http://schemas.openxmlformats.org/officeDocument/2006/relationships/customXml" Target="../ink/ink1265.xml"/><Relationship Id="rId123" Type="http://schemas.openxmlformats.org/officeDocument/2006/relationships/image" Target="../media/image586.emf"/><Relationship Id="rId330" Type="http://schemas.openxmlformats.org/officeDocument/2006/relationships/customXml" Target="../ink/ink1401.xml"/><Relationship Id="rId90" Type="http://schemas.openxmlformats.org/officeDocument/2006/relationships/customXml" Target="../ink/ink1281.xml"/><Relationship Id="rId165" Type="http://schemas.openxmlformats.org/officeDocument/2006/relationships/image" Target="../media/image607.emf"/><Relationship Id="rId186" Type="http://schemas.openxmlformats.org/officeDocument/2006/relationships/customXml" Target="../ink/ink1329.xml"/><Relationship Id="rId351" Type="http://schemas.openxmlformats.org/officeDocument/2006/relationships/image" Target="../media/image675.emf"/><Relationship Id="rId372" Type="http://schemas.openxmlformats.org/officeDocument/2006/relationships/customXml" Target="../ink/ink1422.xml"/><Relationship Id="rId393" Type="http://schemas.openxmlformats.org/officeDocument/2006/relationships/image" Target="../media/image793.emf"/><Relationship Id="rId211" Type="http://schemas.openxmlformats.org/officeDocument/2006/relationships/image" Target="../media/image323.emf"/><Relationship Id="rId232" Type="http://schemas.openxmlformats.org/officeDocument/2006/relationships/customXml" Target="../ink/ink1352.xml"/><Relationship Id="rId253" Type="http://schemas.openxmlformats.org/officeDocument/2006/relationships/image" Target="../media/image633.emf"/><Relationship Id="rId274" Type="http://schemas.openxmlformats.org/officeDocument/2006/relationships/customXml" Target="../ink/ink1373.xml"/><Relationship Id="rId295" Type="http://schemas.openxmlformats.org/officeDocument/2006/relationships/image" Target="../media/image647.emf"/><Relationship Id="rId309" Type="http://schemas.openxmlformats.org/officeDocument/2006/relationships/image" Target="../media/image654.emf"/><Relationship Id="rId27" Type="http://schemas.openxmlformats.org/officeDocument/2006/relationships/image" Target="../media/image65.emf"/><Relationship Id="rId48" Type="http://schemas.openxmlformats.org/officeDocument/2006/relationships/customXml" Target="../ink/ink1260.xml"/><Relationship Id="rId69" Type="http://schemas.openxmlformats.org/officeDocument/2006/relationships/image" Target="../media/image559.emf"/><Relationship Id="rId113" Type="http://schemas.openxmlformats.org/officeDocument/2006/relationships/image" Target="../media/image581.emf"/><Relationship Id="rId134" Type="http://schemas.openxmlformats.org/officeDocument/2006/relationships/customXml" Target="../ink/ink1303.xml"/><Relationship Id="rId320" Type="http://schemas.openxmlformats.org/officeDocument/2006/relationships/customXml" Target="../ink/ink1396.xml"/><Relationship Id="rId80" Type="http://schemas.openxmlformats.org/officeDocument/2006/relationships/customXml" Target="../ink/ink1276.xml"/><Relationship Id="rId155" Type="http://schemas.openxmlformats.org/officeDocument/2006/relationships/image" Target="../media/image602.emf"/><Relationship Id="rId176" Type="http://schemas.openxmlformats.org/officeDocument/2006/relationships/customXml" Target="../ink/ink1324.xml"/><Relationship Id="rId197" Type="http://schemas.openxmlformats.org/officeDocument/2006/relationships/image" Target="../media/image316.emf"/><Relationship Id="rId341" Type="http://schemas.openxmlformats.org/officeDocument/2006/relationships/image" Target="../media/image670.emf"/><Relationship Id="rId362" Type="http://schemas.openxmlformats.org/officeDocument/2006/relationships/customXml" Target="../ink/ink1417.xml"/><Relationship Id="rId383" Type="http://schemas.openxmlformats.org/officeDocument/2006/relationships/image" Target="../media/image788.emf"/><Relationship Id="rId201" Type="http://schemas.openxmlformats.org/officeDocument/2006/relationships/image" Target="../media/image318.emf"/><Relationship Id="rId222" Type="http://schemas.openxmlformats.org/officeDocument/2006/relationships/customXml" Target="../ink/ink1347.xml"/><Relationship Id="rId243" Type="http://schemas.openxmlformats.org/officeDocument/2006/relationships/image" Target="../media/image628.emf"/><Relationship Id="rId264" Type="http://schemas.openxmlformats.org/officeDocument/2006/relationships/customXml" Target="../ink/ink1368.xml"/><Relationship Id="rId285" Type="http://schemas.openxmlformats.org/officeDocument/2006/relationships/image" Target="../media/image350.emf"/><Relationship Id="rId17" Type="http://schemas.openxmlformats.org/officeDocument/2006/relationships/image" Target="../media/image60.emf"/><Relationship Id="rId38" Type="http://schemas.openxmlformats.org/officeDocument/2006/relationships/customXml" Target="../ink/ink1255.xml"/><Relationship Id="rId59" Type="http://schemas.openxmlformats.org/officeDocument/2006/relationships/image" Target="../media/image554.emf"/><Relationship Id="rId103" Type="http://schemas.openxmlformats.org/officeDocument/2006/relationships/image" Target="../media/image576.emf"/><Relationship Id="rId124" Type="http://schemas.openxmlformats.org/officeDocument/2006/relationships/customXml" Target="../ink/ink1298.xml"/><Relationship Id="rId310" Type="http://schemas.openxmlformats.org/officeDocument/2006/relationships/customXml" Target="../ink/ink1391.xml"/><Relationship Id="rId70" Type="http://schemas.openxmlformats.org/officeDocument/2006/relationships/customXml" Target="../ink/ink1271.xml"/><Relationship Id="rId91" Type="http://schemas.openxmlformats.org/officeDocument/2006/relationships/image" Target="../media/image570.emf"/><Relationship Id="rId145" Type="http://schemas.openxmlformats.org/officeDocument/2006/relationships/image" Target="../media/image597.emf"/><Relationship Id="rId166" Type="http://schemas.openxmlformats.org/officeDocument/2006/relationships/customXml" Target="../ink/ink1319.xml"/><Relationship Id="rId187" Type="http://schemas.openxmlformats.org/officeDocument/2006/relationships/image" Target="../media/image618.emf"/><Relationship Id="rId331" Type="http://schemas.openxmlformats.org/officeDocument/2006/relationships/image" Target="../media/image665.emf"/><Relationship Id="rId352" Type="http://schemas.openxmlformats.org/officeDocument/2006/relationships/customXml" Target="../ink/ink1412.xml"/><Relationship Id="rId373" Type="http://schemas.openxmlformats.org/officeDocument/2006/relationships/image" Target="../media/image783.emf"/><Relationship Id="rId394" Type="http://schemas.openxmlformats.org/officeDocument/2006/relationships/customXml" Target="../ink/ink1433.xml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342.xml"/><Relationship Id="rId233" Type="http://schemas.openxmlformats.org/officeDocument/2006/relationships/image" Target="../media/image623.emf"/><Relationship Id="rId254" Type="http://schemas.openxmlformats.org/officeDocument/2006/relationships/customXml" Target="../ink/ink1363.xml"/><Relationship Id="rId28" Type="http://schemas.openxmlformats.org/officeDocument/2006/relationships/customXml" Target="../ink/ink1250.xml"/><Relationship Id="rId49" Type="http://schemas.openxmlformats.org/officeDocument/2006/relationships/image" Target="../media/image549.emf"/><Relationship Id="rId114" Type="http://schemas.openxmlformats.org/officeDocument/2006/relationships/customXml" Target="../ink/ink1293.xml"/><Relationship Id="rId275" Type="http://schemas.openxmlformats.org/officeDocument/2006/relationships/image" Target="../media/image345.emf"/><Relationship Id="rId296" Type="http://schemas.openxmlformats.org/officeDocument/2006/relationships/customXml" Target="../ink/ink1384.xml"/><Relationship Id="rId300" Type="http://schemas.openxmlformats.org/officeDocument/2006/relationships/customXml" Target="../ink/ink1386.xml"/><Relationship Id="rId60" Type="http://schemas.openxmlformats.org/officeDocument/2006/relationships/customXml" Target="../ink/ink1266.xml"/><Relationship Id="rId81" Type="http://schemas.openxmlformats.org/officeDocument/2006/relationships/image" Target="../media/image565.emf"/><Relationship Id="rId135" Type="http://schemas.openxmlformats.org/officeDocument/2006/relationships/image" Target="../media/image592.emf"/><Relationship Id="rId156" Type="http://schemas.openxmlformats.org/officeDocument/2006/relationships/customXml" Target="../ink/ink1314.xml"/><Relationship Id="rId177" Type="http://schemas.openxmlformats.org/officeDocument/2006/relationships/image" Target="../media/image613.emf"/><Relationship Id="rId198" Type="http://schemas.openxmlformats.org/officeDocument/2006/relationships/customXml" Target="../ink/ink1335.xml"/><Relationship Id="rId321" Type="http://schemas.openxmlformats.org/officeDocument/2006/relationships/image" Target="../media/image660.emf"/><Relationship Id="rId342" Type="http://schemas.openxmlformats.org/officeDocument/2006/relationships/customXml" Target="../ink/ink1407.xml"/><Relationship Id="rId363" Type="http://schemas.openxmlformats.org/officeDocument/2006/relationships/image" Target="../media/image777.emf"/><Relationship Id="rId384" Type="http://schemas.openxmlformats.org/officeDocument/2006/relationships/customXml" Target="../ink/ink1428.xml"/><Relationship Id="rId202" Type="http://schemas.openxmlformats.org/officeDocument/2006/relationships/customXml" Target="../ink/ink1337.xml"/><Relationship Id="rId223" Type="http://schemas.openxmlformats.org/officeDocument/2006/relationships/image" Target="../media/image329.emf"/><Relationship Id="rId244" Type="http://schemas.openxmlformats.org/officeDocument/2006/relationships/customXml" Target="../ink/ink1358.xml"/><Relationship Id="rId18" Type="http://schemas.openxmlformats.org/officeDocument/2006/relationships/customXml" Target="../ink/ink1245.xml"/><Relationship Id="rId39" Type="http://schemas.openxmlformats.org/officeDocument/2006/relationships/image" Target="../media/image544.emf"/><Relationship Id="rId265" Type="http://schemas.openxmlformats.org/officeDocument/2006/relationships/image" Target="../media/image639.emf"/><Relationship Id="rId286" Type="http://schemas.openxmlformats.org/officeDocument/2006/relationships/customXml" Target="../ink/ink1379.xml"/><Relationship Id="rId50" Type="http://schemas.openxmlformats.org/officeDocument/2006/relationships/customXml" Target="../ink/ink1261.xml"/><Relationship Id="rId104" Type="http://schemas.openxmlformats.org/officeDocument/2006/relationships/customXml" Target="../ink/ink1288.xml"/><Relationship Id="rId125" Type="http://schemas.openxmlformats.org/officeDocument/2006/relationships/image" Target="../media/image587.emf"/><Relationship Id="rId146" Type="http://schemas.openxmlformats.org/officeDocument/2006/relationships/customXml" Target="../ink/ink1309.xml"/><Relationship Id="rId167" Type="http://schemas.openxmlformats.org/officeDocument/2006/relationships/image" Target="../media/image608.emf"/><Relationship Id="rId188" Type="http://schemas.openxmlformats.org/officeDocument/2006/relationships/customXml" Target="../ink/ink1330.xml"/><Relationship Id="rId311" Type="http://schemas.openxmlformats.org/officeDocument/2006/relationships/image" Target="../media/image655.emf"/><Relationship Id="rId332" Type="http://schemas.openxmlformats.org/officeDocument/2006/relationships/customXml" Target="../ink/ink1402.xml"/><Relationship Id="rId353" Type="http://schemas.openxmlformats.org/officeDocument/2006/relationships/image" Target="../media/image676.emf"/><Relationship Id="rId374" Type="http://schemas.openxmlformats.org/officeDocument/2006/relationships/customXml" Target="../ink/ink1423.xml"/><Relationship Id="rId395" Type="http://schemas.openxmlformats.org/officeDocument/2006/relationships/image" Target="../media/image794.emf"/><Relationship Id="rId71" Type="http://schemas.openxmlformats.org/officeDocument/2006/relationships/image" Target="../media/image560.emf"/><Relationship Id="rId92" Type="http://schemas.openxmlformats.org/officeDocument/2006/relationships/customXml" Target="../ink/ink1282.xml"/><Relationship Id="rId213" Type="http://schemas.openxmlformats.org/officeDocument/2006/relationships/image" Target="../media/image324.emf"/><Relationship Id="rId234" Type="http://schemas.openxmlformats.org/officeDocument/2006/relationships/customXml" Target="../ink/ink1353.xml"/><Relationship Id="rId2" Type="http://schemas.openxmlformats.org/officeDocument/2006/relationships/customXml" Target="../ink/ink1237.xml"/><Relationship Id="rId29" Type="http://schemas.openxmlformats.org/officeDocument/2006/relationships/image" Target="../media/image66.emf"/><Relationship Id="rId255" Type="http://schemas.openxmlformats.org/officeDocument/2006/relationships/image" Target="../media/image634.emf"/><Relationship Id="rId276" Type="http://schemas.openxmlformats.org/officeDocument/2006/relationships/customXml" Target="../ink/ink1374.xml"/><Relationship Id="rId297" Type="http://schemas.openxmlformats.org/officeDocument/2006/relationships/image" Target="../media/image648.emf"/><Relationship Id="rId40" Type="http://schemas.openxmlformats.org/officeDocument/2006/relationships/customXml" Target="../ink/ink1256.xml"/><Relationship Id="rId115" Type="http://schemas.openxmlformats.org/officeDocument/2006/relationships/image" Target="../media/image582.emf"/><Relationship Id="rId136" Type="http://schemas.openxmlformats.org/officeDocument/2006/relationships/customXml" Target="../ink/ink1304.xml"/><Relationship Id="rId157" Type="http://schemas.openxmlformats.org/officeDocument/2006/relationships/image" Target="../media/image603.emf"/><Relationship Id="rId178" Type="http://schemas.openxmlformats.org/officeDocument/2006/relationships/customXml" Target="../ink/ink1325.xml"/><Relationship Id="rId301" Type="http://schemas.openxmlformats.org/officeDocument/2006/relationships/image" Target="../media/image650.emf"/><Relationship Id="rId322" Type="http://schemas.openxmlformats.org/officeDocument/2006/relationships/customXml" Target="../ink/ink1397.xml"/><Relationship Id="rId343" Type="http://schemas.openxmlformats.org/officeDocument/2006/relationships/image" Target="../media/image671.emf"/><Relationship Id="rId364" Type="http://schemas.openxmlformats.org/officeDocument/2006/relationships/customXml" Target="../ink/ink1418.xml"/><Relationship Id="rId61" Type="http://schemas.openxmlformats.org/officeDocument/2006/relationships/image" Target="../media/image555.emf"/><Relationship Id="rId82" Type="http://schemas.openxmlformats.org/officeDocument/2006/relationships/customXml" Target="../ink/ink1277.xml"/><Relationship Id="rId199" Type="http://schemas.openxmlformats.org/officeDocument/2006/relationships/image" Target="../media/image317.emf"/><Relationship Id="rId203" Type="http://schemas.openxmlformats.org/officeDocument/2006/relationships/image" Target="../media/image319.emf"/><Relationship Id="rId385" Type="http://schemas.openxmlformats.org/officeDocument/2006/relationships/image" Target="../media/image789.emf"/><Relationship Id="rId19" Type="http://schemas.openxmlformats.org/officeDocument/2006/relationships/image" Target="../media/image61.emf"/><Relationship Id="rId224" Type="http://schemas.openxmlformats.org/officeDocument/2006/relationships/customXml" Target="../ink/ink1348.xml"/><Relationship Id="rId245" Type="http://schemas.openxmlformats.org/officeDocument/2006/relationships/image" Target="../media/image629.emf"/><Relationship Id="rId266" Type="http://schemas.openxmlformats.org/officeDocument/2006/relationships/customXml" Target="../ink/ink1369.xml"/><Relationship Id="rId287" Type="http://schemas.openxmlformats.org/officeDocument/2006/relationships/image" Target="../media/image351.emf"/><Relationship Id="rId30" Type="http://schemas.openxmlformats.org/officeDocument/2006/relationships/customXml" Target="../ink/ink1251.xml"/><Relationship Id="rId105" Type="http://schemas.openxmlformats.org/officeDocument/2006/relationships/image" Target="../media/image577.emf"/><Relationship Id="rId126" Type="http://schemas.openxmlformats.org/officeDocument/2006/relationships/customXml" Target="../ink/ink1299.xml"/><Relationship Id="rId147" Type="http://schemas.openxmlformats.org/officeDocument/2006/relationships/image" Target="../media/image598.emf"/><Relationship Id="rId168" Type="http://schemas.openxmlformats.org/officeDocument/2006/relationships/customXml" Target="../ink/ink1320.xml"/><Relationship Id="rId312" Type="http://schemas.openxmlformats.org/officeDocument/2006/relationships/customXml" Target="../ink/ink1392.xml"/><Relationship Id="rId333" Type="http://schemas.openxmlformats.org/officeDocument/2006/relationships/image" Target="../media/image666.emf"/><Relationship Id="rId354" Type="http://schemas.openxmlformats.org/officeDocument/2006/relationships/customXml" Target="../ink/ink1413.xml"/><Relationship Id="rId51" Type="http://schemas.openxmlformats.org/officeDocument/2006/relationships/image" Target="../media/image550.emf"/><Relationship Id="rId72" Type="http://schemas.openxmlformats.org/officeDocument/2006/relationships/customXml" Target="../ink/ink1272.xml"/><Relationship Id="rId93" Type="http://schemas.openxmlformats.org/officeDocument/2006/relationships/image" Target="../media/image571.emf"/><Relationship Id="rId189" Type="http://schemas.openxmlformats.org/officeDocument/2006/relationships/image" Target="../media/image619.emf"/><Relationship Id="rId375" Type="http://schemas.openxmlformats.org/officeDocument/2006/relationships/image" Target="../media/image784.emf"/><Relationship Id="rId396" Type="http://schemas.openxmlformats.org/officeDocument/2006/relationships/customXml" Target="../ink/ink1434.xml"/><Relationship Id="rId3" Type="http://schemas.openxmlformats.org/officeDocument/2006/relationships/image" Target="../media/image53.emf"/><Relationship Id="rId214" Type="http://schemas.openxmlformats.org/officeDocument/2006/relationships/customXml" Target="../ink/ink1343.xml"/><Relationship Id="rId235" Type="http://schemas.openxmlformats.org/officeDocument/2006/relationships/image" Target="../media/image624.emf"/><Relationship Id="rId256" Type="http://schemas.openxmlformats.org/officeDocument/2006/relationships/customXml" Target="../ink/ink1364.xml"/><Relationship Id="rId277" Type="http://schemas.openxmlformats.org/officeDocument/2006/relationships/image" Target="../media/image346.emf"/><Relationship Id="rId298" Type="http://schemas.openxmlformats.org/officeDocument/2006/relationships/customXml" Target="../ink/ink1385.xml"/><Relationship Id="rId400" Type="http://schemas.openxmlformats.org/officeDocument/2006/relationships/customXml" Target="../ink/ink1436.xml"/><Relationship Id="rId116" Type="http://schemas.openxmlformats.org/officeDocument/2006/relationships/customXml" Target="../ink/ink1294.xml"/><Relationship Id="rId137" Type="http://schemas.openxmlformats.org/officeDocument/2006/relationships/image" Target="../media/image593.emf"/><Relationship Id="rId158" Type="http://schemas.openxmlformats.org/officeDocument/2006/relationships/customXml" Target="../ink/ink1315.xml"/><Relationship Id="rId302" Type="http://schemas.openxmlformats.org/officeDocument/2006/relationships/customXml" Target="../ink/ink1387.xml"/><Relationship Id="rId323" Type="http://schemas.openxmlformats.org/officeDocument/2006/relationships/image" Target="../media/image661.emf"/><Relationship Id="rId344" Type="http://schemas.openxmlformats.org/officeDocument/2006/relationships/customXml" Target="../ink/ink1408.xml"/><Relationship Id="rId20" Type="http://schemas.openxmlformats.org/officeDocument/2006/relationships/customXml" Target="../ink/ink1246.xml"/><Relationship Id="rId41" Type="http://schemas.openxmlformats.org/officeDocument/2006/relationships/image" Target="../media/image545.emf"/><Relationship Id="rId62" Type="http://schemas.openxmlformats.org/officeDocument/2006/relationships/customXml" Target="../ink/ink1267.xml"/><Relationship Id="rId83" Type="http://schemas.openxmlformats.org/officeDocument/2006/relationships/image" Target="../media/image566.emf"/><Relationship Id="rId179" Type="http://schemas.openxmlformats.org/officeDocument/2006/relationships/image" Target="../media/image614.emf"/><Relationship Id="rId365" Type="http://schemas.openxmlformats.org/officeDocument/2006/relationships/image" Target="../media/image778.emf"/><Relationship Id="rId386" Type="http://schemas.openxmlformats.org/officeDocument/2006/relationships/customXml" Target="../ink/ink1429.xml"/><Relationship Id="rId190" Type="http://schemas.openxmlformats.org/officeDocument/2006/relationships/customXml" Target="../ink/ink1331.xml"/><Relationship Id="rId204" Type="http://schemas.openxmlformats.org/officeDocument/2006/relationships/customXml" Target="../ink/ink1338.xml"/><Relationship Id="rId225" Type="http://schemas.openxmlformats.org/officeDocument/2006/relationships/image" Target="../media/image343.emf"/><Relationship Id="rId246" Type="http://schemas.openxmlformats.org/officeDocument/2006/relationships/customXml" Target="../ink/ink1359.xml"/><Relationship Id="rId267" Type="http://schemas.openxmlformats.org/officeDocument/2006/relationships/image" Target="../media/image640.emf"/><Relationship Id="rId288" Type="http://schemas.openxmlformats.org/officeDocument/2006/relationships/customXml" Target="../ink/ink1380.xml"/><Relationship Id="rId106" Type="http://schemas.openxmlformats.org/officeDocument/2006/relationships/customXml" Target="../ink/ink1289.xml"/><Relationship Id="rId127" Type="http://schemas.openxmlformats.org/officeDocument/2006/relationships/image" Target="../media/image588.emf"/><Relationship Id="rId313" Type="http://schemas.openxmlformats.org/officeDocument/2006/relationships/image" Target="../media/image656.emf"/><Relationship Id="rId10" Type="http://schemas.openxmlformats.org/officeDocument/2006/relationships/customXml" Target="../ink/ink1241.xml"/><Relationship Id="rId31" Type="http://schemas.openxmlformats.org/officeDocument/2006/relationships/image" Target="../media/image67.emf"/><Relationship Id="rId52" Type="http://schemas.openxmlformats.org/officeDocument/2006/relationships/customXml" Target="../ink/ink1262.xml"/><Relationship Id="rId73" Type="http://schemas.openxmlformats.org/officeDocument/2006/relationships/image" Target="../media/image561.emf"/><Relationship Id="rId94" Type="http://schemas.openxmlformats.org/officeDocument/2006/relationships/customXml" Target="../ink/ink1283.xml"/><Relationship Id="rId148" Type="http://schemas.openxmlformats.org/officeDocument/2006/relationships/customXml" Target="../ink/ink1310.xml"/><Relationship Id="rId169" Type="http://schemas.openxmlformats.org/officeDocument/2006/relationships/image" Target="../media/image609.emf"/><Relationship Id="rId334" Type="http://schemas.openxmlformats.org/officeDocument/2006/relationships/customXml" Target="../ink/ink1403.xml"/><Relationship Id="rId355" Type="http://schemas.openxmlformats.org/officeDocument/2006/relationships/image" Target="../media/image730.emf"/><Relationship Id="rId376" Type="http://schemas.openxmlformats.org/officeDocument/2006/relationships/customXml" Target="../ink/ink1424.xml"/><Relationship Id="rId397" Type="http://schemas.openxmlformats.org/officeDocument/2006/relationships/image" Target="../media/image795.emf"/><Relationship Id="rId4" Type="http://schemas.openxmlformats.org/officeDocument/2006/relationships/customXml" Target="../ink/ink1238.xml"/><Relationship Id="rId180" Type="http://schemas.openxmlformats.org/officeDocument/2006/relationships/customXml" Target="../ink/ink1326.xml"/><Relationship Id="rId215" Type="http://schemas.openxmlformats.org/officeDocument/2006/relationships/image" Target="../media/image325.emf"/><Relationship Id="rId236" Type="http://schemas.openxmlformats.org/officeDocument/2006/relationships/customXml" Target="../ink/ink1354.xml"/><Relationship Id="rId257" Type="http://schemas.openxmlformats.org/officeDocument/2006/relationships/image" Target="../media/image635.emf"/><Relationship Id="rId278" Type="http://schemas.openxmlformats.org/officeDocument/2006/relationships/customXml" Target="../ink/ink1375.xml"/><Relationship Id="rId401" Type="http://schemas.openxmlformats.org/officeDocument/2006/relationships/image" Target="../media/image797.emf"/><Relationship Id="rId303" Type="http://schemas.openxmlformats.org/officeDocument/2006/relationships/image" Target="../media/image651.emf"/><Relationship Id="rId42" Type="http://schemas.openxmlformats.org/officeDocument/2006/relationships/customXml" Target="../ink/ink1257.xml"/><Relationship Id="rId84" Type="http://schemas.openxmlformats.org/officeDocument/2006/relationships/customXml" Target="../ink/ink1278.xml"/><Relationship Id="rId138" Type="http://schemas.openxmlformats.org/officeDocument/2006/relationships/customXml" Target="../ink/ink1305.xml"/><Relationship Id="rId345" Type="http://schemas.openxmlformats.org/officeDocument/2006/relationships/image" Target="../media/image672.emf"/><Relationship Id="rId387" Type="http://schemas.openxmlformats.org/officeDocument/2006/relationships/image" Target="../media/image790.emf"/><Relationship Id="rId191" Type="http://schemas.openxmlformats.org/officeDocument/2006/relationships/image" Target="../media/image620.emf"/><Relationship Id="rId205" Type="http://schemas.openxmlformats.org/officeDocument/2006/relationships/image" Target="../media/image320.emf"/><Relationship Id="rId247" Type="http://schemas.openxmlformats.org/officeDocument/2006/relationships/image" Target="../media/image630.emf"/><Relationship Id="rId107" Type="http://schemas.openxmlformats.org/officeDocument/2006/relationships/image" Target="../media/image578.emf"/><Relationship Id="rId289" Type="http://schemas.openxmlformats.org/officeDocument/2006/relationships/image" Target="../media/image644.emf"/><Relationship Id="rId11" Type="http://schemas.openxmlformats.org/officeDocument/2006/relationships/image" Target="../media/image57.emf"/><Relationship Id="rId53" Type="http://schemas.openxmlformats.org/officeDocument/2006/relationships/image" Target="../media/image551.emf"/><Relationship Id="rId149" Type="http://schemas.openxmlformats.org/officeDocument/2006/relationships/image" Target="../media/image599.emf"/><Relationship Id="rId314" Type="http://schemas.openxmlformats.org/officeDocument/2006/relationships/customXml" Target="../ink/ink1393.xml"/><Relationship Id="rId356" Type="http://schemas.openxmlformats.org/officeDocument/2006/relationships/customXml" Target="../ink/ink1414.xml"/><Relationship Id="rId398" Type="http://schemas.openxmlformats.org/officeDocument/2006/relationships/customXml" Target="../ink/ink1435.xml"/><Relationship Id="rId95" Type="http://schemas.openxmlformats.org/officeDocument/2006/relationships/image" Target="../media/image572.emf"/><Relationship Id="rId160" Type="http://schemas.openxmlformats.org/officeDocument/2006/relationships/customXml" Target="../ink/ink1316.xml"/><Relationship Id="rId216" Type="http://schemas.openxmlformats.org/officeDocument/2006/relationships/customXml" Target="../ink/ink1344.xml"/><Relationship Id="rId258" Type="http://schemas.openxmlformats.org/officeDocument/2006/relationships/customXml" Target="../ink/ink1365.xml"/><Relationship Id="rId22" Type="http://schemas.openxmlformats.org/officeDocument/2006/relationships/customXml" Target="../ink/ink1247.xml"/><Relationship Id="rId64" Type="http://schemas.openxmlformats.org/officeDocument/2006/relationships/customXml" Target="../ink/ink1268.xml"/><Relationship Id="rId118" Type="http://schemas.openxmlformats.org/officeDocument/2006/relationships/customXml" Target="../ink/ink1295.xml"/><Relationship Id="rId325" Type="http://schemas.openxmlformats.org/officeDocument/2006/relationships/image" Target="../media/image662.emf"/><Relationship Id="rId367" Type="http://schemas.openxmlformats.org/officeDocument/2006/relationships/image" Target="../media/image779.emf"/><Relationship Id="rId171" Type="http://schemas.openxmlformats.org/officeDocument/2006/relationships/image" Target="../media/image610.emf"/><Relationship Id="rId227" Type="http://schemas.openxmlformats.org/officeDocument/2006/relationships/image" Target="../media/image344.emf"/><Relationship Id="rId269" Type="http://schemas.openxmlformats.org/officeDocument/2006/relationships/image" Target="../media/image641.emf"/><Relationship Id="rId33" Type="http://schemas.openxmlformats.org/officeDocument/2006/relationships/image" Target="../media/image68.emf"/><Relationship Id="rId129" Type="http://schemas.openxmlformats.org/officeDocument/2006/relationships/image" Target="../media/image589.emf"/><Relationship Id="rId280" Type="http://schemas.openxmlformats.org/officeDocument/2006/relationships/customXml" Target="../ink/ink1376.xml"/><Relationship Id="rId336" Type="http://schemas.openxmlformats.org/officeDocument/2006/relationships/customXml" Target="../ink/ink1404.xml"/><Relationship Id="rId75" Type="http://schemas.openxmlformats.org/officeDocument/2006/relationships/image" Target="../media/image562.emf"/><Relationship Id="rId140" Type="http://schemas.openxmlformats.org/officeDocument/2006/relationships/customXml" Target="../ink/ink1306.xml"/><Relationship Id="rId182" Type="http://schemas.openxmlformats.org/officeDocument/2006/relationships/customXml" Target="../ink/ink1327.xml"/><Relationship Id="rId378" Type="http://schemas.openxmlformats.org/officeDocument/2006/relationships/customXml" Target="../ink/ink1425.xml"/><Relationship Id="rId403" Type="http://schemas.openxmlformats.org/officeDocument/2006/relationships/image" Target="../media/image798.emf"/><Relationship Id="rId6" Type="http://schemas.openxmlformats.org/officeDocument/2006/relationships/customXml" Target="../ink/ink1239.xml"/><Relationship Id="rId238" Type="http://schemas.openxmlformats.org/officeDocument/2006/relationships/customXml" Target="../ink/ink1355.xml"/><Relationship Id="rId291" Type="http://schemas.openxmlformats.org/officeDocument/2006/relationships/image" Target="../media/image645.emf"/><Relationship Id="rId305" Type="http://schemas.openxmlformats.org/officeDocument/2006/relationships/image" Target="../media/image652.emf"/><Relationship Id="rId347" Type="http://schemas.openxmlformats.org/officeDocument/2006/relationships/image" Target="../media/image673.emf"/><Relationship Id="rId44" Type="http://schemas.openxmlformats.org/officeDocument/2006/relationships/customXml" Target="../ink/ink1258.xml"/><Relationship Id="rId86" Type="http://schemas.openxmlformats.org/officeDocument/2006/relationships/customXml" Target="../ink/ink1279.xml"/><Relationship Id="rId151" Type="http://schemas.openxmlformats.org/officeDocument/2006/relationships/image" Target="../media/image600.emf"/><Relationship Id="rId389" Type="http://schemas.openxmlformats.org/officeDocument/2006/relationships/image" Target="../media/image791.emf"/><Relationship Id="rId193" Type="http://schemas.openxmlformats.org/officeDocument/2006/relationships/image" Target="../media/image314.emf"/><Relationship Id="rId207" Type="http://schemas.openxmlformats.org/officeDocument/2006/relationships/image" Target="../media/image321.emf"/><Relationship Id="rId249" Type="http://schemas.openxmlformats.org/officeDocument/2006/relationships/image" Target="../media/image631.emf"/><Relationship Id="rId13" Type="http://schemas.openxmlformats.org/officeDocument/2006/relationships/image" Target="../media/image58.emf"/><Relationship Id="rId109" Type="http://schemas.openxmlformats.org/officeDocument/2006/relationships/image" Target="../media/image579.emf"/><Relationship Id="rId260" Type="http://schemas.openxmlformats.org/officeDocument/2006/relationships/customXml" Target="../ink/ink1366.xml"/><Relationship Id="rId316" Type="http://schemas.openxmlformats.org/officeDocument/2006/relationships/customXml" Target="../ink/ink1394.xml"/><Relationship Id="rId55" Type="http://schemas.openxmlformats.org/officeDocument/2006/relationships/image" Target="../media/image552.emf"/><Relationship Id="rId97" Type="http://schemas.openxmlformats.org/officeDocument/2006/relationships/image" Target="../media/image573.emf"/><Relationship Id="rId120" Type="http://schemas.openxmlformats.org/officeDocument/2006/relationships/customXml" Target="../ink/ink1296.xml"/><Relationship Id="rId358" Type="http://schemas.openxmlformats.org/officeDocument/2006/relationships/customXml" Target="../ink/ink1415.xml"/><Relationship Id="rId162" Type="http://schemas.openxmlformats.org/officeDocument/2006/relationships/customXml" Target="../ink/ink1317.xml"/><Relationship Id="rId218" Type="http://schemas.openxmlformats.org/officeDocument/2006/relationships/customXml" Target="../ink/ink1345.xml"/><Relationship Id="rId271" Type="http://schemas.openxmlformats.org/officeDocument/2006/relationships/image" Target="../media/image642.emf"/><Relationship Id="rId24" Type="http://schemas.openxmlformats.org/officeDocument/2006/relationships/customXml" Target="../ink/ink1248.xml"/><Relationship Id="rId66" Type="http://schemas.openxmlformats.org/officeDocument/2006/relationships/customXml" Target="../ink/ink1269.xml"/><Relationship Id="rId131" Type="http://schemas.openxmlformats.org/officeDocument/2006/relationships/image" Target="../media/image590.emf"/><Relationship Id="rId327" Type="http://schemas.openxmlformats.org/officeDocument/2006/relationships/image" Target="../media/image663.emf"/><Relationship Id="rId369" Type="http://schemas.openxmlformats.org/officeDocument/2006/relationships/image" Target="../media/image780.emf"/><Relationship Id="rId173" Type="http://schemas.openxmlformats.org/officeDocument/2006/relationships/image" Target="../media/image611.emf"/><Relationship Id="rId229" Type="http://schemas.openxmlformats.org/officeDocument/2006/relationships/image" Target="../media/image621.emf"/><Relationship Id="rId380" Type="http://schemas.openxmlformats.org/officeDocument/2006/relationships/customXml" Target="../ink/ink1426.xml"/><Relationship Id="rId240" Type="http://schemas.openxmlformats.org/officeDocument/2006/relationships/customXml" Target="../ink/ink1356.xml"/><Relationship Id="rId35" Type="http://schemas.openxmlformats.org/officeDocument/2006/relationships/image" Target="../media/image91.emf"/><Relationship Id="rId77" Type="http://schemas.openxmlformats.org/officeDocument/2006/relationships/image" Target="../media/image563.emf"/><Relationship Id="rId100" Type="http://schemas.openxmlformats.org/officeDocument/2006/relationships/customXml" Target="../ink/ink1286.xml"/><Relationship Id="rId282" Type="http://schemas.openxmlformats.org/officeDocument/2006/relationships/customXml" Target="../ink/ink1377.xml"/><Relationship Id="rId338" Type="http://schemas.openxmlformats.org/officeDocument/2006/relationships/customXml" Target="../ink/ink1405.xml"/><Relationship Id="rId8" Type="http://schemas.openxmlformats.org/officeDocument/2006/relationships/customXml" Target="../ink/ink1240.xml"/><Relationship Id="rId142" Type="http://schemas.openxmlformats.org/officeDocument/2006/relationships/customXml" Target="../ink/ink1307.xml"/><Relationship Id="rId184" Type="http://schemas.openxmlformats.org/officeDocument/2006/relationships/customXml" Target="../ink/ink1328.xml"/><Relationship Id="rId391" Type="http://schemas.openxmlformats.org/officeDocument/2006/relationships/image" Target="../media/image792.emf"/><Relationship Id="rId251" Type="http://schemas.openxmlformats.org/officeDocument/2006/relationships/image" Target="../media/image632.emf"/><Relationship Id="rId46" Type="http://schemas.openxmlformats.org/officeDocument/2006/relationships/customXml" Target="../ink/ink1259.xml"/><Relationship Id="rId293" Type="http://schemas.openxmlformats.org/officeDocument/2006/relationships/image" Target="../media/image646.emf"/><Relationship Id="rId307" Type="http://schemas.openxmlformats.org/officeDocument/2006/relationships/image" Target="../media/image653.emf"/><Relationship Id="rId349" Type="http://schemas.openxmlformats.org/officeDocument/2006/relationships/image" Target="../media/image674.emf"/><Relationship Id="rId88" Type="http://schemas.openxmlformats.org/officeDocument/2006/relationships/customXml" Target="../ink/ink1280.xml"/><Relationship Id="rId111" Type="http://schemas.openxmlformats.org/officeDocument/2006/relationships/image" Target="../media/image580.emf"/><Relationship Id="rId153" Type="http://schemas.openxmlformats.org/officeDocument/2006/relationships/image" Target="../media/image601.emf"/><Relationship Id="rId195" Type="http://schemas.openxmlformats.org/officeDocument/2006/relationships/image" Target="../media/image315.emf"/><Relationship Id="rId209" Type="http://schemas.openxmlformats.org/officeDocument/2006/relationships/image" Target="../media/image322.emf"/><Relationship Id="rId360" Type="http://schemas.openxmlformats.org/officeDocument/2006/relationships/customXml" Target="../ink/ink1416.xml"/><Relationship Id="rId220" Type="http://schemas.openxmlformats.org/officeDocument/2006/relationships/customXml" Target="../ink/ink1346.xml"/><Relationship Id="rId15" Type="http://schemas.openxmlformats.org/officeDocument/2006/relationships/image" Target="../media/image59.emf"/><Relationship Id="rId57" Type="http://schemas.openxmlformats.org/officeDocument/2006/relationships/image" Target="../media/image553.emf"/><Relationship Id="rId262" Type="http://schemas.openxmlformats.org/officeDocument/2006/relationships/customXml" Target="../ink/ink1367.xml"/><Relationship Id="rId318" Type="http://schemas.openxmlformats.org/officeDocument/2006/relationships/customXml" Target="../ink/ink1395.xml"/><Relationship Id="rId99" Type="http://schemas.openxmlformats.org/officeDocument/2006/relationships/image" Target="../media/image574.emf"/><Relationship Id="rId122" Type="http://schemas.openxmlformats.org/officeDocument/2006/relationships/customXml" Target="../ink/ink1297.xml"/><Relationship Id="rId164" Type="http://schemas.openxmlformats.org/officeDocument/2006/relationships/customXml" Target="../ink/ink1318.xml"/><Relationship Id="rId371" Type="http://schemas.openxmlformats.org/officeDocument/2006/relationships/image" Target="../media/image781.emf"/><Relationship Id="rId26" Type="http://schemas.openxmlformats.org/officeDocument/2006/relationships/customXml" Target="../ink/ink1249.xml"/><Relationship Id="rId231" Type="http://schemas.openxmlformats.org/officeDocument/2006/relationships/image" Target="../media/image622.emf"/><Relationship Id="rId273" Type="http://schemas.openxmlformats.org/officeDocument/2006/relationships/image" Target="../media/image643.emf"/><Relationship Id="rId329" Type="http://schemas.openxmlformats.org/officeDocument/2006/relationships/image" Target="../media/image664.emf"/><Relationship Id="rId68" Type="http://schemas.openxmlformats.org/officeDocument/2006/relationships/customXml" Target="../ink/ink1270.xml"/><Relationship Id="rId133" Type="http://schemas.openxmlformats.org/officeDocument/2006/relationships/image" Target="../media/image591.emf"/><Relationship Id="rId175" Type="http://schemas.openxmlformats.org/officeDocument/2006/relationships/image" Target="../media/image612.emf"/><Relationship Id="rId340" Type="http://schemas.openxmlformats.org/officeDocument/2006/relationships/customXml" Target="../ink/ink1406.xml"/><Relationship Id="rId200" Type="http://schemas.openxmlformats.org/officeDocument/2006/relationships/customXml" Target="../ink/ink1336.xml"/><Relationship Id="rId382" Type="http://schemas.openxmlformats.org/officeDocument/2006/relationships/customXml" Target="../ink/ink1427.xml"/><Relationship Id="rId242" Type="http://schemas.openxmlformats.org/officeDocument/2006/relationships/customXml" Target="../ink/ink1357.xml"/><Relationship Id="rId284" Type="http://schemas.openxmlformats.org/officeDocument/2006/relationships/customXml" Target="../ink/ink1378.xml"/><Relationship Id="rId37" Type="http://schemas.openxmlformats.org/officeDocument/2006/relationships/image" Target="../media/image543.emf"/><Relationship Id="rId79" Type="http://schemas.openxmlformats.org/officeDocument/2006/relationships/image" Target="../media/image564.emf"/><Relationship Id="rId102" Type="http://schemas.openxmlformats.org/officeDocument/2006/relationships/customXml" Target="../ink/ink1287.xml"/><Relationship Id="rId144" Type="http://schemas.openxmlformats.org/officeDocument/2006/relationships/customXml" Target="../ink/ink1308.xml"/></Relationships>
</file>

<file path=ppt/slides/_rels/slide24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652.emf"/><Relationship Id="rId21" Type="http://schemas.openxmlformats.org/officeDocument/2006/relationships/image" Target="../media/image322.emf"/><Relationship Id="rId42" Type="http://schemas.openxmlformats.org/officeDocument/2006/relationships/customXml" Target="../ink/ink1458.xml"/><Relationship Id="rId63" Type="http://schemas.openxmlformats.org/officeDocument/2006/relationships/image" Target="../media/image625.emf"/><Relationship Id="rId84" Type="http://schemas.openxmlformats.org/officeDocument/2006/relationships/customXml" Target="../ink/ink1479.xml"/><Relationship Id="rId138" Type="http://schemas.openxmlformats.org/officeDocument/2006/relationships/customXml" Target="../ink/ink1506.xml"/><Relationship Id="rId159" Type="http://schemas.openxmlformats.org/officeDocument/2006/relationships/image" Target="../media/image673.emf"/><Relationship Id="rId170" Type="http://schemas.openxmlformats.org/officeDocument/2006/relationships/customXml" Target="../ink/ink1522.xml"/><Relationship Id="rId191" Type="http://schemas.openxmlformats.org/officeDocument/2006/relationships/image" Target="../media/image786.emf"/><Relationship Id="rId205" Type="http://schemas.openxmlformats.org/officeDocument/2006/relationships/image" Target="../media/image793.emf"/><Relationship Id="rId226" Type="http://schemas.openxmlformats.org/officeDocument/2006/relationships/customXml" Target="../ink/ink1550.xml"/><Relationship Id="rId107" Type="http://schemas.openxmlformats.org/officeDocument/2006/relationships/image" Target="../media/image647.emf"/><Relationship Id="rId11" Type="http://schemas.openxmlformats.org/officeDocument/2006/relationships/image" Target="../media/image317.emf"/><Relationship Id="rId32" Type="http://schemas.openxmlformats.org/officeDocument/2006/relationships/customXml" Target="../ink/ink1453.xml"/><Relationship Id="rId53" Type="http://schemas.openxmlformats.org/officeDocument/2006/relationships/image" Target="../media/image351.emf"/><Relationship Id="rId74" Type="http://schemas.openxmlformats.org/officeDocument/2006/relationships/customXml" Target="../ink/ink1474.xml"/><Relationship Id="rId128" Type="http://schemas.openxmlformats.org/officeDocument/2006/relationships/customXml" Target="../ink/ink1501.xml"/><Relationship Id="rId149" Type="http://schemas.openxmlformats.org/officeDocument/2006/relationships/image" Target="../media/image668.emf"/><Relationship Id="rId5" Type="http://schemas.openxmlformats.org/officeDocument/2006/relationships/image" Target="../media/image314.emf"/><Relationship Id="rId95" Type="http://schemas.openxmlformats.org/officeDocument/2006/relationships/image" Target="../media/image640.emf"/><Relationship Id="rId160" Type="http://schemas.openxmlformats.org/officeDocument/2006/relationships/customXml" Target="../ink/ink1517.xml"/><Relationship Id="rId181" Type="http://schemas.openxmlformats.org/officeDocument/2006/relationships/image" Target="../media/image780.emf"/><Relationship Id="rId216" Type="http://schemas.openxmlformats.org/officeDocument/2006/relationships/customXml" Target="../ink/ink1545.xml"/><Relationship Id="rId22" Type="http://schemas.openxmlformats.org/officeDocument/2006/relationships/customXml" Target="../ink/ink1448.xml"/><Relationship Id="rId43" Type="http://schemas.openxmlformats.org/officeDocument/2006/relationships/image" Target="../media/image346.emf"/><Relationship Id="rId64" Type="http://schemas.openxmlformats.org/officeDocument/2006/relationships/customXml" Target="../ink/ink1469.xml"/><Relationship Id="rId118" Type="http://schemas.openxmlformats.org/officeDocument/2006/relationships/customXml" Target="../ink/ink1496.xml"/><Relationship Id="rId139" Type="http://schemas.openxmlformats.org/officeDocument/2006/relationships/image" Target="../media/image663.emf"/><Relationship Id="rId85" Type="http://schemas.openxmlformats.org/officeDocument/2006/relationships/image" Target="../media/image635.emf"/><Relationship Id="rId150" Type="http://schemas.openxmlformats.org/officeDocument/2006/relationships/customXml" Target="../ink/ink1512.xml"/><Relationship Id="rId171" Type="http://schemas.openxmlformats.org/officeDocument/2006/relationships/image" Target="../media/image775.emf"/><Relationship Id="rId192" Type="http://schemas.openxmlformats.org/officeDocument/2006/relationships/customXml" Target="../ink/ink1533.xml"/><Relationship Id="rId206" Type="http://schemas.openxmlformats.org/officeDocument/2006/relationships/customXml" Target="../ink/ink1540.xml"/><Relationship Id="rId227" Type="http://schemas.openxmlformats.org/officeDocument/2006/relationships/image" Target="../media/image804.emf"/><Relationship Id="rId12" Type="http://schemas.openxmlformats.org/officeDocument/2006/relationships/customXml" Target="../ink/ink1443.xml"/><Relationship Id="rId33" Type="http://schemas.openxmlformats.org/officeDocument/2006/relationships/image" Target="../media/image328.emf"/><Relationship Id="rId108" Type="http://schemas.openxmlformats.org/officeDocument/2006/relationships/customXml" Target="../ink/ink1491.xml"/><Relationship Id="rId129" Type="http://schemas.openxmlformats.org/officeDocument/2006/relationships/image" Target="../media/image658.emf"/><Relationship Id="rId54" Type="http://schemas.openxmlformats.org/officeDocument/2006/relationships/customXml" Target="../ink/ink1464.xml"/><Relationship Id="rId75" Type="http://schemas.openxmlformats.org/officeDocument/2006/relationships/image" Target="../media/image630.emf"/><Relationship Id="rId96" Type="http://schemas.openxmlformats.org/officeDocument/2006/relationships/customXml" Target="../ink/ink1485.xml"/><Relationship Id="rId140" Type="http://schemas.openxmlformats.org/officeDocument/2006/relationships/customXml" Target="../ink/ink1507.xml"/><Relationship Id="rId161" Type="http://schemas.openxmlformats.org/officeDocument/2006/relationships/image" Target="../media/image674.emf"/><Relationship Id="rId182" Type="http://schemas.openxmlformats.org/officeDocument/2006/relationships/customXml" Target="../ink/ink1528.xml"/><Relationship Id="rId217" Type="http://schemas.openxmlformats.org/officeDocument/2006/relationships/image" Target="../media/image799.emf"/><Relationship Id="rId6" Type="http://schemas.openxmlformats.org/officeDocument/2006/relationships/customXml" Target="../ink/ink1440.xml"/><Relationship Id="rId23" Type="http://schemas.openxmlformats.org/officeDocument/2006/relationships/image" Target="../media/image323.emf"/><Relationship Id="rId119" Type="http://schemas.openxmlformats.org/officeDocument/2006/relationships/image" Target="../media/image653.emf"/><Relationship Id="rId44" Type="http://schemas.openxmlformats.org/officeDocument/2006/relationships/customXml" Target="../ink/ink1459.xml"/><Relationship Id="rId65" Type="http://schemas.openxmlformats.org/officeDocument/2006/relationships/image" Target="../media/image626.emf"/><Relationship Id="rId86" Type="http://schemas.openxmlformats.org/officeDocument/2006/relationships/customXml" Target="../ink/ink1480.xml"/><Relationship Id="rId130" Type="http://schemas.openxmlformats.org/officeDocument/2006/relationships/customXml" Target="../ink/ink1502.xml"/><Relationship Id="rId151" Type="http://schemas.openxmlformats.org/officeDocument/2006/relationships/image" Target="../media/image669.emf"/><Relationship Id="rId172" Type="http://schemas.openxmlformats.org/officeDocument/2006/relationships/customXml" Target="../ink/ink1523.xml"/><Relationship Id="rId193" Type="http://schemas.openxmlformats.org/officeDocument/2006/relationships/image" Target="../media/image787.emf"/><Relationship Id="rId207" Type="http://schemas.openxmlformats.org/officeDocument/2006/relationships/image" Target="../media/image794.emf"/><Relationship Id="rId228" Type="http://schemas.openxmlformats.org/officeDocument/2006/relationships/customXml" Target="../ink/ink1551.xml"/><Relationship Id="rId13" Type="http://schemas.openxmlformats.org/officeDocument/2006/relationships/image" Target="../media/image318.emf"/><Relationship Id="rId109" Type="http://schemas.openxmlformats.org/officeDocument/2006/relationships/image" Target="../media/image648.emf"/><Relationship Id="rId34" Type="http://schemas.openxmlformats.org/officeDocument/2006/relationships/customXml" Target="../ink/ink1454.xml"/><Relationship Id="rId55" Type="http://schemas.openxmlformats.org/officeDocument/2006/relationships/image" Target="../media/image621.emf"/><Relationship Id="rId76" Type="http://schemas.openxmlformats.org/officeDocument/2006/relationships/customXml" Target="../ink/ink1475.xml"/><Relationship Id="rId97" Type="http://schemas.openxmlformats.org/officeDocument/2006/relationships/image" Target="../media/image641.emf"/><Relationship Id="rId120" Type="http://schemas.openxmlformats.org/officeDocument/2006/relationships/customXml" Target="../ink/ink1497.xml"/><Relationship Id="rId141" Type="http://schemas.openxmlformats.org/officeDocument/2006/relationships/image" Target="../media/image664.emf"/><Relationship Id="rId7" Type="http://schemas.openxmlformats.org/officeDocument/2006/relationships/image" Target="../media/image315.emf"/><Relationship Id="rId162" Type="http://schemas.openxmlformats.org/officeDocument/2006/relationships/customXml" Target="../ink/ink1518.xml"/><Relationship Id="rId183" Type="http://schemas.openxmlformats.org/officeDocument/2006/relationships/image" Target="../media/image781.emf"/><Relationship Id="rId218" Type="http://schemas.openxmlformats.org/officeDocument/2006/relationships/customXml" Target="../ink/ink1546.xml"/><Relationship Id="rId24" Type="http://schemas.openxmlformats.org/officeDocument/2006/relationships/customXml" Target="../ink/ink1449.xml"/><Relationship Id="rId45" Type="http://schemas.openxmlformats.org/officeDocument/2006/relationships/image" Target="../media/image347.emf"/><Relationship Id="rId66" Type="http://schemas.openxmlformats.org/officeDocument/2006/relationships/customXml" Target="../ink/ink1470.xml"/><Relationship Id="rId87" Type="http://schemas.openxmlformats.org/officeDocument/2006/relationships/image" Target="../media/image636.emf"/><Relationship Id="rId110" Type="http://schemas.openxmlformats.org/officeDocument/2006/relationships/customXml" Target="../ink/ink1492.xml"/><Relationship Id="rId131" Type="http://schemas.openxmlformats.org/officeDocument/2006/relationships/image" Target="../media/image659.emf"/><Relationship Id="rId152" Type="http://schemas.openxmlformats.org/officeDocument/2006/relationships/customXml" Target="../ink/ink1513.xml"/><Relationship Id="rId173" Type="http://schemas.openxmlformats.org/officeDocument/2006/relationships/image" Target="../media/image776.emf"/><Relationship Id="rId194" Type="http://schemas.openxmlformats.org/officeDocument/2006/relationships/customXml" Target="../ink/ink1534.xml"/><Relationship Id="rId208" Type="http://schemas.openxmlformats.org/officeDocument/2006/relationships/customXml" Target="../ink/ink1541.xml"/><Relationship Id="rId229" Type="http://schemas.openxmlformats.org/officeDocument/2006/relationships/image" Target="../media/image805.emf"/><Relationship Id="rId14" Type="http://schemas.openxmlformats.org/officeDocument/2006/relationships/customXml" Target="../ink/ink1444.xml"/><Relationship Id="rId35" Type="http://schemas.openxmlformats.org/officeDocument/2006/relationships/image" Target="../media/image329.emf"/><Relationship Id="rId56" Type="http://schemas.openxmlformats.org/officeDocument/2006/relationships/customXml" Target="../ink/ink1465.xml"/><Relationship Id="rId77" Type="http://schemas.openxmlformats.org/officeDocument/2006/relationships/image" Target="../media/image631.emf"/><Relationship Id="rId100" Type="http://schemas.openxmlformats.org/officeDocument/2006/relationships/customXml" Target="../ink/ink1487.xml"/><Relationship Id="rId8" Type="http://schemas.openxmlformats.org/officeDocument/2006/relationships/customXml" Target="../ink/ink1441.xml"/><Relationship Id="rId98" Type="http://schemas.openxmlformats.org/officeDocument/2006/relationships/customXml" Target="../ink/ink1486.xml"/><Relationship Id="rId121" Type="http://schemas.openxmlformats.org/officeDocument/2006/relationships/image" Target="../media/image654.emf"/><Relationship Id="rId142" Type="http://schemas.openxmlformats.org/officeDocument/2006/relationships/customXml" Target="../ink/ink1508.xml"/><Relationship Id="rId163" Type="http://schemas.openxmlformats.org/officeDocument/2006/relationships/image" Target="../media/image675.emf"/><Relationship Id="rId184" Type="http://schemas.openxmlformats.org/officeDocument/2006/relationships/customXml" Target="../ink/ink1529.xml"/><Relationship Id="rId219" Type="http://schemas.openxmlformats.org/officeDocument/2006/relationships/image" Target="../media/image800.emf"/><Relationship Id="rId230" Type="http://schemas.openxmlformats.org/officeDocument/2006/relationships/customXml" Target="../ink/ink1552.xml"/><Relationship Id="rId25" Type="http://schemas.openxmlformats.org/officeDocument/2006/relationships/image" Target="../media/image324.emf"/><Relationship Id="rId46" Type="http://schemas.openxmlformats.org/officeDocument/2006/relationships/customXml" Target="../ink/ink1460.xml"/><Relationship Id="rId67" Type="http://schemas.openxmlformats.org/officeDocument/2006/relationships/image" Target="../media/image627.emf"/><Relationship Id="rId116" Type="http://schemas.openxmlformats.org/officeDocument/2006/relationships/customXml" Target="../ink/ink1495.xml"/><Relationship Id="rId137" Type="http://schemas.openxmlformats.org/officeDocument/2006/relationships/image" Target="../media/image662.emf"/><Relationship Id="rId158" Type="http://schemas.openxmlformats.org/officeDocument/2006/relationships/customXml" Target="../ink/ink1516.xml"/><Relationship Id="rId20" Type="http://schemas.openxmlformats.org/officeDocument/2006/relationships/customXml" Target="../ink/ink1447.xml"/><Relationship Id="rId41" Type="http://schemas.openxmlformats.org/officeDocument/2006/relationships/image" Target="../media/image345.emf"/><Relationship Id="rId62" Type="http://schemas.openxmlformats.org/officeDocument/2006/relationships/customXml" Target="../ink/ink1468.xml"/><Relationship Id="rId83" Type="http://schemas.openxmlformats.org/officeDocument/2006/relationships/image" Target="../media/image634.emf"/><Relationship Id="rId88" Type="http://schemas.openxmlformats.org/officeDocument/2006/relationships/customXml" Target="../ink/ink1481.xml"/><Relationship Id="rId111" Type="http://schemas.openxmlformats.org/officeDocument/2006/relationships/image" Target="../media/image649.emf"/><Relationship Id="rId132" Type="http://schemas.openxmlformats.org/officeDocument/2006/relationships/customXml" Target="../ink/ink1503.xml"/><Relationship Id="rId153" Type="http://schemas.openxmlformats.org/officeDocument/2006/relationships/image" Target="../media/image670.emf"/><Relationship Id="rId174" Type="http://schemas.openxmlformats.org/officeDocument/2006/relationships/customXml" Target="../ink/ink1524.xml"/><Relationship Id="rId179" Type="http://schemas.openxmlformats.org/officeDocument/2006/relationships/image" Target="../media/image779.emf"/><Relationship Id="rId195" Type="http://schemas.openxmlformats.org/officeDocument/2006/relationships/image" Target="../media/image788.emf"/><Relationship Id="rId209" Type="http://schemas.openxmlformats.org/officeDocument/2006/relationships/image" Target="../media/image795.emf"/><Relationship Id="rId190" Type="http://schemas.openxmlformats.org/officeDocument/2006/relationships/customXml" Target="../ink/ink1532.xml"/><Relationship Id="rId204" Type="http://schemas.openxmlformats.org/officeDocument/2006/relationships/customXml" Target="../ink/ink1539.xml"/><Relationship Id="rId220" Type="http://schemas.openxmlformats.org/officeDocument/2006/relationships/customXml" Target="../ink/ink1547.xml"/><Relationship Id="rId225" Type="http://schemas.openxmlformats.org/officeDocument/2006/relationships/image" Target="../media/image803.emf"/><Relationship Id="rId15" Type="http://schemas.openxmlformats.org/officeDocument/2006/relationships/image" Target="../media/image319.emf"/><Relationship Id="rId36" Type="http://schemas.openxmlformats.org/officeDocument/2006/relationships/customXml" Target="../ink/ink1455.xml"/><Relationship Id="rId57" Type="http://schemas.openxmlformats.org/officeDocument/2006/relationships/image" Target="../media/image622.emf"/><Relationship Id="rId106" Type="http://schemas.openxmlformats.org/officeDocument/2006/relationships/customXml" Target="../ink/ink1490.xml"/><Relationship Id="rId127" Type="http://schemas.openxmlformats.org/officeDocument/2006/relationships/image" Target="../media/image657.emf"/><Relationship Id="rId10" Type="http://schemas.openxmlformats.org/officeDocument/2006/relationships/customXml" Target="../ink/ink1442.xml"/><Relationship Id="rId31" Type="http://schemas.openxmlformats.org/officeDocument/2006/relationships/image" Target="../media/image327.emf"/><Relationship Id="rId52" Type="http://schemas.openxmlformats.org/officeDocument/2006/relationships/customXml" Target="../ink/ink1463.xml"/><Relationship Id="rId73" Type="http://schemas.openxmlformats.org/officeDocument/2006/relationships/image" Target="../media/image629.emf"/><Relationship Id="rId78" Type="http://schemas.openxmlformats.org/officeDocument/2006/relationships/customXml" Target="../ink/ink1476.xml"/><Relationship Id="rId94" Type="http://schemas.openxmlformats.org/officeDocument/2006/relationships/customXml" Target="../ink/ink1484.xml"/><Relationship Id="rId99" Type="http://schemas.openxmlformats.org/officeDocument/2006/relationships/image" Target="../media/image642.emf"/><Relationship Id="rId101" Type="http://schemas.openxmlformats.org/officeDocument/2006/relationships/image" Target="../media/image644.emf"/><Relationship Id="rId122" Type="http://schemas.openxmlformats.org/officeDocument/2006/relationships/customXml" Target="../ink/ink1498.xml"/><Relationship Id="rId143" Type="http://schemas.openxmlformats.org/officeDocument/2006/relationships/image" Target="../media/image665.emf"/><Relationship Id="rId148" Type="http://schemas.openxmlformats.org/officeDocument/2006/relationships/customXml" Target="../ink/ink1511.xml"/><Relationship Id="rId164" Type="http://schemas.openxmlformats.org/officeDocument/2006/relationships/customXml" Target="../ink/ink1519.xml"/><Relationship Id="rId169" Type="http://schemas.openxmlformats.org/officeDocument/2006/relationships/image" Target="../media/image770.emf"/><Relationship Id="rId185" Type="http://schemas.openxmlformats.org/officeDocument/2006/relationships/image" Target="../media/image783.emf"/><Relationship Id="rId4" Type="http://schemas.openxmlformats.org/officeDocument/2006/relationships/customXml" Target="../ink/ink1439.xml"/><Relationship Id="rId9" Type="http://schemas.openxmlformats.org/officeDocument/2006/relationships/image" Target="../media/image316.emf"/><Relationship Id="rId180" Type="http://schemas.openxmlformats.org/officeDocument/2006/relationships/customXml" Target="../ink/ink1527.xml"/><Relationship Id="rId210" Type="http://schemas.openxmlformats.org/officeDocument/2006/relationships/customXml" Target="../ink/ink1542.xml"/><Relationship Id="rId215" Type="http://schemas.openxmlformats.org/officeDocument/2006/relationships/image" Target="../media/image798.emf"/><Relationship Id="rId26" Type="http://schemas.openxmlformats.org/officeDocument/2006/relationships/customXml" Target="../ink/ink1450.xml"/><Relationship Id="rId231" Type="http://schemas.openxmlformats.org/officeDocument/2006/relationships/image" Target="../media/image806.emf"/><Relationship Id="rId47" Type="http://schemas.openxmlformats.org/officeDocument/2006/relationships/image" Target="../media/image348.emf"/><Relationship Id="rId68" Type="http://schemas.openxmlformats.org/officeDocument/2006/relationships/customXml" Target="../ink/ink1471.xml"/><Relationship Id="rId89" Type="http://schemas.openxmlformats.org/officeDocument/2006/relationships/image" Target="../media/image637.emf"/><Relationship Id="rId112" Type="http://schemas.openxmlformats.org/officeDocument/2006/relationships/customXml" Target="../ink/ink1493.xml"/><Relationship Id="rId133" Type="http://schemas.openxmlformats.org/officeDocument/2006/relationships/image" Target="../media/image660.emf"/><Relationship Id="rId154" Type="http://schemas.openxmlformats.org/officeDocument/2006/relationships/customXml" Target="../ink/ink1514.xml"/><Relationship Id="rId175" Type="http://schemas.openxmlformats.org/officeDocument/2006/relationships/image" Target="../media/image777.emf"/><Relationship Id="rId196" Type="http://schemas.openxmlformats.org/officeDocument/2006/relationships/customXml" Target="../ink/ink1535.xml"/><Relationship Id="rId200" Type="http://schemas.openxmlformats.org/officeDocument/2006/relationships/customXml" Target="../ink/ink1537.xml"/><Relationship Id="rId16" Type="http://schemas.openxmlformats.org/officeDocument/2006/relationships/customXml" Target="../ink/ink1445.xml"/><Relationship Id="rId221" Type="http://schemas.openxmlformats.org/officeDocument/2006/relationships/image" Target="../media/image801.emf"/><Relationship Id="rId37" Type="http://schemas.openxmlformats.org/officeDocument/2006/relationships/image" Target="../media/image343.emf"/><Relationship Id="rId58" Type="http://schemas.openxmlformats.org/officeDocument/2006/relationships/customXml" Target="../ink/ink1466.xml"/><Relationship Id="rId79" Type="http://schemas.openxmlformats.org/officeDocument/2006/relationships/image" Target="../media/image632.emf"/><Relationship Id="rId102" Type="http://schemas.openxmlformats.org/officeDocument/2006/relationships/customXml" Target="../ink/ink1488.xml"/><Relationship Id="rId123" Type="http://schemas.openxmlformats.org/officeDocument/2006/relationships/image" Target="../media/image655.emf"/><Relationship Id="rId144" Type="http://schemas.openxmlformats.org/officeDocument/2006/relationships/customXml" Target="../ink/ink1509.xml"/><Relationship Id="rId90" Type="http://schemas.openxmlformats.org/officeDocument/2006/relationships/customXml" Target="../ink/ink1482.xml"/><Relationship Id="rId165" Type="http://schemas.openxmlformats.org/officeDocument/2006/relationships/image" Target="../media/image676.emf"/><Relationship Id="rId186" Type="http://schemas.openxmlformats.org/officeDocument/2006/relationships/customXml" Target="../ink/ink1530.xml"/><Relationship Id="rId211" Type="http://schemas.openxmlformats.org/officeDocument/2006/relationships/image" Target="../media/image796.emf"/><Relationship Id="rId27" Type="http://schemas.openxmlformats.org/officeDocument/2006/relationships/image" Target="../media/image325.emf"/><Relationship Id="rId48" Type="http://schemas.openxmlformats.org/officeDocument/2006/relationships/customXml" Target="../ink/ink1461.xml"/><Relationship Id="rId69" Type="http://schemas.openxmlformats.org/officeDocument/2006/relationships/image" Target="../media/image628.emf"/><Relationship Id="rId113" Type="http://schemas.openxmlformats.org/officeDocument/2006/relationships/image" Target="../media/image650.emf"/><Relationship Id="rId134" Type="http://schemas.openxmlformats.org/officeDocument/2006/relationships/customXml" Target="../ink/ink1504.xml"/><Relationship Id="rId80" Type="http://schemas.openxmlformats.org/officeDocument/2006/relationships/customXml" Target="../ink/ink1477.xml"/><Relationship Id="rId155" Type="http://schemas.openxmlformats.org/officeDocument/2006/relationships/image" Target="../media/image671.emf"/><Relationship Id="rId176" Type="http://schemas.openxmlformats.org/officeDocument/2006/relationships/customXml" Target="../ink/ink1525.xml"/><Relationship Id="rId197" Type="http://schemas.openxmlformats.org/officeDocument/2006/relationships/image" Target="../media/image789.emf"/><Relationship Id="rId201" Type="http://schemas.openxmlformats.org/officeDocument/2006/relationships/image" Target="../media/image791.emf"/><Relationship Id="rId222" Type="http://schemas.openxmlformats.org/officeDocument/2006/relationships/customXml" Target="../ink/ink1548.xml"/><Relationship Id="rId17" Type="http://schemas.openxmlformats.org/officeDocument/2006/relationships/image" Target="../media/image320.emf"/><Relationship Id="rId38" Type="http://schemas.openxmlformats.org/officeDocument/2006/relationships/customXml" Target="../ink/ink1456.xml"/><Relationship Id="rId59" Type="http://schemas.openxmlformats.org/officeDocument/2006/relationships/image" Target="../media/image623.emf"/><Relationship Id="rId103" Type="http://schemas.openxmlformats.org/officeDocument/2006/relationships/image" Target="../media/image645.emf"/><Relationship Id="rId124" Type="http://schemas.openxmlformats.org/officeDocument/2006/relationships/customXml" Target="../ink/ink1499.xml"/><Relationship Id="rId70" Type="http://schemas.openxmlformats.org/officeDocument/2006/relationships/customXml" Target="../ink/ink1472.xml"/><Relationship Id="rId91" Type="http://schemas.openxmlformats.org/officeDocument/2006/relationships/image" Target="../media/image638.emf"/><Relationship Id="rId145" Type="http://schemas.openxmlformats.org/officeDocument/2006/relationships/image" Target="../media/image666.emf"/><Relationship Id="rId166" Type="http://schemas.openxmlformats.org/officeDocument/2006/relationships/customXml" Target="../ink/ink1520.xml"/><Relationship Id="rId187" Type="http://schemas.openxmlformats.org/officeDocument/2006/relationships/image" Target="../media/image784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543.xml"/><Relationship Id="rId28" Type="http://schemas.openxmlformats.org/officeDocument/2006/relationships/customXml" Target="../ink/ink1451.xml"/><Relationship Id="rId49" Type="http://schemas.openxmlformats.org/officeDocument/2006/relationships/image" Target="../media/image349.emf"/><Relationship Id="rId114" Type="http://schemas.openxmlformats.org/officeDocument/2006/relationships/customXml" Target="../ink/ink1494.xml"/><Relationship Id="rId60" Type="http://schemas.openxmlformats.org/officeDocument/2006/relationships/customXml" Target="../ink/ink1467.xml"/><Relationship Id="rId81" Type="http://schemas.openxmlformats.org/officeDocument/2006/relationships/image" Target="../media/image633.emf"/><Relationship Id="rId135" Type="http://schemas.openxmlformats.org/officeDocument/2006/relationships/image" Target="../media/image661.emf"/><Relationship Id="rId156" Type="http://schemas.openxmlformats.org/officeDocument/2006/relationships/customXml" Target="../ink/ink1515.xml"/><Relationship Id="rId177" Type="http://schemas.openxmlformats.org/officeDocument/2006/relationships/image" Target="../media/image778.emf"/><Relationship Id="rId198" Type="http://schemas.openxmlformats.org/officeDocument/2006/relationships/customXml" Target="../ink/ink1536.xml"/><Relationship Id="rId202" Type="http://schemas.openxmlformats.org/officeDocument/2006/relationships/customXml" Target="../ink/ink1538.xml"/><Relationship Id="rId223" Type="http://schemas.openxmlformats.org/officeDocument/2006/relationships/image" Target="../media/image802.emf"/><Relationship Id="rId18" Type="http://schemas.openxmlformats.org/officeDocument/2006/relationships/customXml" Target="../ink/ink1446.xml"/><Relationship Id="rId39" Type="http://schemas.openxmlformats.org/officeDocument/2006/relationships/image" Target="../media/image344.emf"/><Relationship Id="rId50" Type="http://schemas.openxmlformats.org/officeDocument/2006/relationships/customXml" Target="../ink/ink1462.xml"/><Relationship Id="rId104" Type="http://schemas.openxmlformats.org/officeDocument/2006/relationships/customXml" Target="../ink/ink1489.xml"/><Relationship Id="rId125" Type="http://schemas.openxmlformats.org/officeDocument/2006/relationships/image" Target="../media/image656.emf"/><Relationship Id="rId146" Type="http://schemas.openxmlformats.org/officeDocument/2006/relationships/customXml" Target="../ink/ink1510.xml"/><Relationship Id="rId167" Type="http://schemas.openxmlformats.org/officeDocument/2006/relationships/image" Target="../media/image730.emf"/><Relationship Id="rId188" Type="http://schemas.openxmlformats.org/officeDocument/2006/relationships/customXml" Target="../ink/ink1531.xml"/><Relationship Id="rId71" Type="http://schemas.openxmlformats.org/officeDocument/2006/relationships/image" Target="../media/image619.emf"/><Relationship Id="rId92" Type="http://schemas.openxmlformats.org/officeDocument/2006/relationships/customXml" Target="../ink/ink1483.xml"/><Relationship Id="rId213" Type="http://schemas.openxmlformats.org/officeDocument/2006/relationships/image" Target="../media/image797.emf"/><Relationship Id="rId2" Type="http://schemas.openxmlformats.org/officeDocument/2006/relationships/customXml" Target="../ink/ink1438.xml"/><Relationship Id="rId29" Type="http://schemas.openxmlformats.org/officeDocument/2006/relationships/image" Target="../media/image326.emf"/><Relationship Id="rId40" Type="http://schemas.openxmlformats.org/officeDocument/2006/relationships/customXml" Target="../ink/ink1457.xml"/><Relationship Id="rId115" Type="http://schemas.openxmlformats.org/officeDocument/2006/relationships/image" Target="../media/image651.emf"/><Relationship Id="rId136" Type="http://schemas.openxmlformats.org/officeDocument/2006/relationships/customXml" Target="../ink/ink1505.xml"/><Relationship Id="rId157" Type="http://schemas.openxmlformats.org/officeDocument/2006/relationships/image" Target="../media/image672.emf"/><Relationship Id="rId178" Type="http://schemas.openxmlformats.org/officeDocument/2006/relationships/customXml" Target="../ink/ink1526.xml"/><Relationship Id="rId61" Type="http://schemas.openxmlformats.org/officeDocument/2006/relationships/image" Target="../media/image624.emf"/><Relationship Id="rId82" Type="http://schemas.openxmlformats.org/officeDocument/2006/relationships/customXml" Target="../ink/ink1478.xml"/><Relationship Id="rId199" Type="http://schemas.openxmlformats.org/officeDocument/2006/relationships/image" Target="../media/image790.emf"/><Relationship Id="rId203" Type="http://schemas.openxmlformats.org/officeDocument/2006/relationships/image" Target="../media/image792.emf"/><Relationship Id="rId19" Type="http://schemas.openxmlformats.org/officeDocument/2006/relationships/image" Target="../media/image321.emf"/><Relationship Id="rId224" Type="http://schemas.openxmlformats.org/officeDocument/2006/relationships/customXml" Target="../ink/ink1549.xml"/><Relationship Id="rId30" Type="http://schemas.openxmlformats.org/officeDocument/2006/relationships/customXml" Target="../ink/ink1452.xml"/><Relationship Id="rId105" Type="http://schemas.openxmlformats.org/officeDocument/2006/relationships/image" Target="../media/image646.emf"/><Relationship Id="rId126" Type="http://schemas.openxmlformats.org/officeDocument/2006/relationships/customXml" Target="../ink/ink1500.xml"/><Relationship Id="rId147" Type="http://schemas.openxmlformats.org/officeDocument/2006/relationships/image" Target="../media/image667.emf"/><Relationship Id="rId168" Type="http://schemas.openxmlformats.org/officeDocument/2006/relationships/customXml" Target="../ink/ink1521.xml"/><Relationship Id="rId51" Type="http://schemas.openxmlformats.org/officeDocument/2006/relationships/image" Target="../media/image350.emf"/><Relationship Id="rId72" Type="http://schemas.openxmlformats.org/officeDocument/2006/relationships/customXml" Target="../ink/ink1473.xml"/><Relationship Id="rId93" Type="http://schemas.openxmlformats.org/officeDocument/2006/relationships/image" Target="../media/image639.emf"/><Relationship Id="rId189" Type="http://schemas.openxmlformats.org/officeDocument/2006/relationships/image" Target="../media/image785.emf"/><Relationship Id="rId3" Type="http://schemas.openxmlformats.org/officeDocument/2006/relationships/image" Target="../media/image620.emf"/><Relationship Id="rId214" Type="http://schemas.openxmlformats.org/officeDocument/2006/relationships/customXml" Target="../ink/ink154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865.emf"/><Relationship Id="rId21" Type="http://schemas.openxmlformats.org/officeDocument/2006/relationships/image" Target="../media/image817.emf"/><Relationship Id="rId42" Type="http://schemas.openxmlformats.org/officeDocument/2006/relationships/customXml" Target="../ink/ink1573.xml"/><Relationship Id="rId63" Type="http://schemas.openxmlformats.org/officeDocument/2006/relationships/image" Target="../media/image838.emf"/><Relationship Id="rId84" Type="http://schemas.openxmlformats.org/officeDocument/2006/relationships/customXml" Target="../ink/ink1594.xml"/><Relationship Id="rId138" Type="http://schemas.openxmlformats.org/officeDocument/2006/relationships/customXml" Target="../ink/ink1621.xml"/><Relationship Id="rId159" Type="http://schemas.openxmlformats.org/officeDocument/2006/relationships/image" Target="../media/image886.emf"/><Relationship Id="rId170" Type="http://schemas.openxmlformats.org/officeDocument/2006/relationships/customXml" Target="../ink/ink1637.xml"/><Relationship Id="rId191" Type="http://schemas.openxmlformats.org/officeDocument/2006/relationships/image" Target="../media/image902.emf"/><Relationship Id="rId107" Type="http://schemas.openxmlformats.org/officeDocument/2006/relationships/image" Target="../media/image860.emf"/><Relationship Id="rId11" Type="http://schemas.openxmlformats.org/officeDocument/2006/relationships/image" Target="../media/image812.emf"/><Relationship Id="rId32" Type="http://schemas.openxmlformats.org/officeDocument/2006/relationships/customXml" Target="../ink/ink1568.xml"/><Relationship Id="rId53" Type="http://schemas.openxmlformats.org/officeDocument/2006/relationships/image" Target="../media/image833.emf"/><Relationship Id="rId74" Type="http://schemas.openxmlformats.org/officeDocument/2006/relationships/customXml" Target="../ink/ink1589.xml"/><Relationship Id="rId128" Type="http://schemas.openxmlformats.org/officeDocument/2006/relationships/customXml" Target="../ink/ink1616.xml"/><Relationship Id="rId149" Type="http://schemas.openxmlformats.org/officeDocument/2006/relationships/image" Target="../media/image881.emf"/><Relationship Id="rId5" Type="http://schemas.openxmlformats.org/officeDocument/2006/relationships/image" Target="../media/image809.emf"/><Relationship Id="rId95" Type="http://schemas.openxmlformats.org/officeDocument/2006/relationships/image" Target="../media/image854.emf"/><Relationship Id="rId160" Type="http://schemas.openxmlformats.org/officeDocument/2006/relationships/customXml" Target="../ink/ink1632.xml"/><Relationship Id="rId181" Type="http://schemas.openxmlformats.org/officeDocument/2006/relationships/image" Target="../media/image897.emf"/><Relationship Id="rId22" Type="http://schemas.openxmlformats.org/officeDocument/2006/relationships/customXml" Target="../ink/ink1563.xml"/><Relationship Id="rId43" Type="http://schemas.openxmlformats.org/officeDocument/2006/relationships/image" Target="../media/image828.emf"/><Relationship Id="rId64" Type="http://schemas.openxmlformats.org/officeDocument/2006/relationships/customXml" Target="../ink/ink1584.xml"/><Relationship Id="rId118" Type="http://schemas.openxmlformats.org/officeDocument/2006/relationships/customXml" Target="../ink/ink1611.xml"/><Relationship Id="rId139" Type="http://schemas.openxmlformats.org/officeDocument/2006/relationships/image" Target="../media/image876.emf"/><Relationship Id="rId85" Type="http://schemas.openxmlformats.org/officeDocument/2006/relationships/image" Target="../media/image849.emf"/><Relationship Id="rId150" Type="http://schemas.openxmlformats.org/officeDocument/2006/relationships/customXml" Target="../ink/ink1627.xml"/><Relationship Id="rId171" Type="http://schemas.openxmlformats.org/officeDocument/2006/relationships/image" Target="../media/image892.emf"/><Relationship Id="rId192" Type="http://schemas.openxmlformats.org/officeDocument/2006/relationships/customXml" Target="../ink/ink1648.xml"/><Relationship Id="rId12" Type="http://schemas.openxmlformats.org/officeDocument/2006/relationships/customXml" Target="../ink/ink1558.xml"/><Relationship Id="rId33" Type="http://schemas.openxmlformats.org/officeDocument/2006/relationships/image" Target="../media/image823.emf"/><Relationship Id="rId108" Type="http://schemas.openxmlformats.org/officeDocument/2006/relationships/customXml" Target="../ink/ink1606.xml"/><Relationship Id="rId129" Type="http://schemas.openxmlformats.org/officeDocument/2006/relationships/image" Target="../media/image871.emf"/><Relationship Id="rId54" Type="http://schemas.openxmlformats.org/officeDocument/2006/relationships/customXml" Target="../ink/ink1579.xml"/><Relationship Id="rId75" Type="http://schemas.openxmlformats.org/officeDocument/2006/relationships/image" Target="../media/image844.emf"/><Relationship Id="rId96" Type="http://schemas.openxmlformats.org/officeDocument/2006/relationships/customXml" Target="../ink/ink1600.xml"/><Relationship Id="rId140" Type="http://schemas.openxmlformats.org/officeDocument/2006/relationships/customXml" Target="../ink/ink1622.xml"/><Relationship Id="rId161" Type="http://schemas.openxmlformats.org/officeDocument/2006/relationships/image" Target="../media/image887.emf"/><Relationship Id="rId182" Type="http://schemas.openxmlformats.org/officeDocument/2006/relationships/customXml" Target="../ink/ink1643.xml"/><Relationship Id="rId6" Type="http://schemas.openxmlformats.org/officeDocument/2006/relationships/customXml" Target="../ink/ink1555.xml"/><Relationship Id="rId23" Type="http://schemas.openxmlformats.org/officeDocument/2006/relationships/image" Target="../media/image818.emf"/><Relationship Id="rId119" Type="http://schemas.openxmlformats.org/officeDocument/2006/relationships/image" Target="../media/image866.emf"/><Relationship Id="rId44" Type="http://schemas.openxmlformats.org/officeDocument/2006/relationships/customXml" Target="../ink/ink1574.xml"/><Relationship Id="rId65" Type="http://schemas.openxmlformats.org/officeDocument/2006/relationships/image" Target="../media/image839.emf"/><Relationship Id="rId86" Type="http://schemas.openxmlformats.org/officeDocument/2006/relationships/customXml" Target="../ink/ink1595.xml"/><Relationship Id="rId130" Type="http://schemas.openxmlformats.org/officeDocument/2006/relationships/customXml" Target="../ink/ink1617.xml"/><Relationship Id="rId151" Type="http://schemas.openxmlformats.org/officeDocument/2006/relationships/image" Target="../media/image882.emf"/><Relationship Id="rId172" Type="http://schemas.openxmlformats.org/officeDocument/2006/relationships/customXml" Target="../ink/ink1638.xml"/><Relationship Id="rId193" Type="http://schemas.openxmlformats.org/officeDocument/2006/relationships/image" Target="../media/image903.emf"/><Relationship Id="rId13" Type="http://schemas.openxmlformats.org/officeDocument/2006/relationships/image" Target="../media/image813.emf"/><Relationship Id="rId109" Type="http://schemas.openxmlformats.org/officeDocument/2006/relationships/image" Target="../media/image861.emf"/><Relationship Id="rId34" Type="http://schemas.openxmlformats.org/officeDocument/2006/relationships/customXml" Target="../ink/ink1569.xml"/><Relationship Id="rId50" Type="http://schemas.openxmlformats.org/officeDocument/2006/relationships/customXml" Target="../ink/ink1577.xml"/><Relationship Id="rId55" Type="http://schemas.openxmlformats.org/officeDocument/2006/relationships/image" Target="../media/image834.emf"/><Relationship Id="rId76" Type="http://schemas.openxmlformats.org/officeDocument/2006/relationships/customXml" Target="../ink/ink1590.xml"/><Relationship Id="rId97" Type="http://schemas.openxmlformats.org/officeDocument/2006/relationships/image" Target="../media/image855.emf"/><Relationship Id="rId104" Type="http://schemas.openxmlformats.org/officeDocument/2006/relationships/customXml" Target="../ink/ink1604.xml"/><Relationship Id="rId120" Type="http://schemas.openxmlformats.org/officeDocument/2006/relationships/customXml" Target="../ink/ink1612.xml"/><Relationship Id="rId125" Type="http://schemas.openxmlformats.org/officeDocument/2006/relationships/image" Target="../media/image869.emf"/><Relationship Id="rId141" Type="http://schemas.openxmlformats.org/officeDocument/2006/relationships/image" Target="../media/image877.emf"/><Relationship Id="rId146" Type="http://schemas.openxmlformats.org/officeDocument/2006/relationships/customXml" Target="../ink/ink1625.xml"/><Relationship Id="rId167" Type="http://schemas.openxmlformats.org/officeDocument/2006/relationships/image" Target="../media/image890.emf"/><Relationship Id="rId188" Type="http://schemas.openxmlformats.org/officeDocument/2006/relationships/customXml" Target="../ink/ink1646.xml"/><Relationship Id="rId7" Type="http://schemas.openxmlformats.org/officeDocument/2006/relationships/image" Target="../media/image810.emf"/><Relationship Id="rId71" Type="http://schemas.openxmlformats.org/officeDocument/2006/relationships/image" Target="../media/image842.emf"/><Relationship Id="rId92" Type="http://schemas.openxmlformats.org/officeDocument/2006/relationships/customXml" Target="../ink/ink1598.xml"/><Relationship Id="rId162" Type="http://schemas.openxmlformats.org/officeDocument/2006/relationships/customXml" Target="../ink/ink1633.xml"/><Relationship Id="rId183" Type="http://schemas.openxmlformats.org/officeDocument/2006/relationships/image" Target="../media/image898.emf"/><Relationship Id="rId2" Type="http://schemas.openxmlformats.org/officeDocument/2006/relationships/customXml" Target="../ink/ink1553.xml"/><Relationship Id="rId29" Type="http://schemas.openxmlformats.org/officeDocument/2006/relationships/image" Target="../media/image821.emf"/><Relationship Id="rId24" Type="http://schemas.openxmlformats.org/officeDocument/2006/relationships/customXml" Target="../ink/ink1564.xml"/><Relationship Id="rId40" Type="http://schemas.openxmlformats.org/officeDocument/2006/relationships/customXml" Target="../ink/ink1572.xml"/><Relationship Id="rId45" Type="http://schemas.openxmlformats.org/officeDocument/2006/relationships/image" Target="../media/image829.emf"/><Relationship Id="rId66" Type="http://schemas.openxmlformats.org/officeDocument/2006/relationships/customXml" Target="../ink/ink1585.xml"/><Relationship Id="rId87" Type="http://schemas.openxmlformats.org/officeDocument/2006/relationships/image" Target="../media/image850.emf"/><Relationship Id="rId110" Type="http://schemas.openxmlformats.org/officeDocument/2006/relationships/customXml" Target="../ink/ink1607.xml"/><Relationship Id="rId115" Type="http://schemas.openxmlformats.org/officeDocument/2006/relationships/image" Target="../media/image864.emf"/><Relationship Id="rId131" Type="http://schemas.openxmlformats.org/officeDocument/2006/relationships/image" Target="../media/image872.emf"/><Relationship Id="rId136" Type="http://schemas.openxmlformats.org/officeDocument/2006/relationships/customXml" Target="../ink/ink1620.xml"/><Relationship Id="rId157" Type="http://schemas.openxmlformats.org/officeDocument/2006/relationships/image" Target="../media/image885.emf"/><Relationship Id="rId178" Type="http://schemas.openxmlformats.org/officeDocument/2006/relationships/customXml" Target="../ink/ink1641.xml"/><Relationship Id="rId61" Type="http://schemas.openxmlformats.org/officeDocument/2006/relationships/image" Target="../media/image837.emf"/><Relationship Id="rId82" Type="http://schemas.openxmlformats.org/officeDocument/2006/relationships/customXml" Target="../ink/ink1593.xml"/><Relationship Id="rId152" Type="http://schemas.openxmlformats.org/officeDocument/2006/relationships/customXml" Target="../ink/ink1628.xml"/><Relationship Id="rId173" Type="http://schemas.openxmlformats.org/officeDocument/2006/relationships/image" Target="../media/image893.emf"/><Relationship Id="rId194" Type="http://schemas.openxmlformats.org/officeDocument/2006/relationships/customXml" Target="../ink/ink1649.xml"/><Relationship Id="rId19" Type="http://schemas.openxmlformats.org/officeDocument/2006/relationships/image" Target="../media/image816.emf"/><Relationship Id="rId14" Type="http://schemas.openxmlformats.org/officeDocument/2006/relationships/customXml" Target="../ink/ink1559.xml"/><Relationship Id="rId30" Type="http://schemas.openxmlformats.org/officeDocument/2006/relationships/customXml" Target="../ink/ink1567.xml"/><Relationship Id="rId35" Type="http://schemas.openxmlformats.org/officeDocument/2006/relationships/image" Target="../media/image824.emf"/><Relationship Id="rId56" Type="http://schemas.openxmlformats.org/officeDocument/2006/relationships/customXml" Target="../ink/ink1580.xml"/><Relationship Id="rId77" Type="http://schemas.openxmlformats.org/officeDocument/2006/relationships/image" Target="../media/image845.emf"/><Relationship Id="rId100" Type="http://schemas.openxmlformats.org/officeDocument/2006/relationships/customXml" Target="../ink/ink1602.xml"/><Relationship Id="rId105" Type="http://schemas.openxmlformats.org/officeDocument/2006/relationships/image" Target="../media/image859.emf"/><Relationship Id="rId126" Type="http://schemas.openxmlformats.org/officeDocument/2006/relationships/customXml" Target="../ink/ink1615.xml"/><Relationship Id="rId147" Type="http://schemas.openxmlformats.org/officeDocument/2006/relationships/image" Target="../media/image880.emf"/><Relationship Id="rId168" Type="http://schemas.openxmlformats.org/officeDocument/2006/relationships/customXml" Target="../ink/ink1636.xml"/><Relationship Id="rId8" Type="http://schemas.openxmlformats.org/officeDocument/2006/relationships/customXml" Target="../ink/ink1556.xml"/><Relationship Id="rId51" Type="http://schemas.openxmlformats.org/officeDocument/2006/relationships/image" Target="../media/image832.emf"/><Relationship Id="rId72" Type="http://schemas.openxmlformats.org/officeDocument/2006/relationships/customXml" Target="../ink/ink1588.xml"/><Relationship Id="rId93" Type="http://schemas.openxmlformats.org/officeDocument/2006/relationships/image" Target="../media/image853.emf"/><Relationship Id="rId98" Type="http://schemas.openxmlformats.org/officeDocument/2006/relationships/customXml" Target="../ink/ink1601.xml"/><Relationship Id="rId121" Type="http://schemas.openxmlformats.org/officeDocument/2006/relationships/image" Target="../media/image867.emf"/><Relationship Id="rId142" Type="http://schemas.openxmlformats.org/officeDocument/2006/relationships/customXml" Target="../ink/ink1623.xml"/><Relationship Id="rId163" Type="http://schemas.openxmlformats.org/officeDocument/2006/relationships/image" Target="../media/image888.emf"/><Relationship Id="rId184" Type="http://schemas.openxmlformats.org/officeDocument/2006/relationships/customXml" Target="../ink/ink1644.xml"/><Relationship Id="rId189" Type="http://schemas.openxmlformats.org/officeDocument/2006/relationships/image" Target="../media/image901.emf"/><Relationship Id="rId3" Type="http://schemas.openxmlformats.org/officeDocument/2006/relationships/image" Target="../media/image808.emf"/><Relationship Id="rId25" Type="http://schemas.openxmlformats.org/officeDocument/2006/relationships/image" Target="../media/image819.emf"/><Relationship Id="rId46" Type="http://schemas.openxmlformats.org/officeDocument/2006/relationships/customXml" Target="../ink/ink1575.xml"/><Relationship Id="rId67" Type="http://schemas.openxmlformats.org/officeDocument/2006/relationships/image" Target="../media/image840.emf"/><Relationship Id="rId116" Type="http://schemas.openxmlformats.org/officeDocument/2006/relationships/customXml" Target="../ink/ink1610.xml"/><Relationship Id="rId137" Type="http://schemas.openxmlformats.org/officeDocument/2006/relationships/image" Target="../media/image875.emf"/><Relationship Id="rId158" Type="http://schemas.openxmlformats.org/officeDocument/2006/relationships/customXml" Target="../ink/ink1631.xml"/><Relationship Id="rId20" Type="http://schemas.openxmlformats.org/officeDocument/2006/relationships/customXml" Target="../ink/ink1562.xml"/><Relationship Id="rId41" Type="http://schemas.openxmlformats.org/officeDocument/2006/relationships/image" Target="../media/image827.emf"/><Relationship Id="rId62" Type="http://schemas.openxmlformats.org/officeDocument/2006/relationships/customXml" Target="../ink/ink1583.xml"/><Relationship Id="rId83" Type="http://schemas.openxmlformats.org/officeDocument/2006/relationships/image" Target="../media/image848.emf"/><Relationship Id="rId88" Type="http://schemas.openxmlformats.org/officeDocument/2006/relationships/customXml" Target="../ink/ink1596.xml"/><Relationship Id="rId111" Type="http://schemas.openxmlformats.org/officeDocument/2006/relationships/image" Target="../media/image862.emf"/><Relationship Id="rId132" Type="http://schemas.openxmlformats.org/officeDocument/2006/relationships/customXml" Target="../ink/ink1618.xml"/><Relationship Id="rId153" Type="http://schemas.openxmlformats.org/officeDocument/2006/relationships/image" Target="../media/image883.emf"/><Relationship Id="rId174" Type="http://schemas.openxmlformats.org/officeDocument/2006/relationships/customXml" Target="../ink/ink1639.xml"/><Relationship Id="rId179" Type="http://schemas.openxmlformats.org/officeDocument/2006/relationships/image" Target="../media/image896.emf"/><Relationship Id="rId195" Type="http://schemas.openxmlformats.org/officeDocument/2006/relationships/image" Target="../media/image904.emf"/><Relationship Id="rId190" Type="http://schemas.openxmlformats.org/officeDocument/2006/relationships/customXml" Target="../ink/ink1647.xml"/><Relationship Id="rId15" Type="http://schemas.openxmlformats.org/officeDocument/2006/relationships/image" Target="../media/image814.emf"/><Relationship Id="rId36" Type="http://schemas.openxmlformats.org/officeDocument/2006/relationships/customXml" Target="../ink/ink1570.xml"/><Relationship Id="rId57" Type="http://schemas.openxmlformats.org/officeDocument/2006/relationships/image" Target="../media/image835.emf"/><Relationship Id="rId106" Type="http://schemas.openxmlformats.org/officeDocument/2006/relationships/customXml" Target="../ink/ink1605.xml"/><Relationship Id="rId127" Type="http://schemas.openxmlformats.org/officeDocument/2006/relationships/image" Target="../media/image870.emf"/><Relationship Id="rId10" Type="http://schemas.openxmlformats.org/officeDocument/2006/relationships/customXml" Target="../ink/ink1557.xml"/><Relationship Id="rId31" Type="http://schemas.openxmlformats.org/officeDocument/2006/relationships/image" Target="../media/image822.emf"/><Relationship Id="rId52" Type="http://schemas.openxmlformats.org/officeDocument/2006/relationships/customXml" Target="../ink/ink1578.xml"/><Relationship Id="rId73" Type="http://schemas.openxmlformats.org/officeDocument/2006/relationships/image" Target="../media/image843.emf"/><Relationship Id="rId78" Type="http://schemas.openxmlformats.org/officeDocument/2006/relationships/customXml" Target="../ink/ink1591.xml"/><Relationship Id="rId94" Type="http://schemas.openxmlformats.org/officeDocument/2006/relationships/customXml" Target="../ink/ink1599.xml"/><Relationship Id="rId99" Type="http://schemas.openxmlformats.org/officeDocument/2006/relationships/image" Target="../media/image856.emf"/><Relationship Id="rId101" Type="http://schemas.openxmlformats.org/officeDocument/2006/relationships/image" Target="../media/image857.emf"/><Relationship Id="rId122" Type="http://schemas.openxmlformats.org/officeDocument/2006/relationships/customXml" Target="../ink/ink1613.xml"/><Relationship Id="rId143" Type="http://schemas.openxmlformats.org/officeDocument/2006/relationships/image" Target="../media/image878.emf"/><Relationship Id="rId148" Type="http://schemas.openxmlformats.org/officeDocument/2006/relationships/customXml" Target="../ink/ink1626.xml"/><Relationship Id="rId164" Type="http://schemas.openxmlformats.org/officeDocument/2006/relationships/customXml" Target="../ink/ink1634.xml"/><Relationship Id="rId169" Type="http://schemas.openxmlformats.org/officeDocument/2006/relationships/image" Target="../media/image891.emf"/><Relationship Id="rId185" Type="http://schemas.openxmlformats.org/officeDocument/2006/relationships/image" Target="../media/image899.emf"/><Relationship Id="rId4" Type="http://schemas.openxmlformats.org/officeDocument/2006/relationships/customXml" Target="../ink/ink1554.xml"/><Relationship Id="rId9" Type="http://schemas.openxmlformats.org/officeDocument/2006/relationships/image" Target="../media/image811.emf"/><Relationship Id="rId180" Type="http://schemas.openxmlformats.org/officeDocument/2006/relationships/customXml" Target="../ink/ink1642.xml"/><Relationship Id="rId26" Type="http://schemas.openxmlformats.org/officeDocument/2006/relationships/customXml" Target="../ink/ink1565.xml"/><Relationship Id="rId47" Type="http://schemas.openxmlformats.org/officeDocument/2006/relationships/image" Target="../media/image830.emf"/><Relationship Id="rId68" Type="http://schemas.openxmlformats.org/officeDocument/2006/relationships/customXml" Target="../ink/ink1586.xml"/><Relationship Id="rId89" Type="http://schemas.openxmlformats.org/officeDocument/2006/relationships/image" Target="../media/image851.emf"/><Relationship Id="rId112" Type="http://schemas.openxmlformats.org/officeDocument/2006/relationships/customXml" Target="../ink/ink1608.xml"/><Relationship Id="rId133" Type="http://schemas.openxmlformats.org/officeDocument/2006/relationships/image" Target="../media/image873.emf"/><Relationship Id="rId154" Type="http://schemas.openxmlformats.org/officeDocument/2006/relationships/customXml" Target="../ink/ink1629.xml"/><Relationship Id="rId175" Type="http://schemas.openxmlformats.org/officeDocument/2006/relationships/image" Target="../media/image894.emf"/><Relationship Id="rId16" Type="http://schemas.openxmlformats.org/officeDocument/2006/relationships/customXml" Target="../ink/ink1560.xml"/><Relationship Id="rId37" Type="http://schemas.openxmlformats.org/officeDocument/2006/relationships/image" Target="../media/image825.emf"/><Relationship Id="rId58" Type="http://schemas.openxmlformats.org/officeDocument/2006/relationships/customXml" Target="../ink/ink1581.xml"/><Relationship Id="rId79" Type="http://schemas.openxmlformats.org/officeDocument/2006/relationships/image" Target="../media/image846.emf"/><Relationship Id="rId102" Type="http://schemas.openxmlformats.org/officeDocument/2006/relationships/customXml" Target="../ink/ink1603.xml"/><Relationship Id="rId123" Type="http://schemas.openxmlformats.org/officeDocument/2006/relationships/image" Target="../media/image868.emf"/><Relationship Id="rId144" Type="http://schemas.openxmlformats.org/officeDocument/2006/relationships/customXml" Target="../ink/ink1624.xml"/><Relationship Id="rId90" Type="http://schemas.openxmlformats.org/officeDocument/2006/relationships/customXml" Target="../ink/ink1597.xml"/><Relationship Id="rId165" Type="http://schemas.openxmlformats.org/officeDocument/2006/relationships/image" Target="../media/image889.emf"/><Relationship Id="rId186" Type="http://schemas.openxmlformats.org/officeDocument/2006/relationships/customXml" Target="../ink/ink1645.xml"/><Relationship Id="rId27" Type="http://schemas.openxmlformats.org/officeDocument/2006/relationships/image" Target="../media/image820.emf"/><Relationship Id="rId48" Type="http://schemas.openxmlformats.org/officeDocument/2006/relationships/customXml" Target="../ink/ink1576.xml"/><Relationship Id="rId69" Type="http://schemas.openxmlformats.org/officeDocument/2006/relationships/image" Target="../media/image841.emf"/><Relationship Id="rId113" Type="http://schemas.openxmlformats.org/officeDocument/2006/relationships/image" Target="../media/image863.emf"/><Relationship Id="rId134" Type="http://schemas.openxmlformats.org/officeDocument/2006/relationships/customXml" Target="../ink/ink1619.xml"/><Relationship Id="rId80" Type="http://schemas.openxmlformats.org/officeDocument/2006/relationships/customXml" Target="../ink/ink1592.xml"/><Relationship Id="rId155" Type="http://schemas.openxmlformats.org/officeDocument/2006/relationships/image" Target="../media/image884.emf"/><Relationship Id="rId176" Type="http://schemas.openxmlformats.org/officeDocument/2006/relationships/customXml" Target="../ink/ink1640.xml"/><Relationship Id="rId17" Type="http://schemas.openxmlformats.org/officeDocument/2006/relationships/image" Target="../media/image815.emf"/><Relationship Id="rId38" Type="http://schemas.openxmlformats.org/officeDocument/2006/relationships/customXml" Target="../ink/ink1571.xml"/><Relationship Id="rId59" Type="http://schemas.openxmlformats.org/officeDocument/2006/relationships/image" Target="../media/image836.emf"/><Relationship Id="rId103" Type="http://schemas.openxmlformats.org/officeDocument/2006/relationships/image" Target="../media/image858.emf"/><Relationship Id="rId124" Type="http://schemas.openxmlformats.org/officeDocument/2006/relationships/customXml" Target="../ink/ink1614.xml"/><Relationship Id="rId70" Type="http://schemas.openxmlformats.org/officeDocument/2006/relationships/customXml" Target="../ink/ink1587.xml"/><Relationship Id="rId91" Type="http://schemas.openxmlformats.org/officeDocument/2006/relationships/image" Target="../media/image852.emf"/><Relationship Id="rId145" Type="http://schemas.openxmlformats.org/officeDocument/2006/relationships/image" Target="../media/image879.emf"/><Relationship Id="rId166" Type="http://schemas.openxmlformats.org/officeDocument/2006/relationships/customXml" Target="../ink/ink1635.xml"/><Relationship Id="rId187" Type="http://schemas.openxmlformats.org/officeDocument/2006/relationships/image" Target="../media/image900.emf"/><Relationship Id="rId1" Type="http://schemas.openxmlformats.org/officeDocument/2006/relationships/slideLayout" Target="../slideLayouts/slideLayout2.xml"/><Relationship Id="rId28" Type="http://schemas.openxmlformats.org/officeDocument/2006/relationships/customXml" Target="../ink/ink1566.xml"/><Relationship Id="rId49" Type="http://schemas.openxmlformats.org/officeDocument/2006/relationships/image" Target="../media/image831.emf"/><Relationship Id="rId114" Type="http://schemas.openxmlformats.org/officeDocument/2006/relationships/customXml" Target="../ink/ink1609.xml"/><Relationship Id="rId60" Type="http://schemas.openxmlformats.org/officeDocument/2006/relationships/customXml" Target="../ink/ink1582.xml"/><Relationship Id="rId81" Type="http://schemas.openxmlformats.org/officeDocument/2006/relationships/image" Target="../media/image847.emf"/><Relationship Id="rId135" Type="http://schemas.openxmlformats.org/officeDocument/2006/relationships/image" Target="../media/image874.emf"/><Relationship Id="rId156" Type="http://schemas.openxmlformats.org/officeDocument/2006/relationships/customXml" Target="../ink/ink1630.xml"/><Relationship Id="rId177" Type="http://schemas.openxmlformats.org/officeDocument/2006/relationships/image" Target="../media/image895.emf"/><Relationship Id="rId18" Type="http://schemas.openxmlformats.org/officeDocument/2006/relationships/customXml" Target="../ink/ink1561.xml"/><Relationship Id="rId39" Type="http://schemas.openxmlformats.org/officeDocument/2006/relationships/image" Target="../media/image826.emf"/></Relationships>
</file>

<file path=ppt/slides/_rels/slide27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962.emf"/><Relationship Id="rId21" Type="http://schemas.openxmlformats.org/officeDocument/2006/relationships/image" Target="../media/image914.emf"/><Relationship Id="rId42" Type="http://schemas.openxmlformats.org/officeDocument/2006/relationships/customXml" Target="../ink/ink1670.xml"/><Relationship Id="rId63" Type="http://schemas.openxmlformats.org/officeDocument/2006/relationships/image" Target="../media/image935.emf"/><Relationship Id="rId84" Type="http://schemas.openxmlformats.org/officeDocument/2006/relationships/customXml" Target="../ink/ink1691.xml"/><Relationship Id="rId138" Type="http://schemas.openxmlformats.org/officeDocument/2006/relationships/customXml" Target="../ink/ink1718.xml"/><Relationship Id="rId159" Type="http://schemas.openxmlformats.org/officeDocument/2006/relationships/image" Target="../media/image983.emf"/><Relationship Id="rId107" Type="http://schemas.openxmlformats.org/officeDocument/2006/relationships/image" Target="../media/image957.emf"/><Relationship Id="rId11" Type="http://schemas.openxmlformats.org/officeDocument/2006/relationships/image" Target="../media/image909.emf"/><Relationship Id="rId32" Type="http://schemas.openxmlformats.org/officeDocument/2006/relationships/customXml" Target="../ink/ink1665.xml"/><Relationship Id="rId53" Type="http://schemas.openxmlformats.org/officeDocument/2006/relationships/image" Target="../media/image930.emf"/><Relationship Id="rId74" Type="http://schemas.openxmlformats.org/officeDocument/2006/relationships/customXml" Target="../ink/ink1686.xml"/><Relationship Id="rId128" Type="http://schemas.openxmlformats.org/officeDocument/2006/relationships/customXml" Target="../ink/ink1713.xml"/><Relationship Id="rId149" Type="http://schemas.openxmlformats.org/officeDocument/2006/relationships/image" Target="../media/image978.emf"/><Relationship Id="rId5" Type="http://schemas.openxmlformats.org/officeDocument/2006/relationships/image" Target="../media/image906.emf"/><Relationship Id="rId95" Type="http://schemas.openxmlformats.org/officeDocument/2006/relationships/image" Target="../media/image951.emf"/><Relationship Id="rId160" Type="http://schemas.openxmlformats.org/officeDocument/2006/relationships/customXml" Target="../ink/ink1729.xml"/><Relationship Id="rId22" Type="http://schemas.openxmlformats.org/officeDocument/2006/relationships/customXml" Target="../ink/ink1660.xml"/><Relationship Id="rId43" Type="http://schemas.openxmlformats.org/officeDocument/2006/relationships/image" Target="../media/image925.emf"/><Relationship Id="rId64" Type="http://schemas.openxmlformats.org/officeDocument/2006/relationships/customXml" Target="../ink/ink1681.xml"/><Relationship Id="rId118" Type="http://schemas.openxmlformats.org/officeDocument/2006/relationships/customXml" Target="../ink/ink1708.xml"/><Relationship Id="rId139" Type="http://schemas.openxmlformats.org/officeDocument/2006/relationships/image" Target="../media/image973.emf"/><Relationship Id="rId85" Type="http://schemas.openxmlformats.org/officeDocument/2006/relationships/image" Target="../media/image946.emf"/><Relationship Id="rId150" Type="http://schemas.openxmlformats.org/officeDocument/2006/relationships/customXml" Target="../ink/ink1724.xml"/><Relationship Id="rId12" Type="http://schemas.openxmlformats.org/officeDocument/2006/relationships/customXml" Target="../ink/ink1655.xml"/><Relationship Id="rId17" Type="http://schemas.openxmlformats.org/officeDocument/2006/relationships/image" Target="../media/image912.emf"/><Relationship Id="rId33" Type="http://schemas.openxmlformats.org/officeDocument/2006/relationships/image" Target="../media/image920.emf"/><Relationship Id="rId38" Type="http://schemas.openxmlformats.org/officeDocument/2006/relationships/customXml" Target="../ink/ink1668.xml"/><Relationship Id="rId59" Type="http://schemas.openxmlformats.org/officeDocument/2006/relationships/image" Target="../media/image933.emf"/><Relationship Id="rId103" Type="http://schemas.openxmlformats.org/officeDocument/2006/relationships/image" Target="../media/image955.emf"/><Relationship Id="rId108" Type="http://schemas.openxmlformats.org/officeDocument/2006/relationships/customXml" Target="../ink/ink1703.xml"/><Relationship Id="rId124" Type="http://schemas.openxmlformats.org/officeDocument/2006/relationships/customXml" Target="../ink/ink1711.xml"/><Relationship Id="rId129" Type="http://schemas.openxmlformats.org/officeDocument/2006/relationships/image" Target="../media/image968.emf"/><Relationship Id="rId54" Type="http://schemas.openxmlformats.org/officeDocument/2006/relationships/customXml" Target="../ink/ink1676.xml"/><Relationship Id="rId70" Type="http://schemas.openxmlformats.org/officeDocument/2006/relationships/customXml" Target="../ink/ink1684.xml"/><Relationship Id="rId75" Type="http://schemas.openxmlformats.org/officeDocument/2006/relationships/image" Target="../media/image941.emf"/><Relationship Id="rId91" Type="http://schemas.openxmlformats.org/officeDocument/2006/relationships/image" Target="../media/image949.emf"/><Relationship Id="rId96" Type="http://schemas.openxmlformats.org/officeDocument/2006/relationships/customXml" Target="../ink/ink1697.xml"/><Relationship Id="rId140" Type="http://schemas.openxmlformats.org/officeDocument/2006/relationships/customXml" Target="../ink/ink1719.xml"/><Relationship Id="rId145" Type="http://schemas.openxmlformats.org/officeDocument/2006/relationships/image" Target="../media/image976.emf"/><Relationship Id="rId161" Type="http://schemas.openxmlformats.org/officeDocument/2006/relationships/image" Target="../media/image98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52.xml"/><Relationship Id="rId23" Type="http://schemas.openxmlformats.org/officeDocument/2006/relationships/image" Target="../media/image915.emf"/><Relationship Id="rId28" Type="http://schemas.openxmlformats.org/officeDocument/2006/relationships/customXml" Target="../ink/ink1663.xml"/><Relationship Id="rId49" Type="http://schemas.openxmlformats.org/officeDocument/2006/relationships/image" Target="../media/image928.emf"/><Relationship Id="rId114" Type="http://schemas.openxmlformats.org/officeDocument/2006/relationships/customXml" Target="../ink/ink1706.xml"/><Relationship Id="rId119" Type="http://schemas.openxmlformats.org/officeDocument/2006/relationships/image" Target="../media/image963.emf"/><Relationship Id="rId44" Type="http://schemas.openxmlformats.org/officeDocument/2006/relationships/customXml" Target="../ink/ink1671.xml"/><Relationship Id="rId60" Type="http://schemas.openxmlformats.org/officeDocument/2006/relationships/customXml" Target="../ink/ink1679.xml"/><Relationship Id="rId65" Type="http://schemas.openxmlformats.org/officeDocument/2006/relationships/image" Target="../media/image936.emf"/><Relationship Id="rId81" Type="http://schemas.openxmlformats.org/officeDocument/2006/relationships/image" Target="../media/image944.emf"/><Relationship Id="rId86" Type="http://schemas.openxmlformats.org/officeDocument/2006/relationships/customXml" Target="../ink/ink1692.xml"/><Relationship Id="rId130" Type="http://schemas.openxmlformats.org/officeDocument/2006/relationships/customXml" Target="../ink/ink1714.xml"/><Relationship Id="rId135" Type="http://schemas.openxmlformats.org/officeDocument/2006/relationships/image" Target="../media/image971.emf"/><Relationship Id="rId151" Type="http://schemas.openxmlformats.org/officeDocument/2006/relationships/image" Target="../media/image979.emf"/><Relationship Id="rId156" Type="http://schemas.openxmlformats.org/officeDocument/2006/relationships/customXml" Target="../ink/ink1727.xml"/><Relationship Id="rId13" Type="http://schemas.openxmlformats.org/officeDocument/2006/relationships/image" Target="../media/image910.emf"/><Relationship Id="rId18" Type="http://schemas.openxmlformats.org/officeDocument/2006/relationships/customXml" Target="../ink/ink1658.xml"/><Relationship Id="rId39" Type="http://schemas.openxmlformats.org/officeDocument/2006/relationships/image" Target="../media/image923.emf"/><Relationship Id="rId109" Type="http://schemas.openxmlformats.org/officeDocument/2006/relationships/image" Target="../media/image958.emf"/><Relationship Id="rId34" Type="http://schemas.openxmlformats.org/officeDocument/2006/relationships/customXml" Target="../ink/ink1666.xml"/><Relationship Id="rId50" Type="http://schemas.openxmlformats.org/officeDocument/2006/relationships/customXml" Target="../ink/ink1674.xml"/><Relationship Id="rId55" Type="http://schemas.openxmlformats.org/officeDocument/2006/relationships/image" Target="../media/image931.emf"/><Relationship Id="rId76" Type="http://schemas.openxmlformats.org/officeDocument/2006/relationships/customXml" Target="../ink/ink1687.xml"/><Relationship Id="rId97" Type="http://schemas.openxmlformats.org/officeDocument/2006/relationships/image" Target="../media/image952.emf"/><Relationship Id="rId104" Type="http://schemas.openxmlformats.org/officeDocument/2006/relationships/customXml" Target="../ink/ink1701.xml"/><Relationship Id="rId120" Type="http://schemas.openxmlformats.org/officeDocument/2006/relationships/customXml" Target="../ink/ink1709.xml"/><Relationship Id="rId125" Type="http://schemas.openxmlformats.org/officeDocument/2006/relationships/image" Target="../media/image966.emf"/><Relationship Id="rId141" Type="http://schemas.openxmlformats.org/officeDocument/2006/relationships/image" Target="../media/image974.emf"/><Relationship Id="rId146" Type="http://schemas.openxmlformats.org/officeDocument/2006/relationships/customXml" Target="../ink/ink1722.xml"/><Relationship Id="rId7" Type="http://schemas.openxmlformats.org/officeDocument/2006/relationships/image" Target="../media/image907.emf"/><Relationship Id="rId71" Type="http://schemas.openxmlformats.org/officeDocument/2006/relationships/image" Target="../media/image939.emf"/><Relationship Id="rId92" Type="http://schemas.openxmlformats.org/officeDocument/2006/relationships/customXml" Target="../ink/ink1695.xml"/><Relationship Id="rId2" Type="http://schemas.openxmlformats.org/officeDocument/2006/relationships/customXml" Target="../ink/ink1650.xml"/><Relationship Id="rId29" Type="http://schemas.openxmlformats.org/officeDocument/2006/relationships/image" Target="../media/image918.emf"/><Relationship Id="rId24" Type="http://schemas.openxmlformats.org/officeDocument/2006/relationships/customXml" Target="../ink/ink1661.xml"/><Relationship Id="rId40" Type="http://schemas.openxmlformats.org/officeDocument/2006/relationships/customXml" Target="../ink/ink1669.xml"/><Relationship Id="rId45" Type="http://schemas.openxmlformats.org/officeDocument/2006/relationships/image" Target="../media/image926.emf"/><Relationship Id="rId66" Type="http://schemas.openxmlformats.org/officeDocument/2006/relationships/customXml" Target="../ink/ink1682.xml"/><Relationship Id="rId87" Type="http://schemas.openxmlformats.org/officeDocument/2006/relationships/image" Target="../media/image947.emf"/><Relationship Id="rId110" Type="http://schemas.openxmlformats.org/officeDocument/2006/relationships/customXml" Target="../ink/ink1704.xml"/><Relationship Id="rId115" Type="http://schemas.openxmlformats.org/officeDocument/2006/relationships/image" Target="../media/image961.emf"/><Relationship Id="rId131" Type="http://schemas.openxmlformats.org/officeDocument/2006/relationships/image" Target="../media/image969.emf"/><Relationship Id="rId136" Type="http://schemas.openxmlformats.org/officeDocument/2006/relationships/customXml" Target="../ink/ink1717.xml"/><Relationship Id="rId157" Type="http://schemas.openxmlformats.org/officeDocument/2006/relationships/image" Target="../media/image982.emf"/><Relationship Id="rId61" Type="http://schemas.openxmlformats.org/officeDocument/2006/relationships/image" Target="../media/image934.emf"/><Relationship Id="rId82" Type="http://schemas.openxmlformats.org/officeDocument/2006/relationships/customXml" Target="../ink/ink1690.xml"/><Relationship Id="rId152" Type="http://schemas.openxmlformats.org/officeDocument/2006/relationships/customXml" Target="../ink/ink1725.xml"/><Relationship Id="rId19" Type="http://schemas.openxmlformats.org/officeDocument/2006/relationships/image" Target="../media/image913.emf"/><Relationship Id="rId14" Type="http://schemas.openxmlformats.org/officeDocument/2006/relationships/customXml" Target="../ink/ink1656.xml"/><Relationship Id="rId30" Type="http://schemas.openxmlformats.org/officeDocument/2006/relationships/customXml" Target="../ink/ink1664.xml"/><Relationship Id="rId35" Type="http://schemas.openxmlformats.org/officeDocument/2006/relationships/image" Target="../media/image921.emf"/><Relationship Id="rId56" Type="http://schemas.openxmlformats.org/officeDocument/2006/relationships/customXml" Target="../ink/ink1677.xml"/><Relationship Id="rId77" Type="http://schemas.openxmlformats.org/officeDocument/2006/relationships/image" Target="../media/image942.emf"/><Relationship Id="rId100" Type="http://schemas.openxmlformats.org/officeDocument/2006/relationships/customXml" Target="../ink/ink1699.xml"/><Relationship Id="rId105" Type="http://schemas.openxmlformats.org/officeDocument/2006/relationships/image" Target="../media/image956.emf"/><Relationship Id="rId126" Type="http://schemas.openxmlformats.org/officeDocument/2006/relationships/customXml" Target="../ink/ink1712.xml"/><Relationship Id="rId147" Type="http://schemas.openxmlformats.org/officeDocument/2006/relationships/image" Target="../media/image977.emf"/><Relationship Id="rId8" Type="http://schemas.openxmlformats.org/officeDocument/2006/relationships/customXml" Target="../ink/ink1653.xml"/><Relationship Id="rId51" Type="http://schemas.openxmlformats.org/officeDocument/2006/relationships/image" Target="../media/image929.emf"/><Relationship Id="rId72" Type="http://schemas.openxmlformats.org/officeDocument/2006/relationships/customXml" Target="../ink/ink1685.xml"/><Relationship Id="rId93" Type="http://schemas.openxmlformats.org/officeDocument/2006/relationships/image" Target="../media/image950.emf"/><Relationship Id="rId98" Type="http://schemas.openxmlformats.org/officeDocument/2006/relationships/customXml" Target="../ink/ink1698.xml"/><Relationship Id="rId121" Type="http://schemas.openxmlformats.org/officeDocument/2006/relationships/image" Target="../media/image964.emf"/><Relationship Id="rId142" Type="http://schemas.openxmlformats.org/officeDocument/2006/relationships/customXml" Target="../ink/ink1720.xml"/><Relationship Id="rId3" Type="http://schemas.openxmlformats.org/officeDocument/2006/relationships/image" Target="../media/image905.emf"/><Relationship Id="rId25" Type="http://schemas.openxmlformats.org/officeDocument/2006/relationships/image" Target="../media/image916.emf"/><Relationship Id="rId46" Type="http://schemas.openxmlformats.org/officeDocument/2006/relationships/customXml" Target="../ink/ink1672.xml"/><Relationship Id="rId67" Type="http://schemas.openxmlformats.org/officeDocument/2006/relationships/image" Target="../media/image937.emf"/><Relationship Id="rId116" Type="http://schemas.openxmlformats.org/officeDocument/2006/relationships/customXml" Target="../ink/ink1707.xml"/><Relationship Id="rId137" Type="http://schemas.openxmlformats.org/officeDocument/2006/relationships/image" Target="../media/image972.emf"/><Relationship Id="rId158" Type="http://schemas.openxmlformats.org/officeDocument/2006/relationships/customXml" Target="../ink/ink1728.xml"/><Relationship Id="rId20" Type="http://schemas.openxmlformats.org/officeDocument/2006/relationships/customXml" Target="../ink/ink1659.xml"/><Relationship Id="rId41" Type="http://schemas.openxmlformats.org/officeDocument/2006/relationships/image" Target="../media/image924.emf"/><Relationship Id="rId62" Type="http://schemas.openxmlformats.org/officeDocument/2006/relationships/customXml" Target="../ink/ink1680.xml"/><Relationship Id="rId83" Type="http://schemas.openxmlformats.org/officeDocument/2006/relationships/image" Target="../media/image945.emf"/><Relationship Id="rId88" Type="http://schemas.openxmlformats.org/officeDocument/2006/relationships/customXml" Target="../ink/ink1693.xml"/><Relationship Id="rId111" Type="http://schemas.openxmlformats.org/officeDocument/2006/relationships/image" Target="../media/image959.emf"/><Relationship Id="rId132" Type="http://schemas.openxmlformats.org/officeDocument/2006/relationships/customXml" Target="../ink/ink1715.xml"/><Relationship Id="rId153" Type="http://schemas.openxmlformats.org/officeDocument/2006/relationships/image" Target="../media/image980.emf"/><Relationship Id="rId15" Type="http://schemas.openxmlformats.org/officeDocument/2006/relationships/image" Target="../media/image911.emf"/><Relationship Id="rId36" Type="http://schemas.openxmlformats.org/officeDocument/2006/relationships/customXml" Target="../ink/ink1667.xml"/><Relationship Id="rId57" Type="http://schemas.openxmlformats.org/officeDocument/2006/relationships/image" Target="../media/image932.emf"/><Relationship Id="rId106" Type="http://schemas.openxmlformats.org/officeDocument/2006/relationships/customXml" Target="../ink/ink1702.xml"/><Relationship Id="rId127" Type="http://schemas.openxmlformats.org/officeDocument/2006/relationships/image" Target="../media/image967.emf"/><Relationship Id="rId10" Type="http://schemas.openxmlformats.org/officeDocument/2006/relationships/customXml" Target="../ink/ink1654.xml"/><Relationship Id="rId31" Type="http://schemas.openxmlformats.org/officeDocument/2006/relationships/image" Target="../media/image919.emf"/><Relationship Id="rId52" Type="http://schemas.openxmlformats.org/officeDocument/2006/relationships/customXml" Target="../ink/ink1675.xml"/><Relationship Id="rId73" Type="http://schemas.openxmlformats.org/officeDocument/2006/relationships/image" Target="../media/image940.emf"/><Relationship Id="rId78" Type="http://schemas.openxmlformats.org/officeDocument/2006/relationships/customXml" Target="../ink/ink1688.xml"/><Relationship Id="rId94" Type="http://schemas.openxmlformats.org/officeDocument/2006/relationships/customXml" Target="../ink/ink1696.xml"/><Relationship Id="rId99" Type="http://schemas.openxmlformats.org/officeDocument/2006/relationships/image" Target="../media/image953.emf"/><Relationship Id="rId101" Type="http://schemas.openxmlformats.org/officeDocument/2006/relationships/image" Target="../media/image954.emf"/><Relationship Id="rId122" Type="http://schemas.openxmlformats.org/officeDocument/2006/relationships/customXml" Target="../ink/ink1710.xml"/><Relationship Id="rId143" Type="http://schemas.openxmlformats.org/officeDocument/2006/relationships/image" Target="../media/image975.emf"/><Relationship Id="rId148" Type="http://schemas.openxmlformats.org/officeDocument/2006/relationships/customXml" Target="../ink/ink1723.xml"/><Relationship Id="rId4" Type="http://schemas.openxmlformats.org/officeDocument/2006/relationships/customXml" Target="../ink/ink1651.xml"/><Relationship Id="rId9" Type="http://schemas.openxmlformats.org/officeDocument/2006/relationships/image" Target="../media/image908.emf"/><Relationship Id="rId26" Type="http://schemas.openxmlformats.org/officeDocument/2006/relationships/customXml" Target="../ink/ink1662.xml"/><Relationship Id="rId47" Type="http://schemas.openxmlformats.org/officeDocument/2006/relationships/image" Target="../media/image927.emf"/><Relationship Id="rId68" Type="http://schemas.openxmlformats.org/officeDocument/2006/relationships/customXml" Target="../ink/ink1683.xml"/><Relationship Id="rId89" Type="http://schemas.openxmlformats.org/officeDocument/2006/relationships/image" Target="../media/image948.emf"/><Relationship Id="rId112" Type="http://schemas.openxmlformats.org/officeDocument/2006/relationships/customXml" Target="../ink/ink1705.xml"/><Relationship Id="rId133" Type="http://schemas.openxmlformats.org/officeDocument/2006/relationships/image" Target="../media/image970.emf"/><Relationship Id="rId154" Type="http://schemas.openxmlformats.org/officeDocument/2006/relationships/customXml" Target="../ink/ink1726.xml"/><Relationship Id="rId16" Type="http://schemas.openxmlformats.org/officeDocument/2006/relationships/customXml" Target="../ink/ink1657.xml"/><Relationship Id="rId37" Type="http://schemas.openxmlformats.org/officeDocument/2006/relationships/image" Target="../media/image922.emf"/><Relationship Id="rId58" Type="http://schemas.openxmlformats.org/officeDocument/2006/relationships/customXml" Target="../ink/ink1678.xml"/><Relationship Id="rId79" Type="http://schemas.openxmlformats.org/officeDocument/2006/relationships/image" Target="../media/image943.emf"/><Relationship Id="rId102" Type="http://schemas.openxmlformats.org/officeDocument/2006/relationships/customXml" Target="../ink/ink1700.xml"/><Relationship Id="rId123" Type="http://schemas.openxmlformats.org/officeDocument/2006/relationships/image" Target="../media/image965.emf"/><Relationship Id="rId144" Type="http://schemas.openxmlformats.org/officeDocument/2006/relationships/customXml" Target="../ink/ink1721.xml"/><Relationship Id="rId90" Type="http://schemas.openxmlformats.org/officeDocument/2006/relationships/customXml" Target="../ink/ink1694.xml"/><Relationship Id="rId27" Type="http://schemas.openxmlformats.org/officeDocument/2006/relationships/image" Target="../media/image917.emf"/><Relationship Id="rId48" Type="http://schemas.openxmlformats.org/officeDocument/2006/relationships/customXml" Target="../ink/ink1673.xml"/><Relationship Id="rId69" Type="http://schemas.openxmlformats.org/officeDocument/2006/relationships/image" Target="../media/image938.emf"/><Relationship Id="rId113" Type="http://schemas.openxmlformats.org/officeDocument/2006/relationships/image" Target="../media/image960.emf"/><Relationship Id="rId134" Type="http://schemas.openxmlformats.org/officeDocument/2006/relationships/customXml" Target="../ink/ink1716.xml"/><Relationship Id="rId80" Type="http://schemas.openxmlformats.org/officeDocument/2006/relationships/customXml" Target="../ink/ink1689.xml"/><Relationship Id="rId155" Type="http://schemas.openxmlformats.org/officeDocument/2006/relationships/image" Target="../media/image981.emf"/></Relationships>
</file>

<file path=ppt/slides/_rels/slide28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040.emf"/><Relationship Id="rId21" Type="http://schemas.openxmlformats.org/officeDocument/2006/relationships/image" Target="../media/image994.emf"/><Relationship Id="rId42" Type="http://schemas.openxmlformats.org/officeDocument/2006/relationships/customXml" Target="../ink/ink1750.xml"/><Relationship Id="rId63" Type="http://schemas.openxmlformats.org/officeDocument/2006/relationships/image" Target="../media/image1015.emf"/><Relationship Id="rId84" Type="http://schemas.openxmlformats.org/officeDocument/2006/relationships/customXml" Target="../ink/ink1771.xml"/><Relationship Id="rId138" Type="http://schemas.openxmlformats.org/officeDocument/2006/relationships/customXml" Target="../ink/ink1798.xml"/><Relationship Id="rId159" Type="http://schemas.openxmlformats.org/officeDocument/2006/relationships/image" Target="../media/image1061.emf"/><Relationship Id="rId170" Type="http://schemas.openxmlformats.org/officeDocument/2006/relationships/customXml" Target="../ink/ink1814.xml"/><Relationship Id="rId191" Type="http://schemas.openxmlformats.org/officeDocument/2006/relationships/customXml" Target="../ink/ink1825.xml"/><Relationship Id="rId205" Type="http://schemas.openxmlformats.org/officeDocument/2006/relationships/customXml" Target="../ink/ink1832.xml"/><Relationship Id="rId107" Type="http://schemas.openxmlformats.org/officeDocument/2006/relationships/image" Target="../media/image1035.emf"/><Relationship Id="rId11" Type="http://schemas.openxmlformats.org/officeDocument/2006/relationships/image" Target="../media/image989.emf"/><Relationship Id="rId32" Type="http://schemas.openxmlformats.org/officeDocument/2006/relationships/customXml" Target="../ink/ink1745.xml"/><Relationship Id="rId53" Type="http://schemas.openxmlformats.org/officeDocument/2006/relationships/image" Target="../media/image1010.emf"/><Relationship Id="rId74" Type="http://schemas.openxmlformats.org/officeDocument/2006/relationships/customXml" Target="../ink/ink1766.xml"/><Relationship Id="rId128" Type="http://schemas.openxmlformats.org/officeDocument/2006/relationships/customXml" Target="../ink/ink1793.xml"/><Relationship Id="rId149" Type="http://schemas.openxmlformats.org/officeDocument/2006/relationships/image" Target="../media/image1056.emf"/><Relationship Id="rId5" Type="http://schemas.openxmlformats.org/officeDocument/2006/relationships/image" Target="../media/image986.emf"/><Relationship Id="rId95" Type="http://schemas.openxmlformats.org/officeDocument/2006/relationships/image" Target="../media/image1029.emf"/><Relationship Id="rId160" Type="http://schemas.openxmlformats.org/officeDocument/2006/relationships/customXml" Target="../ink/ink1809.xml"/><Relationship Id="rId181" Type="http://schemas.openxmlformats.org/officeDocument/2006/relationships/image" Target="../media/image1072.emf"/><Relationship Id="rId22" Type="http://schemas.openxmlformats.org/officeDocument/2006/relationships/customXml" Target="../ink/ink1740.xml"/><Relationship Id="rId43" Type="http://schemas.openxmlformats.org/officeDocument/2006/relationships/image" Target="../media/image1005.emf"/><Relationship Id="rId64" Type="http://schemas.openxmlformats.org/officeDocument/2006/relationships/customXml" Target="../ink/ink1761.xml"/><Relationship Id="rId118" Type="http://schemas.openxmlformats.org/officeDocument/2006/relationships/customXml" Target="../ink/ink1788.xml"/><Relationship Id="rId139" Type="http://schemas.openxmlformats.org/officeDocument/2006/relationships/image" Target="../media/image1051.emf"/><Relationship Id="rId85" Type="http://schemas.openxmlformats.org/officeDocument/2006/relationships/image" Target="../media/image1026.emf"/><Relationship Id="rId150" Type="http://schemas.openxmlformats.org/officeDocument/2006/relationships/customXml" Target="../ink/ink1804.xml"/><Relationship Id="rId171" Type="http://schemas.openxmlformats.org/officeDocument/2006/relationships/image" Target="../media/image1067.emf"/><Relationship Id="rId192" Type="http://schemas.openxmlformats.org/officeDocument/2006/relationships/image" Target="../media/image1077.emf"/><Relationship Id="rId206" Type="http://schemas.openxmlformats.org/officeDocument/2006/relationships/image" Target="../media/image1084.emf"/><Relationship Id="rId12" Type="http://schemas.openxmlformats.org/officeDocument/2006/relationships/customXml" Target="../ink/ink1735.xml"/><Relationship Id="rId33" Type="http://schemas.openxmlformats.org/officeDocument/2006/relationships/image" Target="../media/image1000.emf"/><Relationship Id="rId108" Type="http://schemas.openxmlformats.org/officeDocument/2006/relationships/customXml" Target="../ink/ink1783.xml"/><Relationship Id="rId129" Type="http://schemas.openxmlformats.org/officeDocument/2006/relationships/image" Target="../media/image1046.emf"/><Relationship Id="rId54" Type="http://schemas.openxmlformats.org/officeDocument/2006/relationships/customXml" Target="../ink/ink1756.xml"/><Relationship Id="rId75" Type="http://schemas.openxmlformats.org/officeDocument/2006/relationships/image" Target="../media/image1021.emf"/><Relationship Id="rId96" Type="http://schemas.openxmlformats.org/officeDocument/2006/relationships/customXml" Target="../ink/ink1777.xml"/><Relationship Id="rId140" Type="http://schemas.openxmlformats.org/officeDocument/2006/relationships/customXml" Target="../ink/ink1799.xml"/><Relationship Id="rId161" Type="http://schemas.openxmlformats.org/officeDocument/2006/relationships/image" Target="../media/image1062.emf"/><Relationship Id="rId182" Type="http://schemas.openxmlformats.org/officeDocument/2006/relationships/customXml" Target="../ink/ink1820.xml"/><Relationship Id="rId6" Type="http://schemas.openxmlformats.org/officeDocument/2006/relationships/customXml" Target="../ink/ink1732.xml"/><Relationship Id="rId23" Type="http://schemas.openxmlformats.org/officeDocument/2006/relationships/image" Target="../media/image995.emf"/><Relationship Id="rId119" Type="http://schemas.openxmlformats.org/officeDocument/2006/relationships/image" Target="../media/image1041.emf"/><Relationship Id="rId44" Type="http://schemas.openxmlformats.org/officeDocument/2006/relationships/customXml" Target="../ink/ink1751.xml"/><Relationship Id="rId65" Type="http://schemas.openxmlformats.org/officeDocument/2006/relationships/image" Target="../media/image1016.emf"/><Relationship Id="rId86" Type="http://schemas.openxmlformats.org/officeDocument/2006/relationships/customXml" Target="../ink/ink1772.xml"/><Relationship Id="rId130" Type="http://schemas.openxmlformats.org/officeDocument/2006/relationships/customXml" Target="../ink/ink1794.xml"/><Relationship Id="rId151" Type="http://schemas.openxmlformats.org/officeDocument/2006/relationships/image" Target="../media/image1057.emf"/><Relationship Id="rId172" Type="http://schemas.openxmlformats.org/officeDocument/2006/relationships/customXml" Target="../ink/ink1815.xml"/><Relationship Id="rId193" Type="http://schemas.openxmlformats.org/officeDocument/2006/relationships/customXml" Target="../ink/ink1826.xml"/><Relationship Id="rId207" Type="http://schemas.openxmlformats.org/officeDocument/2006/relationships/customXml" Target="../ink/ink1833.xml"/><Relationship Id="rId13" Type="http://schemas.openxmlformats.org/officeDocument/2006/relationships/image" Target="../media/image990.emf"/><Relationship Id="rId109" Type="http://schemas.openxmlformats.org/officeDocument/2006/relationships/image" Target="../media/image1036.emf"/><Relationship Id="rId34" Type="http://schemas.openxmlformats.org/officeDocument/2006/relationships/customXml" Target="../ink/ink1746.xml"/><Relationship Id="rId55" Type="http://schemas.openxmlformats.org/officeDocument/2006/relationships/image" Target="../media/image1011.emf"/><Relationship Id="rId76" Type="http://schemas.openxmlformats.org/officeDocument/2006/relationships/customXml" Target="../ink/ink1767.xml"/><Relationship Id="rId97" Type="http://schemas.openxmlformats.org/officeDocument/2006/relationships/image" Target="../media/image1030.emf"/><Relationship Id="rId120" Type="http://schemas.openxmlformats.org/officeDocument/2006/relationships/customXml" Target="../ink/ink1789.xml"/><Relationship Id="rId141" Type="http://schemas.openxmlformats.org/officeDocument/2006/relationships/image" Target="../media/image1052.emf"/><Relationship Id="rId7" Type="http://schemas.openxmlformats.org/officeDocument/2006/relationships/image" Target="../media/image987.emf"/><Relationship Id="rId162" Type="http://schemas.openxmlformats.org/officeDocument/2006/relationships/customXml" Target="../ink/ink1810.xml"/><Relationship Id="rId183" Type="http://schemas.openxmlformats.org/officeDocument/2006/relationships/image" Target="../media/image1073.emf"/><Relationship Id="rId24" Type="http://schemas.openxmlformats.org/officeDocument/2006/relationships/customXml" Target="../ink/ink1741.xml"/><Relationship Id="rId45" Type="http://schemas.openxmlformats.org/officeDocument/2006/relationships/image" Target="../media/image1006.emf"/><Relationship Id="rId66" Type="http://schemas.openxmlformats.org/officeDocument/2006/relationships/customXml" Target="../ink/ink1762.xml"/><Relationship Id="rId87" Type="http://schemas.openxmlformats.org/officeDocument/2006/relationships/image" Target="../media/image1027.emf"/><Relationship Id="rId110" Type="http://schemas.openxmlformats.org/officeDocument/2006/relationships/customXml" Target="../ink/ink1784.xml"/><Relationship Id="rId131" Type="http://schemas.openxmlformats.org/officeDocument/2006/relationships/image" Target="../media/image1047.emf"/><Relationship Id="rId61" Type="http://schemas.openxmlformats.org/officeDocument/2006/relationships/image" Target="../media/image1014.emf"/><Relationship Id="rId82" Type="http://schemas.openxmlformats.org/officeDocument/2006/relationships/customXml" Target="../ink/ink1770.xml"/><Relationship Id="rId152" Type="http://schemas.openxmlformats.org/officeDocument/2006/relationships/customXml" Target="../ink/ink1805.xml"/><Relationship Id="rId173" Type="http://schemas.openxmlformats.org/officeDocument/2006/relationships/image" Target="../media/image1068.emf"/><Relationship Id="rId194" Type="http://schemas.openxmlformats.org/officeDocument/2006/relationships/image" Target="../media/image1078.emf"/><Relationship Id="rId199" Type="http://schemas.openxmlformats.org/officeDocument/2006/relationships/customXml" Target="../ink/ink1829.xml"/><Relationship Id="rId203" Type="http://schemas.openxmlformats.org/officeDocument/2006/relationships/customXml" Target="../ink/ink1831.xml"/><Relationship Id="rId208" Type="http://schemas.openxmlformats.org/officeDocument/2006/relationships/image" Target="../media/image1085.emf"/><Relationship Id="rId19" Type="http://schemas.openxmlformats.org/officeDocument/2006/relationships/image" Target="../media/image993.emf"/><Relationship Id="rId14" Type="http://schemas.openxmlformats.org/officeDocument/2006/relationships/customXml" Target="../ink/ink1736.xml"/><Relationship Id="rId30" Type="http://schemas.openxmlformats.org/officeDocument/2006/relationships/customXml" Target="../ink/ink1744.xml"/><Relationship Id="rId35" Type="http://schemas.openxmlformats.org/officeDocument/2006/relationships/image" Target="../media/image1001.emf"/><Relationship Id="rId56" Type="http://schemas.openxmlformats.org/officeDocument/2006/relationships/customXml" Target="../ink/ink1757.xml"/><Relationship Id="rId77" Type="http://schemas.openxmlformats.org/officeDocument/2006/relationships/image" Target="../media/image1022.emf"/><Relationship Id="rId100" Type="http://schemas.openxmlformats.org/officeDocument/2006/relationships/customXml" Target="../ink/ink1779.xml"/><Relationship Id="rId105" Type="http://schemas.openxmlformats.org/officeDocument/2006/relationships/image" Target="../media/image1034.emf"/><Relationship Id="rId126" Type="http://schemas.openxmlformats.org/officeDocument/2006/relationships/customXml" Target="../ink/ink1792.xml"/><Relationship Id="rId147" Type="http://schemas.openxmlformats.org/officeDocument/2006/relationships/image" Target="../media/image1055.emf"/><Relationship Id="rId168" Type="http://schemas.openxmlformats.org/officeDocument/2006/relationships/customXml" Target="../ink/ink1813.xml"/><Relationship Id="rId8" Type="http://schemas.openxmlformats.org/officeDocument/2006/relationships/customXml" Target="../ink/ink1733.xml"/><Relationship Id="rId51" Type="http://schemas.openxmlformats.org/officeDocument/2006/relationships/image" Target="../media/image1009.emf"/><Relationship Id="rId72" Type="http://schemas.openxmlformats.org/officeDocument/2006/relationships/customXml" Target="../ink/ink1765.xml"/><Relationship Id="rId93" Type="http://schemas.openxmlformats.org/officeDocument/2006/relationships/image" Target="../media/image47.emf"/><Relationship Id="rId98" Type="http://schemas.openxmlformats.org/officeDocument/2006/relationships/customXml" Target="../ink/ink1778.xml"/><Relationship Id="rId121" Type="http://schemas.openxmlformats.org/officeDocument/2006/relationships/image" Target="../media/image1042.emf"/><Relationship Id="rId142" Type="http://schemas.openxmlformats.org/officeDocument/2006/relationships/customXml" Target="../ink/ink1800.xml"/><Relationship Id="rId163" Type="http://schemas.openxmlformats.org/officeDocument/2006/relationships/image" Target="../media/image1063.emf"/><Relationship Id="rId184" Type="http://schemas.openxmlformats.org/officeDocument/2006/relationships/customXml" Target="../ink/ink1821.xml"/><Relationship Id="rId189" Type="http://schemas.openxmlformats.org/officeDocument/2006/relationships/customXml" Target="../ink/ink1824.xml"/><Relationship Id="rId3" Type="http://schemas.openxmlformats.org/officeDocument/2006/relationships/image" Target="../media/image985.emf"/><Relationship Id="rId25" Type="http://schemas.openxmlformats.org/officeDocument/2006/relationships/image" Target="../media/image996.emf"/><Relationship Id="rId46" Type="http://schemas.openxmlformats.org/officeDocument/2006/relationships/customXml" Target="../ink/ink1752.xml"/><Relationship Id="rId67" Type="http://schemas.openxmlformats.org/officeDocument/2006/relationships/image" Target="../media/image1017.emf"/><Relationship Id="rId116" Type="http://schemas.openxmlformats.org/officeDocument/2006/relationships/customXml" Target="../ink/ink1787.xml"/><Relationship Id="rId137" Type="http://schemas.openxmlformats.org/officeDocument/2006/relationships/image" Target="../media/image1050.emf"/><Relationship Id="rId158" Type="http://schemas.openxmlformats.org/officeDocument/2006/relationships/customXml" Target="../ink/ink1808.xml"/><Relationship Id="rId20" Type="http://schemas.openxmlformats.org/officeDocument/2006/relationships/customXml" Target="../ink/ink1739.xml"/><Relationship Id="rId41" Type="http://schemas.openxmlformats.org/officeDocument/2006/relationships/image" Target="../media/image1004.emf"/><Relationship Id="rId62" Type="http://schemas.openxmlformats.org/officeDocument/2006/relationships/customXml" Target="../ink/ink1760.xml"/><Relationship Id="rId83" Type="http://schemas.openxmlformats.org/officeDocument/2006/relationships/image" Target="../media/image1025.emf"/><Relationship Id="rId88" Type="http://schemas.openxmlformats.org/officeDocument/2006/relationships/customXml" Target="../ink/ink1773.xml"/><Relationship Id="rId111" Type="http://schemas.openxmlformats.org/officeDocument/2006/relationships/image" Target="../media/image1037.emf"/><Relationship Id="rId132" Type="http://schemas.openxmlformats.org/officeDocument/2006/relationships/customXml" Target="../ink/ink1795.xml"/><Relationship Id="rId153" Type="http://schemas.openxmlformats.org/officeDocument/2006/relationships/image" Target="../media/image1058.emf"/><Relationship Id="rId174" Type="http://schemas.openxmlformats.org/officeDocument/2006/relationships/customXml" Target="../ink/ink1816.xml"/><Relationship Id="rId179" Type="http://schemas.openxmlformats.org/officeDocument/2006/relationships/image" Target="../media/image1071.emf"/><Relationship Id="rId195" Type="http://schemas.openxmlformats.org/officeDocument/2006/relationships/customXml" Target="../ink/ink1827.xml"/><Relationship Id="rId209" Type="http://schemas.openxmlformats.org/officeDocument/2006/relationships/customXml" Target="../ink/ink1834.xml"/><Relationship Id="rId190" Type="http://schemas.openxmlformats.org/officeDocument/2006/relationships/image" Target="../media/image1076.emf"/><Relationship Id="rId204" Type="http://schemas.openxmlformats.org/officeDocument/2006/relationships/image" Target="../media/image1083.emf"/><Relationship Id="rId15" Type="http://schemas.openxmlformats.org/officeDocument/2006/relationships/image" Target="../media/image991.emf"/><Relationship Id="rId36" Type="http://schemas.openxmlformats.org/officeDocument/2006/relationships/customXml" Target="../ink/ink1747.xml"/><Relationship Id="rId57" Type="http://schemas.openxmlformats.org/officeDocument/2006/relationships/image" Target="../media/image1012.emf"/><Relationship Id="rId106" Type="http://schemas.openxmlformats.org/officeDocument/2006/relationships/customXml" Target="../ink/ink1782.xml"/><Relationship Id="rId127" Type="http://schemas.openxmlformats.org/officeDocument/2006/relationships/image" Target="../media/image1045.emf"/><Relationship Id="rId10" Type="http://schemas.openxmlformats.org/officeDocument/2006/relationships/customXml" Target="../ink/ink1734.xml"/><Relationship Id="rId31" Type="http://schemas.openxmlformats.org/officeDocument/2006/relationships/image" Target="../media/image999.emf"/><Relationship Id="rId52" Type="http://schemas.openxmlformats.org/officeDocument/2006/relationships/customXml" Target="../ink/ink1755.xml"/><Relationship Id="rId73" Type="http://schemas.openxmlformats.org/officeDocument/2006/relationships/image" Target="../media/image1020.emf"/><Relationship Id="rId78" Type="http://schemas.openxmlformats.org/officeDocument/2006/relationships/customXml" Target="../ink/ink1768.xml"/><Relationship Id="rId94" Type="http://schemas.openxmlformats.org/officeDocument/2006/relationships/customXml" Target="../ink/ink1776.xml"/><Relationship Id="rId99" Type="http://schemas.openxmlformats.org/officeDocument/2006/relationships/image" Target="../media/image1031.emf"/><Relationship Id="rId101" Type="http://schemas.openxmlformats.org/officeDocument/2006/relationships/image" Target="../media/image1032.emf"/><Relationship Id="rId122" Type="http://schemas.openxmlformats.org/officeDocument/2006/relationships/customXml" Target="../ink/ink1790.xml"/><Relationship Id="rId143" Type="http://schemas.openxmlformats.org/officeDocument/2006/relationships/image" Target="../media/image1053.emf"/><Relationship Id="rId148" Type="http://schemas.openxmlformats.org/officeDocument/2006/relationships/customXml" Target="../ink/ink1803.xml"/><Relationship Id="rId164" Type="http://schemas.openxmlformats.org/officeDocument/2006/relationships/customXml" Target="../ink/ink1811.xml"/><Relationship Id="rId169" Type="http://schemas.openxmlformats.org/officeDocument/2006/relationships/image" Target="../media/image1066.emf"/><Relationship Id="rId185" Type="http://schemas.openxmlformats.org/officeDocument/2006/relationships/image" Target="../media/image1074.emf"/><Relationship Id="rId4" Type="http://schemas.openxmlformats.org/officeDocument/2006/relationships/customXml" Target="../ink/ink1731.xml"/><Relationship Id="rId9" Type="http://schemas.openxmlformats.org/officeDocument/2006/relationships/image" Target="../media/image988.emf"/><Relationship Id="rId180" Type="http://schemas.openxmlformats.org/officeDocument/2006/relationships/customXml" Target="../ink/ink1819.xml"/><Relationship Id="rId210" Type="http://schemas.openxmlformats.org/officeDocument/2006/relationships/image" Target="../media/image1086.emf"/><Relationship Id="rId26" Type="http://schemas.openxmlformats.org/officeDocument/2006/relationships/customXml" Target="../ink/ink1742.xml"/><Relationship Id="rId47" Type="http://schemas.openxmlformats.org/officeDocument/2006/relationships/image" Target="../media/image1007.emf"/><Relationship Id="rId68" Type="http://schemas.openxmlformats.org/officeDocument/2006/relationships/customXml" Target="../ink/ink1763.xml"/><Relationship Id="rId89" Type="http://schemas.openxmlformats.org/officeDocument/2006/relationships/image" Target="../media/image543.emf"/><Relationship Id="rId112" Type="http://schemas.openxmlformats.org/officeDocument/2006/relationships/customXml" Target="../ink/ink1785.xml"/><Relationship Id="rId133" Type="http://schemas.openxmlformats.org/officeDocument/2006/relationships/image" Target="../media/image1048.emf"/><Relationship Id="rId154" Type="http://schemas.openxmlformats.org/officeDocument/2006/relationships/customXml" Target="../ink/ink1806.xml"/><Relationship Id="rId175" Type="http://schemas.openxmlformats.org/officeDocument/2006/relationships/image" Target="../media/image1069.emf"/><Relationship Id="rId196" Type="http://schemas.openxmlformats.org/officeDocument/2006/relationships/image" Target="../media/image1079.emf"/><Relationship Id="rId200" Type="http://schemas.openxmlformats.org/officeDocument/2006/relationships/image" Target="../media/image1081.emf"/><Relationship Id="rId16" Type="http://schemas.openxmlformats.org/officeDocument/2006/relationships/customXml" Target="../ink/ink1737.xml"/><Relationship Id="rId37" Type="http://schemas.openxmlformats.org/officeDocument/2006/relationships/image" Target="../media/image1002.emf"/><Relationship Id="rId58" Type="http://schemas.openxmlformats.org/officeDocument/2006/relationships/customXml" Target="../ink/ink1758.xml"/><Relationship Id="rId79" Type="http://schemas.openxmlformats.org/officeDocument/2006/relationships/image" Target="../media/image1023.emf"/><Relationship Id="rId102" Type="http://schemas.openxmlformats.org/officeDocument/2006/relationships/customXml" Target="../ink/ink1780.xml"/><Relationship Id="rId123" Type="http://schemas.openxmlformats.org/officeDocument/2006/relationships/image" Target="../media/image1043.emf"/><Relationship Id="rId144" Type="http://schemas.openxmlformats.org/officeDocument/2006/relationships/customXml" Target="../ink/ink1801.xml"/><Relationship Id="rId90" Type="http://schemas.openxmlformats.org/officeDocument/2006/relationships/customXml" Target="../ink/ink1774.xml"/><Relationship Id="rId165" Type="http://schemas.openxmlformats.org/officeDocument/2006/relationships/image" Target="../media/image1064.emf"/><Relationship Id="rId186" Type="http://schemas.openxmlformats.org/officeDocument/2006/relationships/customXml" Target="../ink/ink1822.xml"/><Relationship Id="rId211" Type="http://schemas.openxmlformats.org/officeDocument/2006/relationships/customXml" Target="../ink/ink1835.xml"/><Relationship Id="rId27" Type="http://schemas.openxmlformats.org/officeDocument/2006/relationships/image" Target="../media/image997.emf"/><Relationship Id="rId48" Type="http://schemas.openxmlformats.org/officeDocument/2006/relationships/customXml" Target="../ink/ink1753.xml"/><Relationship Id="rId69" Type="http://schemas.openxmlformats.org/officeDocument/2006/relationships/image" Target="../media/image1018.emf"/><Relationship Id="rId113" Type="http://schemas.openxmlformats.org/officeDocument/2006/relationships/image" Target="../media/image1038.emf"/><Relationship Id="rId134" Type="http://schemas.openxmlformats.org/officeDocument/2006/relationships/customXml" Target="../ink/ink1796.xml"/><Relationship Id="rId80" Type="http://schemas.openxmlformats.org/officeDocument/2006/relationships/customXml" Target="../ink/ink1769.xml"/><Relationship Id="rId155" Type="http://schemas.openxmlformats.org/officeDocument/2006/relationships/image" Target="../media/image1059.emf"/><Relationship Id="rId176" Type="http://schemas.openxmlformats.org/officeDocument/2006/relationships/customXml" Target="../ink/ink1817.xml"/><Relationship Id="rId197" Type="http://schemas.openxmlformats.org/officeDocument/2006/relationships/customXml" Target="../ink/ink1828.xml"/><Relationship Id="rId201" Type="http://schemas.openxmlformats.org/officeDocument/2006/relationships/customXml" Target="../ink/ink1830.xml"/><Relationship Id="rId17" Type="http://schemas.openxmlformats.org/officeDocument/2006/relationships/image" Target="../media/image992.emf"/><Relationship Id="rId38" Type="http://schemas.openxmlformats.org/officeDocument/2006/relationships/customXml" Target="../ink/ink1748.xml"/><Relationship Id="rId59" Type="http://schemas.openxmlformats.org/officeDocument/2006/relationships/image" Target="../media/image1013.emf"/><Relationship Id="rId103" Type="http://schemas.openxmlformats.org/officeDocument/2006/relationships/image" Target="../media/image1033.emf"/><Relationship Id="rId124" Type="http://schemas.openxmlformats.org/officeDocument/2006/relationships/customXml" Target="../ink/ink1791.xml"/><Relationship Id="rId70" Type="http://schemas.openxmlformats.org/officeDocument/2006/relationships/customXml" Target="../ink/ink1764.xml"/><Relationship Id="rId91" Type="http://schemas.openxmlformats.org/officeDocument/2006/relationships/image" Target="../media/image1028.emf"/><Relationship Id="rId145" Type="http://schemas.openxmlformats.org/officeDocument/2006/relationships/image" Target="../media/image1054.emf"/><Relationship Id="rId166" Type="http://schemas.openxmlformats.org/officeDocument/2006/relationships/customXml" Target="../ink/ink1812.xml"/><Relationship Id="rId187" Type="http://schemas.openxmlformats.org/officeDocument/2006/relationships/image" Target="../media/image1075.emf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1087.emf"/><Relationship Id="rId28" Type="http://schemas.openxmlformats.org/officeDocument/2006/relationships/customXml" Target="../ink/ink1743.xml"/><Relationship Id="rId49" Type="http://schemas.openxmlformats.org/officeDocument/2006/relationships/image" Target="../media/image1008.emf"/><Relationship Id="rId114" Type="http://schemas.openxmlformats.org/officeDocument/2006/relationships/customXml" Target="../ink/ink1786.xml"/><Relationship Id="rId60" Type="http://schemas.openxmlformats.org/officeDocument/2006/relationships/customXml" Target="../ink/ink1759.xml"/><Relationship Id="rId81" Type="http://schemas.openxmlformats.org/officeDocument/2006/relationships/image" Target="../media/image1024.emf"/><Relationship Id="rId135" Type="http://schemas.openxmlformats.org/officeDocument/2006/relationships/image" Target="../media/image1049.emf"/><Relationship Id="rId156" Type="http://schemas.openxmlformats.org/officeDocument/2006/relationships/customXml" Target="../ink/ink1807.xml"/><Relationship Id="rId177" Type="http://schemas.openxmlformats.org/officeDocument/2006/relationships/image" Target="../media/image1070.emf"/><Relationship Id="rId198" Type="http://schemas.openxmlformats.org/officeDocument/2006/relationships/image" Target="../media/image1080.emf"/><Relationship Id="rId202" Type="http://schemas.openxmlformats.org/officeDocument/2006/relationships/image" Target="../media/image1082.emf"/><Relationship Id="rId18" Type="http://schemas.openxmlformats.org/officeDocument/2006/relationships/customXml" Target="../ink/ink1738.xml"/><Relationship Id="rId39" Type="http://schemas.openxmlformats.org/officeDocument/2006/relationships/image" Target="../media/image1003.emf"/><Relationship Id="rId50" Type="http://schemas.openxmlformats.org/officeDocument/2006/relationships/customXml" Target="../ink/ink1754.xml"/><Relationship Id="rId104" Type="http://schemas.openxmlformats.org/officeDocument/2006/relationships/customXml" Target="../ink/ink1781.xml"/><Relationship Id="rId125" Type="http://schemas.openxmlformats.org/officeDocument/2006/relationships/image" Target="../media/image1044.emf"/><Relationship Id="rId146" Type="http://schemas.openxmlformats.org/officeDocument/2006/relationships/customXml" Target="../ink/ink1802.xml"/><Relationship Id="rId167" Type="http://schemas.openxmlformats.org/officeDocument/2006/relationships/image" Target="../media/image1065.emf"/><Relationship Id="rId188" Type="http://schemas.openxmlformats.org/officeDocument/2006/relationships/customXml" Target="../ink/ink1823.xml"/><Relationship Id="rId71" Type="http://schemas.openxmlformats.org/officeDocument/2006/relationships/image" Target="../media/image1019.emf"/><Relationship Id="rId92" Type="http://schemas.openxmlformats.org/officeDocument/2006/relationships/customXml" Target="../ink/ink1775.xml"/><Relationship Id="rId2" Type="http://schemas.openxmlformats.org/officeDocument/2006/relationships/customXml" Target="../ink/ink1730.xml"/><Relationship Id="rId29" Type="http://schemas.openxmlformats.org/officeDocument/2006/relationships/image" Target="../media/image998.emf"/><Relationship Id="rId40" Type="http://schemas.openxmlformats.org/officeDocument/2006/relationships/customXml" Target="../ink/ink1749.xml"/><Relationship Id="rId115" Type="http://schemas.openxmlformats.org/officeDocument/2006/relationships/image" Target="../media/image1039.emf"/><Relationship Id="rId136" Type="http://schemas.openxmlformats.org/officeDocument/2006/relationships/customXml" Target="../ink/ink1797.xml"/><Relationship Id="rId157" Type="http://schemas.openxmlformats.org/officeDocument/2006/relationships/image" Target="../media/image1060.emf"/><Relationship Id="rId178" Type="http://schemas.openxmlformats.org/officeDocument/2006/relationships/customXml" Target="../ink/ink1818.xml"/></Relationships>
</file>

<file path=ppt/slides/_rels/slide29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145.emf"/><Relationship Id="rId299" Type="http://schemas.openxmlformats.org/officeDocument/2006/relationships/customXml" Target="../ink/ink1985.xml"/><Relationship Id="rId21" Type="http://schemas.openxmlformats.org/officeDocument/2006/relationships/image" Target="../media/image1097.emf"/><Relationship Id="rId63" Type="http://schemas.openxmlformats.org/officeDocument/2006/relationships/image" Target="../media/image1118.emf"/><Relationship Id="rId159" Type="http://schemas.openxmlformats.org/officeDocument/2006/relationships/customXml" Target="../ink/ink1915.xml"/><Relationship Id="rId324" Type="http://schemas.openxmlformats.org/officeDocument/2006/relationships/image" Target="../media/image1247.emf"/><Relationship Id="rId366" Type="http://schemas.openxmlformats.org/officeDocument/2006/relationships/image" Target="../media/image1268.emf"/><Relationship Id="rId170" Type="http://schemas.openxmlformats.org/officeDocument/2006/relationships/image" Target="../media/image1164.emf"/><Relationship Id="rId226" Type="http://schemas.openxmlformats.org/officeDocument/2006/relationships/image" Target="../media/image1192.emf"/><Relationship Id="rId268" Type="http://schemas.openxmlformats.org/officeDocument/2006/relationships/image" Target="../media/image1219.emf"/><Relationship Id="rId32" Type="http://schemas.openxmlformats.org/officeDocument/2006/relationships/customXml" Target="../ink/ink1851.xml"/><Relationship Id="rId74" Type="http://schemas.openxmlformats.org/officeDocument/2006/relationships/customXml" Target="../ink/ink1872.xml"/><Relationship Id="rId128" Type="http://schemas.openxmlformats.org/officeDocument/2006/relationships/image" Target="../media/image1150.emf"/><Relationship Id="rId335" Type="http://schemas.openxmlformats.org/officeDocument/2006/relationships/customXml" Target="../ink/ink2003.xml"/><Relationship Id="rId377" Type="http://schemas.openxmlformats.org/officeDocument/2006/relationships/customXml" Target="../ink/ink2024.xml"/><Relationship Id="rId5" Type="http://schemas.openxmlformats.org/officeDocument/2006/relationships/image" Target="../media/image1089.emf"/><Relationship Id="rId181" Type="http://schemas.openxmlformats.org/officeDocument/2006/relationships/customXml" Target="../ink/ink1926.xml"/><Relationship Id="rId237" Type="http://schemas.openxmlformats.org/officeDocument/2006/relationships/customXml" Target="../ink/ink1954.xml"/><Relationship Id="rId279" Type="http://schemas.openxmlformats.org/officeDocument/2006/relationships/customXml" Target="../ink/ink1975.xml"/><Relationship Id="rId43" Type="http://schemas.openxmlformats.org/officeDocument/2006/relationships/image" Target="../media/image1108.emf"/><Relationship Id="rId139" Type="http://schemas.openxmlformats.org/officeDocument/2006/relationships/customXml" Target="../ink/ink1905.xml"/><Relationship Id="rId290" Type="http://schemas.openxmlformats.org/officeDocument/2006/relationships/image" Target="../media/image1230.emf"/><Relationship Id="rId304" Type="http://schemas.openxmlformats.org/officeDocument/2006/relationships/image" Target="../media/image1237.emf"/><Relationship Id="rId346" Type="http://schemas.openxmlformats.org/officeDocument/2006/relationships/image" Target="../media/image1258.emf"/><Relationship Id="rId85" Type="http://schemas.openxmlformats.org/officeDocument/2006/relationships/image" Target="../media/image1129.emf"/><Relationship Id="rId150" Type="http://schemas.openxmlformats.org/officeDocument/2006/relationships/image" Target="../media/image1154.emf"/><Relationship Id="rId192" Type="http://schemas.openxmlformats.org/officeDocument/2006/relationships/image" Target="../media/image1175.emf"/><Relationship Id="rId206" Type="http://schemas.openxmlformats.org/officeDocument/2006/relationships/image" Target="../media/image1182.emf"/><Relationship Id="rId248" Type="http://schemas.openxmlformats.org/officeDocument/2006/relationships/image" Target="../media/image1203.emf"/><Relationship Id="rId12" Type="http://schemas.openxmlformats.org/officeDocument/2006/relationships/customXml" Target="../ink/ink1841.xml"/><Relationship Id="rId108" Type="http://schemas.openxmlformats.org/officeDocument/2006/relationships/customXml" Target="../ink/ink1889.xml"/><Relationship Id="rId315" Type="http://schemas.openxmlformats.org/officeDocument/2006/relationships/customXml" Target="../ink/ink1993.xml"/><Relationship Id="rId357" Type="http://schemas.openxmlformats.org/officeDocument/2006/relationships/customXml" Target="../ink/ink2014.xml"/><Relationship Id="rId54" Type="http://schemas.openxmlformats.org/officeDocument/2006/relationships/customXml" Target="../ink/ink1862.xml"/><Relationship Id="rId96" Type="http://schemas.openxmlformats.org/officeDocument/2006/relationships/customXml" Target="../ink/ink1883.xml"/><Relationship Id="rId161" Type="http://schemas.openxmlformats.org/officeDocument/2006/relationships/customXml" Target="../ink/ink1916.xml"/><Relationship Id="rId217" Type="http://schemas.openxmlformats.org/officeDocument/2006/relationships/customXml" Target="../ink/ink1944.xml"/><Relationship Id="rId259" Type="http://schemas.openxmlformats.org/officeDocument/2006/relationships/customXml" Target="../ink/ink1965.xml"/><Relationship Id="rId23" Type="http://schemas.openxmlformats.org/officeDocument/2006/relationships/image" Target="../media/image1098.emf"/><Relationship Id="rId119" Type="http://schemas.openxmlformats.org/officeDocument/2006/relationships/image" Target="../media/image1146.emf"/><Relationship Id="rId270" Type="http://schemas.openxmlformats.org/officeDocument/2006/relationships/image" Target="../media/image1220.emf"/><Relationship Id="rId326" Type="http://schemas.openxmlformats.org/officeDocument/2006/relationships/image" Target="../media/image1248.emf"/><Relationship Id="rId65" Type="http://schemas.openxmlformats.org/officeDocument/2006/relationships/image" Target="../media/image1119.emf"/><Relationship Id="rId130" Type="http://schemas.openxmlformats.org/officeDocument/2006/relationships/image" Target="../media/image15.emf"/><Relationship Id="rId368" Type="http://schemas.openxmlformats.org/officeDocument/2006/relationships/image" Target="../media/image1269.emf"/><Relationship Id="rId172" Type="http://schemas.openxmlformats.org/officeDocument/2006/relationships/image" Target="../media/image1165.emf"/><Relationship Id="rId228" Type="http://schemas.openxmlformats.org/officeDocument/2006/relationships/image" Target="../media/image1193.emf"/><Relationship Id="rId281" Type="http://schemas.openxmlformats.org/officeDocument/2006/relationships/customXml" Target="../ink/ink1976.xml"/><Relationship Id="rId337" Type="http://schemas.openxmlformats.org/officeDocument/2006/relationships/customXml" Target="../ink/ink2004.xml"/><Relationship Id="rId34" Type="http://schemas.openxmlformats.org/officeDocument/2006/relationships/customXml" Target="../ink/ink1852.xml"/><Relationship Id="rId76" Type="http://schemas.openxmlformats.org/officeDocument/2006/relationships/customXml" Target="../ink/ink1873.xml"/><Relationship Id="rId141" Type="http://schemas.openxmlformats.org/officeDocument/2006/relationships/customXml" Target="../ink/ink1906.xml"/><Relationship Id="rId379" Type="http://schemas.openxmlformats.org/officeDocument/2006/relationships/customXml" Target="../ink/ink2025.xml"/><Relationship Id="rId7" Type="http://schemas.openxmlformats.org/officeDocument/2006/relationships/image" Target="../media/image1090.emf"/><Relationship Id="rId183" Type="http://schemas.openxmlformats.org/officeDocument/2006/relationships/customXml" Target="../ink/ink1927.xml"/><Relationship Id="rId239" Type="http://schemas.openxmlformats.org/officeDocument/2006/relationships/customXml" Target="../ink/ink1955.xml"/><Relationship Id="rId250" Type="http://schemas.openxmlformats.org/officeDocument/2006/relationships/image" Target="../media/image1204.emf"/><Relationship Id="rId292" Type="http://schemas.openxmlformats.org/officeDocument/2006/relationships/image" Target="../media/image1231.emf"/><Relationship Id="rId306" Type="http://schemas.openxmlformats.org/officeDocument/2006/relationships/image" Target="../media/image1238.emf"/><Relationship Id="rId45" Type="http://schemas.openxmlformats.org/officeDocument/2006/relationships/image" Target="../media/image1109.emf"/><Relationship Id="rId87" Type="http://schemas.openxmlformats.org/officeDocument/2006/relationships/image" Target="../media/image1130.emf"/><Relationship Id="rId110" Type="http://schemas.openxmlformats.org/officeDocument/2006/relationships/customXml" Target="../ink/ink1890.xml"/><Relationship Id="rId348" Type="http://schemas.openxmlformats.org/officeDocument/2006/relationships/image" Target="../media/image1259.emf"/><Relationship Id="rId152" Type="http://schemas.openxmlformats.org/officeDocument/2006/relationships/image" Target="../media/image1155.emf"/><Relationship Id="rId194" Type="http://schemas.openxmlformats.org/officeDocument/2006/relationships/image" Target="../media/image1176.emf"/><Relationship Id="rId208" Type="http://schemas.openxmlformats.org/officeDocument/2006/relationships/image" Target="../media/image1183.emf"/><Relationship Id="rId261" Type="http://schemas.openxmlformats.org/officeDocument/2006/relationships/customXml" Target="../ink/ink1966.xml"/><Relationship Id="rId14" Type="http://schemas.openxmlformats.org/officeDocument/2006/relationships/customXml" Target="../ink/ink1842.xml"/><Relationship Id="rId56" Type="http://schemas.openxmlformats.org/officeDocument/2006/relationships/customXml" Target="../ink/ink1863.xml"/><Relationship Id="rId317" Type="http://schemas.openxmlformats.org/officeDocument/2006/relationships/customXml" Target="../ink/ink1994.xml"/><Relationship Id="rId359" Type="http://schemas.openxmlformats.org/officeDocument/2006/relationships/customXml" Target="../ink/ink2015.xml"/><Relationship Id="rId98" Type="http://schemas.openxmlformats.org/officeDocument/2006/relationships/customXml" Target="../ink/ink1884.xml"/><Relationship Id="rId121" Type="http://schemas.openxmlformats.org/officeDocument/2006/relationships/image" Target="../media/image1147.emf"/><Relationship Id="rId163" Type="http://schemas.openxmlformats.org/officeDocument/2006/relationships/customXml" Target="../ink/ink1917.xml"/><Relationship Id="rId219" Type="http://schemas.openxmlformats.org/officeDocument/2006/relationships/customXml" Target="../ink/ink1945.xml"/><Relationship Id="rId370" Type="http://schemas.openxmlformats.org/officeDocument/2006/relationships/image" Target="../media/image1270.emf"/><Relationship Id="rId230" Type="http://schemas.openxmlformats.org/officeDocument/2006/relationships/image" Target="../media/image1194.emf"/><Relationship Id="rId25" Type="http://schemas.openxmlformats.org/officeDocument/2006/relationships/image" Target="../media/image1099.emf"/><Relationship Id="rId67" Type="http://schemas.openxmlformats.org/officeDocument/2006/relationships/image" Target="../media/image1120.emf"/><Relationship Id="rId272" Type="http://schemas.openxmlformats.org/officeDocument/2006/relationships/image" Target="../media/image1221.emf"/><Relationship Id="rId328" Type="http://schemas.openxmlformats.org/officeDocument/2006/relationships/image" Target="../media/image1249.emf"/><Relationship Id="rId132" Type="http://schemas.openxmlformats.org/officeDocument/2006/relationships/image" Target="../media/image1151.emf"/><Relationship Id="rId174" Type="http://schemas.openxmlformats.org/officeDocument/2006/relationships/image" Target="../media/image1166.emf"/><Relationship Id="rId241" Type="http://schemas.openxmlformats.org/officeDocument/2006/relationships/customXml" Target="../ink/ink1956.xml"/><Relationship Id="rId36" Type="http://schemas.openxmlformats.org/officeDocument/2006/relationships/customXml" Target="../ink/ink1853.xml"/><Relationship Id="rId283" Type="http://schemas.openxmlformats.org/officeDocument/2006/relationships/customXml" Target="../ink/ink1977.xml"/><Relationship Id="rId339" Type="http://schemas.openxmlformats.org/officeDocument/2006/relationships/customXml" Target="../ink/ink2005.xml"/><Relationship Id="rId78" Type="http://schemas.openxmlformats.org/officeDocument/2006/relationships/customXml" Target="../ink/ink1874.xml"/><Relationship Id="rId101" Type="http://schemas.openxmlformats.org/officeDocument/2006/relationships/image" Target="../media/image1137.emf"/><Relationship Id="rId143" Type="http://schemas.openxmlformats.org/officeDocument/2006/relationships/customXml" Target="../ink/ink1907.xml"/><Relationship Id="rId185" Type="http://schemas.openxmlformats.org/officeDocument/2006/relationships/customXml" Target="../ink/ink1928.xml"/><Relationship Id="rId350" Type="http://schemas.openxmlformats.org/officeDocument/2006/relationships/image" Target="../media/image1260.emf"/><Relationship Id="rId9" Type="http://schemas.openxmlformats.org/officeDocument/2006/relationships/image" Target="../media/image1091.emf"/><Relationship Id="rId210" Type="http://schemas.openxmlformats.org/officeDocument/2006/relationships/image" Target="../media/image1184.emf"/><Relationship Id="rId26" Type="http://schemas.openxmlformats.org/officeDocument/2006/relationships/customXml" Target="../ink/ink1848.xml"/><Relationship Id="rId231" Type="http://schemas.openxmlformats.org/officeDocument/2006/relationships/customXml" Target="../ink/ink1951.xml"/><Relationship Id="rId252" Type="http://schemas.openxmlformats.org/officeDocument/2006/relationships/image" Target="../media/image1205.emf"/><Relationship Id="rId273" Type="http://schemas.openxmlformats.org/officeDocument/2006/relationships/customXml" Target="../ink/ink1972.xml"/><Relationship Id="rId294" Type="http://schemas.openxmlformats.org/officeDocument/2006/relationships/image" Target="../media/image1232.emf"/><Relationship Id="rId308" Type="http://schemas.openxmlformats.org/officeDocument/2006/relationships/image" Target="../media/image1239.emf"/><Relationship Id="rId329" Type="http://schemas.openxmlformats.org/officeDocument/2006/relationships/customXml" Target="../ink/ink2000.xml"/><Relationship Id="rId47" Type="http://schemas.openxmlformats.org/officeDocument/2006/relationships/image" Target="../media/image1110.emf"/><Relationship Id="rId68" Type="http://schemas.openxmlformats.org/officeDocument/2006/relationships/customXml" Target="../ink/ink1869.xml"/><Relationship Id="rId89" Type="http://schemas.openxmlformats.org/officeDocument/2006/relationships/image" Target="../media/image1131.emf"/><Relationship Id="rId112" Type="http://schemas.openxmlformats.org/officeDocument/2006/relationships/customXml" Target="../ink/ink1891.xml"/><Relationship Id="rId133" Type="http://schemas.openxmlformats.org/officeDocument/2006/relationships/customXml" Target="../ink/ink1902.xml"/><Relationship Id="rId154" Type="http://schemas.openxmlformats.org/officeDocument/2006/relationships/image" Target="../media/image1156.emf"/><Relationship Id="rId175" Type="http://schemas.openxmlformats.org/officeDocument/2006/relationships/customXml" Target="../ink/ink1923.xml"/><Relationship Id="rId340" Type="http://schemas.openxmlformats.org/officeDocument/2006/relationships/image" Target="../media/image1255.emf"/><Relationship Id="rId361" Type="http://schemas.openxmlformats.org/officeDocument/2006/relationships/customXml" Target="../ink/ink2016.xml"/><Relationship Id="rId196" Type="http://schemas.openxmlformats.org/officeDocument/2006/relationships/image" Target="../media/image1177.emf"/><Relationship Id="rId200" Type="http://schemas.openxmlformats.org/officeDocument/2006/relationships/image" Target="../media/image1179.emf"/><Relationship Id="rId16" Type="http://schemas.openxmlformats.org/officeDocument/2006/relationships/customXml" Target="../ink/ink1843.xml"/><Relationship Id="rId221" Type="http://schemas.openxmlformats.org/officeDocument/2006/relationships/customXml" Target="../ink/ink1946.xml"/><Relationship Id="rId242" Type="http://schemas.openxmlformats.org/officeDocument/2006/relationships/image" Target="../media/image1200.emf"/><Relationship Id="rId263" Type="http://schemas.openxmlformats.org/officeDocument/2006/relationships/customXml" Target="../ink/ink1967.xml"/><Relationship Id="rId284" Type="http://schemas.openxmlformats.org/officeDocument/2006/relationships/image" Target="../media/image1227.emf"/><Relationship Id="rId319" Type="http://schemas.openxmlformats.org/officeDocument/2006/relationships/customXml" Target="../ink/ink1995.xml"/><Relationship Id="rId37" Type="http://schemas.openxmlformats.org/officeDocument/2006/relationships/image" Target="../media/image1105.emf"/><Relationship Id="rId58" Type="http://schemas.openxmlformats.org/officeDocument/2006/relationships/customXml" Target="../ink/ink1864.xml"/><Relationship Id="rId79" Type="http://schemas.openxmlformats.org/officeDocument/2006/relationships/image" Target="../media/image1126.emf"/><Relationship Id="rId102" Type="http://schemas.openxmlformats.org/officeDocument/2006/relationships/customXml" Target="../ink/ink1886.xml"/><Relationship Id="rId123" Type="http://schemas.openxmlformats.org/officeDocument/2006/relationships/image" Target="../media/image1148.emf"/><Relationship Id="rId144" Type="http://schemas.openxmlformats.org/officeDocument/2006/relationships/image" Target="../media/image807.emf"/><Relationship Id="rId330" Type="http://schemas.openxmlformats.org/officeDocument/2006/relationships/image" Target="../media/image1250.emf"/><Relationship Id="rId90" Type="http://schemas.openxmlformats.org/officeDocument/2006/relationships/customXml" Target="../ink/ink1880.xml"/><Relationship Id="rId165" Type="http://schemas.openxmlformats.org/officeDocument/2006/relationships/customXml" Target="../ink/ink1918.xml"/><Relationship Id="rId186" Type="http://schemas.openxmlformats.org/officeDocument/2006/relationships/image" Target="../media/image1172.emf"/><Relationship Id="rId351" Type="http://schemas.openxmlformats.org/officeDocument/2006/relationships/customXml" Target="../ink/ink2011.xml"/><Relationship Id="rId372" Type="http://schemas.openxmlformats.org/officeDocument/2006/relationships/image" Target="../media/image1271.emf"/><Relationship Id="rId211" Type="http://schemas.openxmlformats.org/officeDocument/2006/relationships/customXml" Target="../ink/ink1941.xml"/><Relationship Id="rId232" Type="http://schemas.openxmlformats.org/officeDocument/2006/relationships/image" Target="../media/image1195.emf"/><Relationship Id="rId253" Type="http://schemas.openxmlformats.org/officeDocument/2006/relationships/customXml" Target="../ink/ink1962.xml"/><Relationship Id="rId274" Type="http://schemas.openxmlformats.org/officeDocument/2006/relationships/image" Target="../media/image1222.emf"/><Relationship Id="rId295" Type="http://schemas.openxmlformats.org/officeDocument/2006/relationships/customXml" Target="../ink/ink1983.xml"/><Relationship Id="rId309" Type="http://schemas.openxmlformats.org/officeDocument/2006/relationships/customXml" Target="../ink/ink1990.xml"/><Relationship Id="rId27" Type="http://schemas.openxmlformats.org/officeDocument/2006/relationships/image" Target="../media/image1100.emf"/><Relationship Id="rId48" Type="http://schemas.openxmlformats.org/officeDocument/2006/relationships/customXml" Target="../ink/ink1859.xml"/><Relationship Id="rId69" Type="http://schemas.openxmlformats.org/officeDocument/2006/relationships/image" Target="../media/image1121.emf"/><Relationship Id="rId113" Type="http://schemas.openxmlformats.org/officeDocument/2006/relationships/image" Target="../media/image1143.emf"/><Relationship Id="rId134" Type="http://schemas.openxmlformats.org/officeDocument/2006/relationships/image" Target="../media/image31.emf"/><Relationship Id="rId320" Type="http://schemas.openxmlformats.org/officeDocument/2006/relationships/image" Target="../media/image1245.emf"/><Relationship Id="rId80" Type="http://schemas.openxmlformats.org/officeDocument/2006/relationships/customXml" Target="../ink/ink1875.xml"/><Relationship Id="rId155" Type="http://schemas.openxmlformats.org/officeDocument/2006/relationships/customXml" Target="../ink/ink1913.xml"/><Relationship Id="rId176" Type="http://schemas.openxmlformats.org/officeDocument/2006/relationships/image" Target="../media/image1167.emf"/><Relationship Id="rId197" Type="http://schemas.openxmlformats.org/officeDocument/2006/relationships/customXml" Target="../ink/ink1934.xml"/><Relationship Id="rId341" Type="http://schemas.openxmlformats.org/officeDocument/2006/relationships/customXml" Target="../ink/ink2006.xml"/><Relationship Id="rId362" Type="http://schemas.openxmlformats.org/officeDocument/2006/relationships/image" Target="../media/image1266.emf"/><Relationship Id="rId201" Type="http://schemas.openxmlformats.org/officeDocument/2006/relationships/customXml" Target="../ink/ink1936.xml"/><Relationship Id="rId222" Type="http://schemas.openxmlformats.org/officeDocument/2006/relationships/image" Target="../media/image1190.emf"/><Relationship Id="rId243" Type="http://schemas.openxmlformats.org/officeDocument/2006/relationships/customXml" Target="../ink/ink1957.xml"/><Relationship Id="rId264" Type="http://schemas.openxmlformats.org/officeDocument/2006/relationships/image" Target="../media/image1217.emf"/><Relationship Id="rId285" Type="http://schemas.openxmlformats.org/officeDocument/2006/relationships/customXml" Target="../ink/ink1978.xml"/><Relationship Id="rId17" Type="http://schemas.openxmlformats.org/officeDocument/2006/relationships/image" Target="../media/image1095.emf"/><Relationship Id="rId38" Type="http://schemas.openxmlformats.org/officeDocument/2006/relationships/customXml" Target="../ink/ink1854.xml"/><Relationship Id="rId59" Type="http://schemas.openxmlformats.org/officeDocument/2006/relationships/image" Target="../media/image1116.emf"/><Relationship Id="rId103" Type="http://schemas.openxmlformats.org/officeDocument/2006/relationships/image" Target="../media/image1138.emf"/><Relationship Id="rId124" Type="http://schemas.openxmlformats.org/officeDocument/2006/relationships/customXml" Target="../ink/ink1897.xml"/><Relationship Id="rId310" Type="http://schemas.openxmlformats.org/officeDocument/2006/relationships/image" Target="../media/image1240.emf"/><Relationship Id="rId70" Type="http://schemas.openxmlformats.org/officeDocument/2006/relationships/customXml" Target="../ink/ink1870.xml"/><Relationship Id="rId91" Type="http://schemas.openxmlformats.org/officeDocument/2006/relationships/image" Target="../media/image1132.emf"/><Relationship Id="rId145" Type="http://schemas.openxmlformats.org/officeDocument/2006/relationships/customXml" Target="../ink/ink1908.xml"/><Relationship Id="rId166" Type="http://schemas.openxmlformats.org/officeDocument/2006/relationships/image" Target="../media/image1162.emf"/><Relationship Id="rId187" Type="http://schemas.openxmlformats.org/officeDocument/2006/relationships/customXml" Target="../ink/ink1929.xml"/><Relationship Id="rId331" Type="http://schemas.openxmlformats.org/officeDocument/2006/relationships/customXml" Target="../ink/ink2001.xml"/><Relationship Id="rId352" Type="http://schemas.openxmlformats.org/officeDocument/2006/relationships/image" Target="../media/image1261.emf"/><Relationship Id="rId373" Type="http://schemas.openxmlformats.org/officeDocument/2006/relationships/customXml" Target="../ink/ink2022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1185.emf"/><Relationship Id="rId233" Type="http://schemas.openxmlformats.org/officeDocument/2006/relationships/customXml" Target="../ink/ink1952.xml"/><Relationship Id="rId254" Type="http://schemas.openxmlformats.org/officeDocument/2006/relationships/image" Target="../media/image1206.emf"/><Relationship Id="rId28" Type="http://schemas.openxmlformats.org/officeDocument/2006/relationships/customXml" Target="../ink/ink1849.xml"/><Relationship Id="rId49" Type="http://schemas.openxmlformats.org/officeDocument/2006/relationships/image" Target="../media/image1111.emf"/><Relationship Id="rId114" Type="http://schemas.openxmlformats.org/officeDocument/2006/relationships/customXml" Target="../ink/ink1892.xml"/><Relationship Id="rId275" Type="http://schemas.openxmlformats.org/officeDocument/2006/relationships/customXml" Target="../ink/ink1973.xml"/><Relationship Id="rId296" Type="http://schemas.openxmlformats.org/officeDocument/2006/relationships/image" Target="../media/image1233.emf"/><Relationship Id="rId300" Type="http://schemas.openxmlformats.org/officeDocument/2006/relationships/image" Target="../media/image1235.emf"/><Relationship Id="rId60" Type="http://schemas.openxmlformats.org/officeDocument/2006/relationships/customXml" Target="../ink/ink1865.xml"/><Relationship Id="rId81" Type="http://schemas.openxmlformats.org/officeDocument/2006/relationships/image" Target="../media/image1127.emf"/><Relationship Id="rId135" Type="http://schemas.openxmlformats.org/officeDocument/2006/relationships/customXml" Target="../ink/ink1903.xml"/><Relationship Id="rId156" Type="http://schemas.openxmlformats.org/officeDocument/2006/relationships/image" Target="../media/image1157.emf"/><Relationship Id="rId177" Type="http://schemas.openxmlformats.org/officeDocument/2006/relationships/customXml" Target="../ink/ink1924.xml"/><Relationship Id="rId198" Type="http://schemas.openxmlformats.org/officeDocument/2006/relationships/image" Target="../media/image1178.emf"/><Relationship Id="rId321" Type="http://schemas.openxmlformats.org/officeDocument/2006/relationships/customXml" Target="../ink/ink1996.xml"/><Relationship Id="rId342" Type="http://schemas.openxmlformats.org/officeDocument/2006/relationships/image" Target="../media/image1256.emf"/><Relationship Id="rId363" Type="http://schemas.openxmlformats.org/officeDocument/2006/relationships/customXml" Target="../ink/ink2017.xml"/><Relationship Id="rId202" Type="http://schemas.openxmlformats.org/officeDocument/2006/relationships/image" Target="../media/image1180.emf"/><Relationship Id="rId223" Type="http://schemas.openxmlformats.org/officeDocument/2006/relationships/customXml" Target="../ink/ink1947.xml"/><Relationship Id="rId244" Type="http://schemas.openxmlformats.org/officeDocument/2006/relationships/image" Target="../media/image1201.emf"/><Relationship Id="rId18" Type="http://schemas.openxmlformats.org/officeDocument/2006/relationships/customXml" Target="../ink/ink1844.xml"/><Relationship Id="rId39" Type="http://schemas.openxmlformats.org/officeDocument/2006/relationships/image" Target="../media/image1106.emf"/><Relationship Id="rId265" Type="http://schemas.openxmlformats.org/officeDocument/2006/relationships/customXml" Target="../ink/ink1968.xml"/><Relationship Id="rId286" Type="http://schemas.openxmlformats.org/officeDocument/2006/relationships/image" Target="../media/image1228.emf"/><Relationship Id="rId50" Type="http://schemas.openxmlformats.org/officeDocument/2006/relationships/customXml" Target="../ink/ink1860.xml"/><Relationship Id="rId104" Type="http://schemas.openxmlformats.org/officeDocument/2006/relationships/customXml" Target="../ink/ink1887.xml"/><Relationship Id="rId125" Type="http://schemas.openxmlformats.org/officeDocument/2006/relationships/customXml" Target="../ink/ink1898.xml"/><Relationship Id="rId146" Type="http://schemas.openxmlformats.org/officeDocument/2006/relationships/image" Target="../media/image1152.emf"/><Relationship Id="rId167" Type="http://schemas.openxmlformats.org/officeDocument/2006/relationships/customXml" Target="../ink/ink1919.xml"/><Relationship Id="rId188" Type="http://schemas.openxmlformats.org/officeDocument/2006/relationships/image" Target="../media/image1173.emf"/><Relationship Id="rId311" Type="http://schemas.openxmlformats.org/officeDocument/2006/relationships/customXml" Target="../ink/ink1991.xml"/><Relationship Id="rId332" Type="http://schemas.openxmlformats.org/officeDocument/2006/relationships/image" Target="../media/image1251.emf"/><Relationship Id="rId353" Type="http://schemas.openxmlformats.org/officeDocument/2006/relationships/customXml" Target="../ink/ink2012.xml"/><Relationship Id="rId374" Type="http://schemas.openxmlformats.org/officeDocument/2006/relationships/image" Target="../media/image1272.emf"/><Relationship Id="rId71" Type="http://schemas.openxmlformats.org/officeDocument/2006/relationships/image" Target="../media/image1122.emf"/><Relationship Id="rId92" Type="http://schemas.openxmlformats.org/officeDocument/2006/relationships/customXml" Target="../ink/ink1881.xml"/><Relationship Id="rId213" Type="http://schemas.openxmlformats.org/officeDocument/2006/relationships/customXml" Target="../ink/ink1942.xml"/><Relationship Id="rId234" Type="http://schemas.openxmlformats.org/officeDocument/2006/relationships/image" Target="../media/image1196.emf"/><Relationship Id="rId2" Type="http://schemas.openxmlformats.org/officeDocument/2006/relationships/customXml" Target="../ink/ink1836.xml"/><Relationship Id="rId29" Type="http://schemas.openxmlformats.org/officeDocument/2006/relationships/image" Target="../media/image1101.emf"/><Relationship Id="rId255" Type="http://schemas.openxmlformats.org/officeDocument/2006/relationships/customXml" Target="../ink/ink1963.xml"/><Relationship Id="rId276" Type="http://schemas.openxmlformats.org/officeDocument/2006/relationships/image" Target="../media/image1223.emf"/><Relationship Id="rId297" Type="http://schemas.openxmlformats.org/officeDocument/2006/relationships/customXml" Target="../ink/ink1984.xml"/><Relationship Id="rId40" Type="http://schemas.openxmlformats.org/officeDocument/2006/relationships/customXml" Target="../ink/ink1855.xml"/><Relationship Id="rId115" Type="http://schemas.openxmlformats.org/officeDocument/2006/relationships/image" Target="../media/image1144.emf"/><Relationship Id="rId136" Type="http://schemas.openxmlformats.org/officeDocument/2006/relationships/image" Target="../media/image32.emf"/><Relationship Id="rId157" Type="http://schemas.openxmlformats.org/officeDocument/2006/relationships/customXml" Target="../ink/ink1914.xml"/><Relationship Id="rId178" Type="http://schemas.openxmlformats.org/officeDocument/2006/relationships/image" Target="../media/image1168.emf"/><Relationship Id="rId301" Type="http://schemas.openxmlformats.org/officeDocument/2006/relationships/customXml" Target="../ink/ink1986.xml"/><Relationship Id="rId322" Type="http://schemas.openxmlformats.org/officeDocument/2006/relationships/image" Target="../media/image1246.emf"/><Relationship Id="rId343" Type="http://schemas.openxmlformats.org/officeDocument/2006/relationships/customXml" Target="../ink/ink2007.xml"/><Relationship Id="rId364" Type="http://schemas.openxmlformats.org/officeDocument/2006/relationships/image" Target="../media/image1267.emf"/><Relationship Id="rId61" Type="http://schemas.openxmlformats.org/officeDocument/2006/relationships/image" Target="../media/image1117.emf"/><Relationship Id="rId82" Type="http://schemas.openxmlformats.org/officeDocument/2006/relationships/customXml" Target="../ink/ink1876.xml"/><Relationship Id="rId199" Type="http://schemas.openxmlformats.org/officeDocument/2006/relationships/customXml" Target="../ink/ink1935.xml"/><Relationship Id="rId203" Type="http://schemas.openxmlformats.org/officeDocument/2006/relationships/customXml" Target="../ink/ink1937.xml"/><Relationship Id="rId19" Type="http://schemas.openxmlformats.org/officeDocument/2006/relationships/image" Target="../media/image1096.emf"/><Relationship Id="rId224" Type="http://schemas.openxmlformats.org/officeDocument/2006/relationships/image" Target="../media/image1191.emf"/><Relationship Id="rId245" Type="http://schemas.openxmlformats.org/officeDocument/2006/relationships/customXml" Target="../ink/ink1958.xml"/><Relationship Id="rId266" Type="http://schemas.openxmlformats.org/officeDocument/2006/relationships/image" Target="../media/image1218.emf"/><Relationship Id="rId287" Type="http://schemas.openxmlformats.org/officeDocument/2006/relationships/customXml" Target="../ink/ink1979.xml"/><Relationship Id="rId30" Type="http://schemas.openxmlformats.org/officeDocument/2006/relationships/customXml" Target="../ink/ink1850.xml"/><Relationship Id="rId105" Type="http://schemas.openxmlformats.org/officeDocument/2006/relationships/image" Target="../media/image1139.emf"/><Relationship Id="rId126" Type="http://schemas.openxmlformats.org/officeDocument/2006/relationships/image" Target="../media/image1149.emf"/><Relationship Id="rId147" Type="http://schemas.openxmlformats.org/officeDocument/2006/relationships/customXml" Target="../ink/ink1909.xml"/><Relationship Id="rId168" Type="http://schemas.openxmlformats.org/officeDocument/2006/relationships/image" Target="../media/image1163.emf"/><Relationship Id="rId312" Type="http://schemas.openxmlformats.org/officeDocument/2006/relationships/image" Target="../media/image1241.emf"/><Relationship Id="rId333" Type="http://schemas.openxmlformats.org/officeDocument/2006/relationships/customXml" Target="../ink/ink2002.xml"/><Relationship Id="rId354" Type="http://schemas.openxmlformats.org/officeDocument/2006/relationships/image" Target="../media/image1262.emf"/><Relationship Id="rId51" Type="http://schemas.openxmlformats.org/officeDocument/2006/relationships/image" Target="../media/image1112.emf"/><Relationship Id="rId72" Type="http://schemas.openxmlformats.org/officeDocument/2006/relationships/customXml" Target="../ink/ink1871.xml"/><Relationship Id="rId93" Type="http://schemas.openxmlformats.org/officeDocument/2006/relationships/image" Target="../media/image1133.emf"/><Relationship Id="rId189" Type="http://schemas.openxmlformats.org/officeDocument/2006/relationships/customXml" Target="../ink/ink1930.xml"/><Relationship Id="rId375" Type="http://schemas.openxmlformats.org/officeDocument/2006/relationships/customXml" Target="../ink/ink2023.xml"/><Relationship Id="rId3" Type="http://schemas.openxmlformats.org/officeDocument/2006/relationships/image" Target="../media/image1088.emf"/><Relationship Id="rId214" Type="http://schemas.openxmlformats.org/officeDocument/2006/relationships/image" Target="../media/image1186.emf"/><Relationship Id="rId235" Type="http://schemas.openxmlformats.org/officeDocument/2006/relationships/customXml" Target="../ink/ink1953.xml"/><Relationship Id="rId256" Type="http://schemas.openxmlformats.org/officeDocument/2006/relationships/image" Target="../media/image1207.emf"/><Relationship Id="rId277" Type="http://schemas.openxmlformats.org/officeDocument/2006/relationships/customXml" Target="../ink/ink1974.xml"/><Relationship Id="rId298" Type="http://schemas.openxmlformats.org/officeDocument/2006/relationships/image" Target="../media/image1234.emf"/><Relationship Id="rId116" Type="http://schemas.openxmlformats.org/officeDocument/2006/relationships/customXml" Target="../ink/ink1893.xml"/><Relationship Id="rId137" Type="http://schemas.openxmlformats.org/officeDocument/2006/relationships/customXml" Target="../ink/ink1904.xml"/><Relationship Id="rId158" Type="http://schemas.openxmlformats.org/officeDocument/2006/relationships/image" Target="../media/image1158.emf"/><Relationship Id="rId302" Type="http://schemas.openxmlformats.org/officeDocument/2006/relationships/image" Target="../media/image1236.emf"/><Relationship Id="rId323" Type="http://schemas.openxmlformats.org/officeDocument/2006/relationships/customXml" Target="../ink/ink1997.xml"/><Relationship Id="rId344" Type="http://schemas.openxmlformats.org/officeDocument/2006/relationships/image" Target="../media/image1257.emf"/><Relationship Id="rId20" Type="http://schemas.openxmlformats.org/officeDocument/2006/relationships/customXml" Target="../ink/ink1845.xml"/><Relationship Id="rId41" Type="http://schemas.openxmlformats.org/officeDocument/2006/relationships/image" Target="../media/image1107.emf"/><Relationship Id="rId62" Type="http://schemas.openxmlformats.org/officeDocument/2006/relationships/customXml" Target="../ink/ink1866.xml"/><Relationship Id="rId83" Type="http://schemas.openxmlformats.org/officeDocument/2006/relationships/image" Target="../media/image1128.emf"/><Relationship Id="rId179" Type="http://schemas.openxmlformats.org/officeDocument/2006/relationships/customXml" Target="../ink/ink1925.xml"/><Relationship Id="rId365" Type="http://schemas.openxmlformats.org/officeDocument/2006/relationships/customXml" Target="../ink/ink2018.xml"/><Relationship Id="rId190" Type="http://schemas.openxmlformats.org/officeDocument/2006/relationships/image" Target="../media/image1174.emf"/><Relationship Id="rId204" Type="http://schemas.openxmlformats.org/officeDocument/2006/relationships/image" Target="../media/image1181.emf"/><Relationship Id="rId225" Type="http://schemas.openxmlformats.org/officeDocument/2006/relationships/customXml" Target="../ink/ink1948.xml"/><Relationship Id="rId246" Type="http://schemas.openxmlformats.org/officeDocument/2006/relationships/image" Target="../media/image1202.emf"/><Relationship Id="rId267" Type="http://schemas.openxmlformats.org/officeDocument/2006/relationships/customXml" Target="../ink/ink1969.xml"/><Relationship Id="rId288" Type="http://schemas.openxmlformats.org/officeDocument/2006/relationships/image" Target="../media/image1229.emf"/><Relationship Id="rId106" Type="http://schemas.openxmlformats.org/officeDocument/2006/relationships/customXml" Target="../ink/ink1888.xml"/><Relationship Id="rId127" Type="http://schemas.openxmlformats.org/officeDocument/2006/relationships/customXml" Target="../ink/ink1899.xml"/><Relationship Id="rId313" Type="http://schemas.openxmlformats.org/officeDocument/2006/relationships/customXml" Target="../ink/ink1992.xml"/><Relationship Id="rId10" Type="http://schemas.openxmlformats.org/officeDocument/2006/relationships/customXml" Target="../ink/ink1840.xml"/><Relationship Id="rId31" Type="http://schemas.openxmlformats.org/officeDocument/2006/relationships/image" Target="../media/image1102.emf"/><Relationship Id="rId52" Type="http://schemas.openxmlformats.org/officeDocument/2006/relationships/customXml" Target="../ink/ink1861.xml"/><Relationship Id="rId73" Type="http://schemas.openxmlformats.org/officeDocument/2006/relationships/image" Target="../media/image1123.emf"/><Relationship Id="rId94" Type="http://schemas.openxmlformats.org/officeDocument/2006/relationships/customXml" Target="../ink/ink1882.xml"/><Relationship Id="rId148" Type="http://schemas.openxmlformats.org/officeDocument/2006/relationships/image" Target="../media/image1153.emf"/><Relationship Id="rId169" Type="http://schemas.openxmlformats.org/officeDocument/2006/relationships/customXml" Target="../ink/ink1920.xml"/><Relationship Id="rId334" Type="http://schemas.openxmlformats.org/officeDocument/2006/relationships/image" Target="../media/image1252.emf"/><Relationship Id="rId355" Type="http://schemas.openxmlformats.org/officeDocument/2006/relationships/customXml" Target="../ink/ink2013.xml"/><Relationship Id="rId376" Type="http://schemas.openxmlformats.org/officeDocument/2006/relationships/image" Target="../media/image1273.emf"/><Relationship Id="rId4" Type="http://schemas.openxmlformats.org/officeDocument/2006/relationships/customXml" Target="../ink/ink1837.xml"/><Relationship Id="rId180" Type="http://schemas.openxmlformats.org/officeDocument/2006/relationships/image" Target="../media/image1169.emf"/><Relationship Id="rId215" Type="http://schemas.openxmlformats.org/officeDocument/2006/relationships/customXml" Target="../ink/ink1943.xml"/><Relationship Id="rId236" Type="http://schemas.openxmlformats.org/officeDocument/2006/relationships/image" Target="../media/image1197.emf"/><Relationship Id="rId257" Type="http://schemas.openxmlformats.org/officeDocument/2006/relationships/customXml" Target="../ink/ink1964.xml"/><Relationship Id="rId278" Type="http://schemas.openxmlformats.org/officeDocument/2006/relationships/image" Target="../media/image1224.emf"/><Relationship Id="rId303" Type="http://schemas.openxmlformats.org/officeDocument/2006/relationships/customXml" Target="../ink/ink1987.xml"/><Relationship Id="rId42" Type="http://schemas.openxmlformats.org/officeDocument/2006/relationships/customXml" Target="../ink/ink1856.xml"/><Relationship Id="rId84" Type="http://schemas.openxmlformats.org/officeDocument/2006/relationships/customXml" Target="../ink/ink1877.xml"/><Relationship Id="rId138" Type="http://schemas.openxmlformats.org/officeDocument/2006/relationships/image" Target="../media/image33.emf"/><Relationship Id="rId345" Type="http://schemas.openxmlformats.org/officeDocument/2006/relationships/customXml" Target="../ink/ink2008.xml"/><Relationship Id="rId191" Type="http://schemas.openxmlformats.org/officeDocument/2006/relationships/customXml" Target="../ink/ink1931.xml"/><Relationship Id="rId205" Type="http://schemas.openxmlformats.org/officeDocument/2006/relationships/customXml" Target="../ink/ink1938.xml"/><Relationship Id="rId247" Type="http://schemas.openxmlformats.org/officeDocument/2006/relationships/customXml" Target="../ink/ink1959.xml"/><Relationship Id="rId107" Type="http://schemas.openxmlformats.org/officeDocument/2006/relationships/image" Target="../media/image1140.emf"/><Relationship Id="rId289" Type="http://schemas.openxmlformats.org/officeDocument/2006/relationships/customXml" Target="../ink/ink1980.xml"/><Relationship Id="rId11" Type="http://schemas.openxmlformats.org/officeDocument/2006/relationships/image" Target="../media/image1092.emf"/><Relationship Id="rId53" Type="http://schemas.openxmlformats.org/officeDocument/2006/relationships/image" Target="../media/image1113.emf"/><Relationship Id="rId149" Type="http://schemas.openxmlformats.org/officeDocument/2006/relationships/customXml" Target="../ink/ink1910.xml"/><Relationship Id="rId314" Type="http://schemas.openxmlformats.org/officeDocument/2006/relationships/image" Target="../media/image1242.emf"/><Relationship Id="rId356" Type="http://schemas.openxmlformats.org/officeDocument/2006/relationships/image" Target="../media/image1263.emf"/><Relationship Id="rId95" Type="http://schemas.openxmlformats.org/officeDocument/2006/relationships/image" Target="../media/image1134.emf"/><Relationship Id="rId160" Type="http://schemas.openxmlformats.org/officeDocument/2006/relationships/image" Target="../media/image1159.emf"/><Relationship Id="rId216" Type="http://schemas.openxmlformats.org/officeDocument/2006/relationships/image" Target="../media/image1187.emf"/><Relationship Id="rId258" Type="http://schemas.openxmlformats.org/officeDocument/2006/relationships/image" Target="../media/image1208.emf"/><Relationship Id="rId22" Type="http://schemas.openxmlformats.org/officeDocument/2006/relationships/customXml" Target="../ink/ink1846.xml"/><Relationship Id="rId64" Type="http://schemas.openxmlformats.org/officeDocument/2006/relationships/customXml" Target="../ink/ink1867.xml"/><Relationship Id="rId118" Type="http://schemas.openxmlformats.org/officeDocument/2006/relationships/customXml" Target="../ink/ink1894.xml"/><Relationship Id="rId325" Type="http://schemas.openxmlformats.org/officeDocument/2006/relationships/customXml" Target="../ink/ink1998.xml"/><Relationship Id="rId367" Type="http://schemas.openxmlformats.org/officeDocument/2006/relationships/customXml" Target="../ink/ink2019.xml"/><Relationship Id="rId171" Type="http://schemas.openxmlformats.org/officeDocument/2006/relationships/customXml" Target="../ink/ink1921.xml"/><Relationship Id="rId227" Type="http://schemas.openxmlformats.org/officeDocument/2006/relationships/customXml" Target="../ink/ink1949.xml"/><Relationship Id="rId269" Type="http://schemas.openxmlformats.org/officeDocument/2006/relationships/customXml" Target="../ink/ink1970.xml"/><Relationship Id="rId33" Type="http://schemas.openxmlformats.org/officeDocument/2006/relationships/image" Target="../media/image1103.emf"/><Relationship Id="rId129" Type="http://schemas.openxmlformats.org/officeDocument/2006/relationships/customXml" Target="../ink/ink1900.xml"/><Relationship Id="rId280" Type="http://schemas.openxmlformats.org/officeDocument/2006/relationships/image" Target="../media/image1225.emf"/><Relationship Id="rId336" Type="http://schemas.openxmlformats.org/officeDocument/2006/relationships/image" Target="../media/image1253.emf"/><Relationship Id="rId75" Type="http://schemas.openxmlformats.org/officeDocument/2006/relationships/image" Target="../media/image1124.emf"/><Relationship Id="rId140" Type="http://schemas.openxmlformats.org/officeDocument/2006/relationships/image" Target="../media/image34.emf"/><Relationship Id="rId182" Type="http://schemas.openxmlformats.org/officeDocument/2006/relationships/image" Target="../media/image1170.emf"/><Relationship Id="rId378" Type="http://schemas.openxmlformats.org/officeDocument/2006/relationships/image" Target="../media/image1274.emf"/><Relationship Id="rId6" Type="http://schemas.openxmlformats.org/officeDocument/2006/relationships/customXml" Target="../ink/ink1838.xml"/><Relationship Id="rId238" Type="http://schemas.openxmlformats.org/officeDocument/2006/relationships/image" Target="../media/image1198.emf"/><Relationship Id="rId291" Type="http://schemas.openxmlformats.org/officeDocument/2006/relationships/customXml" Target="../ink/ink1981.xml"/><Relationship Id="rId305" Type="http://schemas.openxmlformats.org/officeDocument/2006/relationships/customXml" Target="../ink/ink1988.xml"/><Relationship Id="rId347" Type="http://schemas.openxmlformats.org/officeDocument/2006/relationships/customXml" Target="../ink/ink2009.xml"/><Relationship Id="rId44" Type="http://schemas.openxmlformats.org/officeDocument/2006/relationships/customXml" Target="../ink/ink1857.xml"/><Relationship Id="rId86" Type="http://schemas.openxmlformats.org/officeDocument/2006/relationships/customXml" Target="../ink/ink1878.xml"/><Relationship Id="rId151" Type="http://schemas.openxmlformats.org/officeDocument/2006/relationships/customXml" Target="../ink/ink1911.xml"/><Relationship Id="rId193" Type="http://schemas.openxmlformats.org/officeDocument/2006/relationships/customXml" Target="../ink/ink1932.xml"/><Relationship Id="rId207" Type="http://schemas.openxmlformats.org/officeDocument/2006/relationships/customXml" Target="../ink/ink1939.xml"/><Relationship Id="rId249" Type="http://schemas.openxmlformats.org/officeDocument/2006/relationships/customXml" Target="../ink/ink1960.xml"/><Relationship Id="rId13" Type="http://schemas.openxmlformats.org/officeDocument/2006/relationships/image" Target="../media/image1093.emf"/><Relationship Id="rId109" Type="http://schemas.openxmlformats.org/officeDocument/2006/relationships/image" Target="../media/image1141.emf"/><Relationship Id="rId260" Type="http://schemas.openxmlformats.org/officeDocument/2006/relationships/image" Target="../media/image1215.emf"/><Relationship Id="rId316" Type="http://schemas.openxmlformats.org/officeDocument/2006/relationships/image" Target="../media/image1243.emf"/><Relationship Id="rId55" Type="http://schemas.openxmlformats.org/officeDocument/2006/relationships/image" Target="../media/image1114.emf"/><Relationship Id="rId97" Type="http://schemas.openxmlformats.org/officeDocument/2006/relationships/image" Target="../media/image1135.emf"/><Relationship Id="rId120" Type="http://schemas.openxmlformats.org/officeDocument/2006/relationships/customXml" Target="../ink/ink1895.xml"/><Relationship Id="rId358" Type="http://schemas.openxmlformats.org/officeDocument/2006/relationships/image" Target="../media/image1264.emf"/><Relationship Id="rId162" Type="http://schemas.openxmlformats.org/officeDocument/2006/relationships/image" Target="../media/image1160.emf"/><Relationship Id="rId218" Type="http://schemas.openxmlformats.org/officeDocument/2006/relationships/image" Target="../media/image1188.emf"/><Relationship Id="rId271" Type="http://schemas.openxmlformats.org/officeDocument/2006/relationships/customXml" Target="../ink/ink1971.xml"/><Relationship Id="rId24" Type="http://schemas.openxmlformats.org/officeDocument/2006/relationships/customXml" Target="../ink/ink1847.xml"/><Relationship Id="rId66" Type="http://schemas.openxmlformats.org/officeDocument/2006/relationships/customXml" Target="../ink/ink1868.xml"/><Relationship Id="rId131" Type="http://schemas.openxmlformats.org/officeDocument/2006/relationships/customXml" Target="../ink/ink1901.xml"/><Relationship Id="rId327" Type="http://schemas.openxmlformats.org/officeDocument/2006/relationships/customXml" Target="../ink/ink1999.xml"/><Relationship Id="rId369" Type="http://schemas.openxmlformats.org/officeDocument/2006/relationships/customXml" Target="../ink/ink2020.xml"/><Relationship Id="rId173" Type="http://schemas.openxmlformats.org/officeDocument/2006/relationships/customXml" Target="../ink/ink1922.xml"/><Relationship Id="rId229" Type="http://schemas.openxmlformats.org/officeDocument/2006/relationships/customXml" Target="../ink/ink1950.xml"/><Relationship Id="rId380" Type="http://schemas.openxmlformats.org/officeDocument/2006/relationships/image" Target="../media/image1275.emf"/><Relationship Id="rId240" Type="http://schemas.openxmlformats.org/officeDocument/2006/relationships/image" Target="../media/image1199.emf"/><Relationship Id="rId35" Type="http://schemas.openxmlformats.org/officeDocument/2006/relationships/image" Target="../media/image1104.emf"/><Relationship Id="rId77" Type="http://schemas.openxmlformats.org/officeDocument/2006/relationships/image" Target="../media/image1125.emf"/><Relationship Id="rId100" Type="http://schemas.openxmlformats.org/officeDocument/2006/relationships/customXml" Target="../ink/ink1885.xml"/><Relationship Id="rId282" Type="http://schemas.openxmlformats.org/officeDocument/2006/relationships/image" Target="../media/image1226.emf"/><Relationship Id="rId338" Type="http://schemas.openxmlformats.org/officeDocument/2006/relationships/image" Target="../media/image1254.emf"/><Relationship Id="rId8" Type="http://schemas.openxmlformats.org/officeDocument/2006/relationships/customXml" Target="../ink/ink1839.xml"/><Relationship Id="rId142" Type="http://schemas.openxmlformats.org/officeDocument/2006/relationships/image" Target="../media/image378.emf"/><Relationship Id="rId184" Type="http://schemas.openxmlformats.org/officeDocument/2006/relationships/image" Target="../media/image1171.emf"/><Relationship Id="rId251" Type="http://schemas.openxmlformats.org/officeDocument/2006/relationships/customXml" Target="../ink/ink1961.xml"/><Relationship Id="rId46" Type="http://schemas.openxmlformats.org/officeDocument/2006/relationships/customXml" Target="../ink/ink1858.xml"/><Relationship Id="rId293" Type="http://schemas.openxmlformats.org/officeDocument/2006/relationships/customXml" Target="../ink/ink1982.xml"/><Relationship Id="rId307" Type="http://schemas.openxmlformats.org/officeDocument/2006/relationships/customXml" Target="../ink/ink1989.xml"/><Relationship Id="rId349" Type="http://schemas.openxmlformats.org/officeDocument/2006/relationships/customXml" Target="../ink/ink2010.xml"/><Relationship Id="rId88" Type="http://schemas.openxmlformats.org/officeDocument/2006/relationships/customXml" Target="../ink/ink1879.xml"/><Relationship Id="rId111" Type="http://schemas.openxmlformats.org/officeDocument/2006/relationships/image" Target="../media/image1142.emf"/><Relationship Id="rId153" Type="http://schemas.openxmlformats.org/officeDocument/2006/relationships/customXml" Target="../ink/ink1912.xml"/><Relationship Id="rId195" Type="http://schemas.openxmlformats.org/officeDocument/2006/relationships/customXml" Target="../ink/ink1933.xml"/><Relationship Id="rId209" Type="http://schemas.openxmlformats.org/officeDocument/2006/relationships/customXml" Target="../ink/ink1940.xml"/><Relationship Id="rId360" Type="http://schemas.openxmlformats.org/officeDocument/2006/relationships/image" Target="../media/image1265.emf"/><Relationship Id="rId220" Type="http://schemas.openxmlformats.org/officeDocument/2006/relationships/image" Target="../media/image1189.emf"/><Relationship Id="rId15" Type="http://schemas.openxmlformats.org/officeDocument/2006/relationships/image" Target="../media/image1094.emf"/><Relationship Id="rId57" Type="http://schemas.openxmlformats.org/officeDocument/2006/relationships/image" Target="../media/image1115.emf"/><Relationship Id="rId262" Type="http://schemas.openxmlformats.org/officeDocument/2006/relationships/image" Target="../media/image1216.emf"/><Relationship Id="rId318" Type="http://schemas.openxmlformats.org/officeDocument/2006/relationships/image" Target="../media/image1244.emf"/><Relationship Id="rId99" Type="http://schemas.openxmlformats.org/officeDocument/2006/relationships/image" Target="../media/image1136.emf"/><Relationship Id="rId122" Type="http://schemas.openxmlformats.org/officeDocument/2006/relationships/customXml" Target="../ink/ink1896.xml"/><Relationship Id="rId164" Type="http://schemas.openxmlformats.org/officeDocument/2006/relationships/image" Target="../media/image1161.emf"/><Relationship Id="rId371" Type="http://schemas.openxmlformats.org/officeDocument/2006/relationships/customXml" Target="../ink/ink202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customXml" Target="../ink/ink6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5" Type="http://schemas.openxmlformats.org/officeDocument/2006/relationships/image" Target="../media/image2.png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customXml" Target="../ink/ink4.xml"/><Relationship Id="rId14" Type="http://schemas.openxmlformats.org/officeDocument/2006/relationships/image" Target="../media/image7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335.emf"/><Relationship Id="rId21" Type="http://schemas.openxmlformats.org/officeDocument/2006/relationships/image" Target="../media/image1286.emf"/><Relationship Id="rId63" Type="http://schemas.openxmlformats.org/officeDocument/2006/relationships/image" Target="../media/image1307.emf"/><Relationship Id="rId159" Type="http://schemas.openxmlformats.org/officeDocument/2006/relationships/image" Target="../media/image1356.emf"/><Relationship Id="rId170" Type="http://schemas.openxmlformats.org/officeDocument/2006/relationships/customXml" Target="../ink/ink2110.xml"/><Relationship Id="rId226" Type="http://schemas.openxmlformats.org/officeDocument/2006/relationships/customXml" Target="../ink/ink2138.xml"/><Relationship Id="rId268" Type="http://schemas.openxmlformats.org/officeDocument/2006/relationships/customXml" Target="../ink/ink2159.xml"/><Relationship Id="rId11" Type="http://schemas.openxmlformats.org/officeDocument/2006/relationships/image" Target="../media/image1281.emf"/><Relationship Id="rId32" Type="http://schemas.openxmlformats.org/officeDocument/2006/relationships/customXml" Target="../ink/ink2041.xml"/><Relationship Id="rId53" Type="http://schemas.openxmlformats.org/officeDocument/2006/relationships/image" Target="../media/image1302.emf"/><Relationship Id="rId74" Type="http://schemas.openxmlformats.org/officeDocument/2006/relationships/customXml" Target="../ink/ink2062.xml"/><Relationship Id="rId128" Type="http://schemas.openxmlformats.org/officeDocument/2006/relationships/customXml" Target="../ink/ink2089.xml"/><Relationship Id="rId149" Type="http://schemas.openxmlformats.org/officeDocument/2006/relationships/image" Target="../media/image1351.emf"/><Relationship Id="rId5" Type="http://schemas.openxmlformats.org/officeDocument/2006/relationships/image" Target="../media/image1278.emf"/><Relationship Id="rId95" Type="http://schemas.openxmlformats.org/officeDocument/2006/relationships/image" Target="../media/image1324.emf"/><Relationship Id="rId160" Type="http://schemas.openxmlformats.org/officeDocument/2006/relationships/customXml" Target="../ink/ink2105.xml"/><Relationship Id="rId181" Type="http://schemas.openxmlformats.org/officeDocument/2006/relationships/image" Target="../media/image1367.emf"/><Relationship Id="rId216" Type="http://schemas.openxmlformats.org/officeDocument/2006/relationships/customXml" Target="../ink/ink2133.xml"/><Relationship Id="rId237" Type="http://schemas.openxmlformats.org/officeDocument/2006/relationships/image" Target="../media/image1394.emf"/><Relationship Id="rId258" Type="http://schemas.openxmlformats.org/officeDocument/2006/relationships/customXml" Target="../ink/ink2154.xml"/><Relationship Id="rId22" Type="http://schemas.openxmlformats.org/officeDocument/2006/relationships/customXml" Target="../ink/ink2036.xml"/><Relationship Id="rId43" Type="http://schemas.openxmlformats.org/officeDocument/2006/relationships/image" Target="../media/image1297.emf"/><Relationship Id="rId64" Type="http://schemas.openxmlformats.org/officeDocument/2006/relationships/customXml" Target="../ink/ink2057.xml"/><Relationship Id="rId118" Type="http://schemas.openxmlformats.org/officeDocument/2006/relationships/customXml" Target="../ink/ink2084.xml"/><Relationship Id="rId139" Type="http://schemas.openxmlformats.org/officeDocument/2006/relationships/image" Target="../media/image1346.emf"/><Relationship Id="rId85" Type="http://schemas.openxmlformats.org/officeDocument/2006/relationships/image" Target="../media/image1319.emf"/><Relationship Id="rId150" Type="http://schemas.openxmlformats.org/officeDocument/2006/relationships/customXml" Target="../ink/ink2100.xml"/><Relationship Id="rId171" Type="http://schemas.openxmlformats.org/officeDocument/2006/relationships/image" Target="../media/image1362.emf"/><Relationship Id="rId192" Type="http://schemas.openxmlformats.org/officeDocument/2006/relationships/customXml" Target="../ink/ink2121.xml"/><Relationship Id="rId206" Type="http://schemas.openxmlformats.org/officeDocument/2006/relationships/customXml" Target="../ink/ink2128.xml"/><Relationship Id="rId227" Type="http://schemas.openxmlformats.org/officeDocument/2006/relationships/image" Target="../media/image1389.emf"/><Relationship Id="rId248" Type="http://schemas.openxmlformats.org/officeDocument/2006/relationships/customXml" Target="../ink/ink2149.xml"/><Relationship Id="rId269" Type="http://schemas.openxmlformats.org/officeDocument/2006/relationships/image" Target="../media/image1411.emf"/><Relationship Id="rId12" Type="http://schemas.openxmlformats.org/officeDocument/2006/relationships/customXml" Target="../ink/ink2031.xml"/><Relationship Id="rId33" Type="http://schemas.openxmlformats.org/officeDocument/2006/relationships/image" Target="../media/image1292.emf"/><Relationship Id="rId108" Type="http://schemas.openxmlformats.org/officeDocument/2006/relationships/customXml" Target="../ink/ink2079.xml"/><Relationship Id="rId129" Type="http://schemas.openxmlformats.org/officeDocument/2006/relationships/image" Target="../media/image1341.emf"/><Relationship Id="rId54" Type="http://schemas.openxmlformats.org/officeDocument/2006/relationships/customXml" Target="../ink/ink2052.xml"/><Relationship Id="rId75" Type="http://schemas.openxmlformats.org/officeDocument/2006/relationships/image" Target="../media/image1314.emf"/><Relationship Id="rId96" Type="http://schemas.openxmlformats.org/officeDocument/2006/relationships/customXml" Target="../ink/ink2073.xml"/><Relationship Id="rId140" Type="http://schemas.openxmlformats.org/officeDocument/2006/relationships/customXml" Target="../ink/ink2095.xml"/><Relationship Id="rId161" Type="http://schemas.openxmlformats.org/officeDocument/2006/relationships/image" Target="../media/image1357.emf"/><Relationship Id="rId182" Type="http://schemas.openxmlformats.org/officeDocument/2006/relationships/customXml" Target="../ink/ink2116.xml"/><Relationship Id="rId217" Type="http://schemas.openxmlformats.org/officeDocument/2006/relationships/image" Target="../media/image1384.emf"/><Relationship Id="rId6" Type="http://schemas.openxmlformats.org/officeDocument/2006/relationships/customXml" Target="../ink/ink2028.xml"/><Relationship Id="rId238" Type="http://schemas.openxmlformats.org/officeDocument/2006/relationships/customXml" Target="../ink/ink2144.xml"/><Relationship Id="rId259" Type="http://schemas.openxmlformats.org/officeDocument/2006/relationships/image" Target="../media/image1405.emf"/><Relationship Id="rId23" Type="http://schemas.openxmlformats.org/officeDocument/2006/relationships/image" Target="../media/image1287.emf"/><Relationship Id="rId119" Type="http://schemas.openxmlformats.org/officeDocument/2006/relationships/image" Target="../media/image1336.emf"/><Relationship Id="rId44" Type="http://schemas.openxmlformats.org/officeDocument/2006/relationships/customXml" Target="../ink/ink2047.xml"/><Relationship Id="rId65" Type="http://schemas.openxmlformats.org/officeDocument/2006/relationships/image" Target="../media/image1308.emf"/><Relationship Id="rId86" Type="http://schemas.openxmlformats.org/officeDocument/2006/relationships/customXml" Target="../ink/ink2068.xml"/><Relationship Id="rId130" Type="http://schemas.openxmlformats.org/officeDocument/2006/relationships/customXml" Target="../ink/ink2090.xml"/><Relationship Id="rId151" Type="http://schemas.openxmlformats.org/officeDocument/2006/relationships/image" Target="../media/image1352.emf"/><Relationship Id="rId172" Type="http://schemas.openxmlformats.org/officeDocument/2006/relationships/customXml" Target="../ink/ink2111.xml"/><Relationship Id="rId193" Type="http://schemas.openxmlformats.org/officeDocument/2006/relationships/image" Target="../media/image1373.emf"/><Relationship Id="rId207" Type="http://schemas.openxmlformats.org/officeDocument/2006/relationships/image" Target="../media/image1380.emf"/><Relationship Id="rId228" Type="http://schemas.openxmlformats.org/officeDocument/2006/relationships/customXml" Target="../ink/ink2139.xml"/><Relationship Id="rId249" Type="http://schemas.openxmlformats.org/officeDocument/2006/relationships/image" Target="../media/image1400.emf"/><Relationship Id="rId13" Type="http://schemas.openxmlformats.org/officeDocument/2006/relationships/image" Target="../media/image1282.emf"/><Relationship Id="rId109" Type="http://schemas.openxmlformats.org/officeDocument/2006/relationships/image" Target="../media/image1331.emf"/><Relationship Id="rId260" Type="http://schemas.openxmlformats.org/officeDocument/2006/relationships/customXml" Target="../ink/ink2155.xml"/><Relationship Id="rId34" Type="http://schemas.openxmlformats.org/officeDocument/2006/relationships/customXml" Target="../ink/ink2042.xml"/><Relationship Id="rId55" Type="http://schemas.openxmlformats.org/officeDocument/2006/relationships/image" Target="../media/image1303.emf"/><Relationship Id="rId76" Type="http://schemas.openxmlformats.org/officeDocument/2006/relationships/customXml" Target="../ink/ink2063.xml"/><Relationship Id="rId97" Type="http://schemas.openxmlformats.org/officeDocument/2006/relationships/image" Target="../media/image1325.emf"/><Relationship Id="rId120" Type="http://schemas.openxmlformats.org/officeDocument/2006/relationships/customXml" Target="../ink/ink2085.xml"/><Relationship Id="rId141" Type="http://schemas.openxmlformats.org/officeDocument/2006/relationships/image" Target="../media/image1347.emf"/><Relationship Id="rId7" Type="http://schemas.openxmlformats.org/officeDocument/2006/relationships/image" Target="../media/image1279.emf"/><Relationship Id="rId162" Type="http://schemas.openxmlformats.org/officeDocument/2006/relationships/customXml" Target="../ink/ink2106.xml"/><Relationship Id="rId183" Type="http://schemas.openxmlformats.org/officeDocument/2006/relationships/image" Target="../media/image1368.emf"/><Relationship Id="rId218" Type="http://schemas.openxmlformats.org/officeDocument/2006/relationships/customXml" Target="../ink/ink2134.xml"/><Relationship Id="rId239" Type="http://schemas.openxmlformats.org/officeDocument/2006/relationships/image" Target="../media/image1395.emf"/><Relationship Id="rId250" Type="http://schemas.openxmlformats.org/officeDocument/2006/relationships/customXml" Target="../ink/ink2150.xml"/><Relationship Id="rId24" Type="http://schemas.openxmlformats.org/officeDocument/2006/relationships/customXml" Target="../ink/ink2037.xml"/><Relationship Id="rId45" Type="http://schemas.openxmlformats.org/officeDocument/2006/relationships/image" Target="../media/image1298.emf"/><Relationship Id="rId66" Type="http://schemas.openxmlformats.org/officeDocument/2006/relationships/customXml" Target="../ink/ink2058.xml"/><Relationship Id="rId87" Type="http://schemas.openxmlformats.org/officeDocument/2006/relationships/image" Target="../media/image1320.emf"/><Relationship Id="rId110" Type="http://schemas.openxmlformats.org/officeDocument/2006/relationships/customXml" Target="../ink/ink2080.xml"/><Relationship Id="rId131" Type="http://schemas.openxmlformats.org/officeDocument/2006/relationships/image" Target="../media/image1342.emf"/><Relationship Id="rId152" Type="http://schemas.openxmlformats.org/officeDocument/2006/relationships/customXml" Target="../ink/ink2101.xml"/><Relationship Id="rId173" Type="http://schemas.openxmlformats.org/officeDocument/2006/relationships/image" Target="../media/image1363.emf"/><Relationship Id="rId194" Type="http://schemas.openxmlformats.org/officeDocument/2006/relationships/customXml" Target="../ink/ink2122.xml"/><Relationship Id="rId208" Type="http://schemas.openxmlformats.org/officeDocument/2006/relationships/customXml" Target="../ink/ink2129.xml"/><Relationship Id="rId229" Type="http://schemas.openxmlformats.org/officeDocument/2006/relationships/image" Target="../media/image1390.emf"/><Relationship Id="rId240" Type="http://schemas.openxmlformats.org/officeDocument/2006/relationships/customXml" Target="../ink/ink2145.xml"/><Relationship Id="rId261" Type="http://schemas.openxmlformats.org/officeDocument/2006/relationships/image" Target="../media/image1406.emf"/><Relationship Id="rId14" Type="http://schemas.openxmlformats.org/officeDocument/2006/relationships/customXml" Target="../ink/ink2032.xml"/><Relationship Id="rId35" Type="http://schemas.openxmlformats.org/officeDocument/2006/relationships/image" Target="../media/image1293.emf"/><Relationship Id="rId56" Type="http://schemas.openxmlformats.org/officeDocument/2006/relationships/customXml" Target="../ink/ink2053.xml"/><Relationship Id="rId77" Type="http://schemas.openxmlformats.org/officeDocument/2006/relationships/image" Target="../media/image1315.emf"/><Relationship Id="rId100" Type="http://schemas.openxmlformats.org/officeDocument/2006/relationships/customXml" Target="../ink/ink2075.xml"/><Relationship Id="rId8" Type="http://schemas.openxmlformats.org/officeDocument/2006/relationships/customXml" Target="../ink/ink2029.xml"/><Relationship Id="rId98" Type="http://schemas.openxmlformats.org/officeDocument/2006/relationships/customXml" Target="../ink/ink2074.xml"/><Relationship Id="rId121" Type="http://schemas.openxmlformats.org/officeDocument/2006/relationships/image" Target="../media/image1337.emf"/><Relationship Id="rId142" Type="http://schemas.openxmlformats.org/officeDocument/2006/relationships/customXml" Target="../ink/ink2096.xml"/><Relationship Id="rId163" Type="http://schemas.openxmlformats.org/officeDocument/2006/relationships/image" Target="../media/image1358.emf"/><Relationship Id="rId184" Type="http://schemas.openxmlformats.org/officeDocument/2006/relationships/customXml" Target="../ink/ink2117.xml"/><Relationship Id="rId219" Type="http://schemas.openxmlformats.org/officeDocument/2006/relationships/image" Target="../media/image1385.emf"/><Relationship Id="rId230" Type="http://schemas.openxmlformats.org/officeDocument/2006/relationships/customXml" Target="../ink/ink2140.xml"/><Relationship Id="rId251" Type="http://schemas.openxmlformats.org/officeDocument/2006/relationships/image" Target="../media/image1401.emf"/><Relationship Id="rId25" Type="http://schemas.openxmlformats.org/officeDocument/2006/relationships/image" Target="../media/image1288.emf"/><Relationship Id="rId46" Type="http://schemas.openxmlformats.org/officeDocument/2006/relationships/customXml" Target="../ink/ink2048.xml"/><Relationship Id="rId67" Type="http://schemas.openxmlformats.org/officeDocument/2006/relationships/image" Target="../media/image1309.emf"/><Relationship Id="rId88" Type="http://schemas.openxmlformats.org/officeDocument/2006/relationships/customXml" Target="../ink/ink2069.xml"/><Relationship Id="rId111" Type="http://schemas.openxmlformats.org/officeDocument/2006/relationships/image" Target="../media/image1332.emf"/><Relationship Id="rId132" Type="http://schemas.openxmlformats.org/officeDocument/2006/relationships/customXml" Target="../ink/ink2091.xml"/><Relationship Id="rId153" Type="http://schemas.openxmlformats.org/officeDocument/2006/relationships/image" Target="../media/image1353.emf"/><Relationship Id="rId174" Type="http://schemas.openxmlformats.org/officeDocument/2006/relationships/customXml" Target="../ink/ink2112.xml"/><Relationship Id="rId195" Type="http://schemas.openxmlformats.org/officeDocument/2006/relationships/image" Target="../media/image1374.emf"/><Relationship Id="rId209" Type="http://schemas.openxmlformats.org/officeDocument/2006/relationships/image" Target="../media/image1028.emf"/><Relationship Id="rId220" Type="http://schemas.openxmlformats.org/officeDocument/2006/relationships/customXml" Target="../ink/ink2135.xml"/><Relationship Id="rId241" Type="http://schemas.openxmlformats.org/officeDocument/2006/relationships/image" Target="../media/image1396.emf"/><Relationship Id="rId15" Type="http://schemas.openxmlformats.org/officeDocument/2006/relationships/image" Target="../media/image1283.emf"/><Relationship Id="rId36" Type="http://schemas.openxmlformats.org/officeDocument/2006/relationships/customXml" Target="../ink/ink2043.xml"/><Relationship Id="rId57" Type="http://schemas.openxmlformats.org/officeDocument/2006/relationships/image" Target="../media/image1304.emf"/><Relationship Id="rId262" Type="http://schemas.openxmlformats.org/officeDocument/2006/relationships/customXml" Target="../ink/ink2156.xml"/><Relationship Id="rId78" Type="http://schemas.openxmlformats.org/officeDocument/2006/relationships/customXml" Target="../ink/ink2064.xml"/><Relationship Id="rId99" Type="http://schemas.openxmlformats.org/officeDocument/2006/relationships/image" Target="../media/image1326.emf"/><Relationship Id="rId101" Type="http://schemas.openxmlformats.org/officeDocument/2006/relationships/image" Target="../media/image1327.emf"/><Relationship Id="rId122" Type="http://schemas.openxmlformats.org/officeDocument/2006/relationships/customXml" Target="../ink/ink2086.xml"/><Relationship Id="rId143" Type="http://schemas.openxmlformats.org/officeDocument/2006/relationships/image" Target="../media/image1348.emf"/><Relationship Id="rId164" Type="http://schemas.openxmlformats.org/officeDocument/2006/relationships/customXml" Target="../ink/ink2107.xml"/><Relationship Id="rId185" Type="http://schemas.openxmlformats.org/officeDocument/2006/relationships/image" Target="../media/image1369.emf"/><Relationship Id="rId9" Type="http://schemas.openxmlformats.org/officeDocument/2006/relationships/image" Target="../media/image1280.emf"/><Relationship Id="rId210" Type="http://schemas.openxmlformats.org/officeDocument/2006/relationships/customXml" Target="../ink/ink2130.xml"/><Relationship Id="rId26" Type="http://schemas.openxmlformats.org/officeDocument/2006/relationships/customXml" Target="../ink/ink2038.xml"/><Relationship Id="rId231" Type="http://schemas.openxmlformats.org/officeDocument/2006/relationships/image" Target="../media/image1391.emf"/><Relationship Id="rId252" Type="http://schemas.openxmlformats.org/officeDocument/2006/relationships/customXml" Target="../ink/ink2151.xml"/><Relationship Id="rId47" Type="http://schemas.openxmlformats.org/officeDocument/2006/relationships/image" Target="../media/image1299.emf"/><Relationship Id="rId68" Type="http://schemas.openxmlformats.org/officeDocument/2006/relationships/customXml" Target="../ink/ink2059.xml"/><Relationship Id="rId89" Type="http://schemas.openxmlformats.org/officeDocument/2006/relationships/image" Target="../media/image1321.emf"/><Relationship Id="rId112" Type="http://schemas.openxmlformats.org/officeDocument/2006/relationships/customXml" Target="../ink/ink2081.xml"/><Relationship Id="rId133" Type="http://schemas.openxmlformats.org/officeDocument/2006/relationships/image" Target="../media/image1343.emf"/><Relationship Id="rId154" Type="http://schemas.openxmlformats.org/officeDocument/2006/relationships/customXml" Target="../ink/ink2102.xml"/><Relationship Id="rId175" Type="http://schemas.openxmlformats.org/officeDocument/2006/relationships/image" Target="../media/image1364.emf"/><Relationship Id="rId196" Type="http://schemas.openxmlformats.org/officeDocument/2006/relationships/customXml" Target="../ink/ink2123.xml"/><Relationship Id="rId200" Type="http://schemas.openxmlformats.org/officeDocument/2006/relationships/customXml" Target="../ink/ink2125.xml"/><Relationship Id="rId16" Type="http://schemas.openxmlformats.org/officeDocument/2006/relationships/customXml" Target="../ink/ink2033.xml"/><Relationship Id="rId221" Type="http://schemas.openxmlformats.org/officeDocument/2006/relationships/image" Target="../media/image1386.emf"/><Relationship Id="rId242" Type="http://schemas.openxmlformats.org/officeDocument/2006/relationships/customXml" Target="../ink/ink2146.xml"/><Relationship Id="rId263" Type="http://schemas.openxmlformats.org/officeDocument/2006/relationships/image" Target="../media/image1407.emf"/><Relationship Id="rId37" Type="http://schemas.openxmlformats.org/officeDocument/2006/relationships/image" Target="../media/image1294.emf"/><Relationship Id="rId58" Type="http://schemas.openxmlformats.org/officeDocument/2006/relationships/customXml" Target="../ink/ink2054.xml"/><Relationship Id="rId79" Type="http://schemas.openxmlformats.org/officeDocument/2006/relationships/image" Target="../media/image1316.emf"/><Relationship Id="rId102" Type="http://schemas.openxmlformats.org/officeDocument/2006/relationships/customXml" Target="../ink/ink2076.xml"/><Relationship Id="rId123" Type="http://schemas.openxmlformats.org/officeDocument/2006/relationships/image" Target="../media/image1338.emf"/><Relationship Id="rId144" Type="http://schemas.openxmlformats.org/officeDocument/2006/relationships/customXml" Target="../ink/ink2097.xml"/><Relationship Id="rId90" Type="http://schemas.openxmlformats.org/officeDocument/2006/relationships/customXml" Target="../ink/ink2070.xml"/><Relationship Id="rId165" Type="http://schemas.openxmlformats.org/officeDocument/2006/relationships/image" Target="../media/image1359.emf"/><Relationship Id="rId186" Type="http://schemas.openxmlformats.org/officeDocument/2006/relationships/customXml" Target="../ink/ink2118.xml"/><Relationship Id="rId211" Type="http://schemas.openxmlformats.org/officeDocument/2006/relationships/image" Target="../media/image1381.emf"/><Relationship Id="rId232" Type="http://schemas.openxmlformats.org/officeDocument/2006/relationships/customXml" Target="../ink/ink2141.xml"/><Relationship Id="rId253" Type="http://schemas.openxmlformats.org/officeDocument/2006/relationships/image" Target="../media/image1402.emf"/><Relationship Id="rId27" Type="http://schemas.openxmlformats.org/officeDocument/2006/relationships/image" Target="../media/image1289.emf"/><Relationship Id="rId48" Type="http://schemas.openxmlformats.org/officeDocument/2006/relationships/customXml" Target="../ink/ink2049.xml"/><Relationship Id="rId69" Type="http://schemas.openxmlformats.org/officeDocument/2006/relationships/image" Target="../media/image1311.emf"/><Relationship Id="rId113" Type="http://schemas.openxmlformats.org/officeDocument/2006/relationships/image" Target="../media/image1333.emf"/><Relationship Id="rId134" Type="http://schemas.openxmlformats.org/officeDocument/2006/relationships/customXml" Target="../ink/ink2092.xml"/><Relationship Id="rId80" Type="http://schemas.openxmlformats.org/officeDocument/2006/relationships/customXml" Target="../ink/ink2065.xml"/><Relationship Id="rId155" Type="http://schemas.openxmlformats.org/officeDocument/2006/relationships/image" Target="../media/image1354.emf"/><Relationship Id="rId176" Type="http://schemas.openxmlformats.org/officeDocument/2006/relationships/customXml" Target="../ink/ink2113.xml"/><Relationship Id="rId197" Type="http://schemas.openxmlformats.org/officeDocument/2006/relationships/image" Target="../media/image1375.emf"/><Relationship Id="rId201" Type="http://schemas.openxmlformats.org/officeDocument/2006/relationships/image" Target="../media/image1377.emf"/><Relationship Id="rId222" Type="http://schemas.openxmlformats.org/officeDocument/2006/relationships/customXml" Target="../ink/ink2136.xml"/><Relationship Id="rId243" Type="http://schemas.openxmlformats.org/officeDocument/2006/relationships/image" Target="../media/image1397.emf"/><Relationship Id="rId264" Type="http://schemas.openxmlformats.org/officeDocument/2006/relationships/customXml" Target="../ink/ink2157.xml"/><Relationship Id="rId17" Type="http://schemas.openxmlformats.org/officeDocument/2006/relationships/image" Target="../media/image1284.emf"/><Relationship Id="rId38" Type="http://schemas.openxmlformats.org/officeDocument/2006/relationships/customXml" Target="../ink/ink2044.xml"/><Relationship Id="rId59" Type="http://schemas.openxmlformats.org/officeDocument/2006/relationships/image" Target="../media/image1305.emf"/><Relationship Id="rId103" Type="http://schemas.openxmlformats.org/officeDocument/2006/relationships/image" Target="../media/image1328.emf"/><Relationship Id="rId124" Type="http://schemas.openxmlformats.org/officeDocument/2006/relationships/customXml" Target="../ink/ink2087.xml"/><Relationship Id="rId70" Type="http://schemas.openxmlformats.org/officeDocument/2006/relationships/customXml" Target="../ink/ink2060.xml"/><Relationship Id="rId91" Type="http://schemas.openxmlformats.org/officeDocument/2006/relationships/image" Target="../media/image1322.emf"/><Relationship Id="rId145" Type="http://schemas.openxmlformats.org/officeDocument/2006/relationships/image" Target="../media/image1349.emf"/><Relationship Id="rId166" Type="http://schemas.openxmlformats.org/officeDocument/2006/relationships/customXml" Target="../ink/ink2108.xml"/><Relationship Id="rId187" Type="http://schemas.openxmlformats.org/officeDocument/2006/relationships/image" Target="../media/image1370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2131.xml"/><Relationship Id="rId233" Type="http://schemas.openxmlformats.org/officeDocument/2006/relationships/image" Target="../media/image1392.emf"/><Relationship Id="rId254" Type="http://schemas.openxmlformats.org/officeDocument/2006/relationships/customXml" Target="../ink/ink2152.xml"/><Relationship Id="rId28" Type="http://schemas.openxmlformats.org/officeDocument/2006/relationships/customXml" Target="../ink/ink2039.xml"/><Relationship Id="rId49" Type="http://schemas.openxmlformats.org/officeDocument/2006/relationships/image" Target="../media/image1300.emf"/><Relationship Id="rId114" Type="http://schemas.openxmlformats.org/officeDocument/2006/relationships/customXml" Target="../ink/ink2082.xml"/><Relationship Id="rId60" Type="http://schemas.openxmlformats.org/officeDocument/2006/relationships/customXml" Target="../ink/ink2055.xml"/><Relationship Id="rId81" Type="http://schemas.openxmlformats.org/officeDocument/2006/relationships/image" Target="../media/image1317.emf"/><Relationship Id="rId135" Type="http://schemas.openxmlformats.org/officeDocument/2006/relationships/image" Target="../media/image1344.emf"/><Relationship Id="rId156" Type="http://schemas.openxmlformats.org/officeDocument/2006/relationships/customXml" Target="../ink/ink2103.xml"/><Relationship Id="rId177" Type="http://schemas.openxmlformats.org/officeDocument/2006/relationships/image" Target="../media/image1365.emf"/><Relationship Id="rId198" Type="http://schemas.openxmlformats.org/officeDocument/2006/relationships/customXml" Target="../ink/ink2124.xml"/><Relationship Id="rId202" Type="http://schemas.openxmlformats.org/officeDocument/2006/relationships/customXml" Target="../ink/ink2126.xml"/><Relationship Id="rId223" Type="http://schemas.openxmlformats.org/officeDocument/2006/relationships/image" Target="../media/image1387.emf"/><Relationship Id="rId244" Type="http://schemas.openxmlformats.org/officeDocument/2006/relationships/customXml" Target="../ink/ink2147.xml"/><Relationship Id="rId18" Type="http://schemas.openxmlformats.org/officeDocument/2006/relationships/customXml" Target="../ink/ink2034.xml"/><Relationship Id="rId39" Type="http://schemas.openxmlformats.org/officeDocument/2006/relationships/image" Target="../media/image1295.emf"/><Relationship Id="rId265" Type="http://schemas.openxmlformats.org/officeDocument/2006/relationships/image" Target="../media/image1408.emf"/><Relationship Id="rId50" Type="http://schemas.openxmlformats.org/officeDocument/2006/relationships/customXml" Target="../ink/ink2050.xml"/><Relationship Id="rId104" Type="http://schemas.openxmlformats.org/officeDocument/2006/relationships/customXml" Target="../ink/ink2077.xml"/><Relationship Id="rId125" Type="http://schemas.openxmlformats.org/officeDocument/2006/relationships/image" Target="../media/image1339.emf"/><Relationship Id="rId146" Type="http://schemas.openxmlformats.org/officeDocument/2006/relationships/customXml" Target="../ink/ink2098.xml"/><Relationship Id="rId167" Type="http://schemas.openxmlformats.org/officeDocument/2006/relationships/image" Target="../media/image1360.emf"/><Relationship Id="rId188" Type="http://schemas.openxmlformats.org/officeDocument/2006/relationships/customXml" Target="../ink/ink2119.xml"/><Relationship Id="rId71" Type="http://schemas.openxmlformats.org/officeDocument/2006/relationships/image" Target="../media/image1312.emf"/><Relationship Id="rId92" Type="http://schemas.openxmlformats.org/officeDocument/2006/relationships/customXml" Target="../ink/ink2071.xml"/><Relationship Id="rId213" Type="http://schemas.openxmlformats.org/officeDocument/2006/relationships/image" Target="../media/image1382.emf"/><Relationship Id="rId234" Type="http://schemas.openxmlformats.org/officeDocument/2006/relationships/customXml" Target="../ink/ink2142.xml"/><Relationship Id="rId2" Type="http://schemas.openxmlformats.org/officeDocument/2006/relationships/customXml" Target="../ink/ink2026.xml"/><Relationship Id="rId29" Type="http://schemas.openxmlformats.org/officeDocument/2006/relationships/image" Target="../media/image1290.emf"/><Relationship Id="rId255" Type="http://schemas.openxmlformats.org/officeDocument/2006/relationships/image" Target="../media/image1403.emf"/><Relationship Id="rId40" Type="http://schemas.openxmlformats.org/officeDocument/2006/relationships/customXml" Target="../ink/ink2045.xml"/><Relationship Id="rId115" Type="http://schemas.openxmlformats.org/officeDocument/2006/relationships/image" Target="../media/image1334.emf"/><Relationship Id="rId136" Type="http://schemas.openxmlformats.org/officeDocument/2006/relationships/customXml" Target="../ink/ink2093.xml"/><Relationship Id="rId157" Type="http://schemas.openxmlformats.org/officeDocument/2006/relationships/image" Target="../media/image1355.emf"/><Relationship Id="rId178" Type="http://schemas.openxmlformats.org/officeDocument/2006/relationships/customXml" Target="../ink/ink2114.xml"/><Relationship Id="rId61" Type="http://schemas.openxmlformats.org/officeDocument/2006/relationships/image" Target="../media/image1306.emf"/><Relationship Id="rId82" Type="http://schemas.openxmlformats.org/officeDocument/2006/relationships/customXml" Target="../ink/ink2066.xml"/><Relationship Id="rId199" Type="http://schemas.openxmlformats.org/officeDocument/2006/relationships/image" Target="../media/image1376.emf"/><Relationship Id="rId203" Type="http://schemas.openxmlformats.org/officeDocument/2006/relationships/image" Target="../media/image1378.emf"/><Relationship Id="rId19" Type="http://schemas.openxmlformats.org/officeDocument/2006/relationships/image" Target="../media/image1285.emf"/><Relationship Id="rId224" Type="http://schemas.openxmlformats.org/officeDocument/2006/relationships/customXml" Target="../ink/ink2137.xml"/><Relationship Id="rId245" Type="http://schemas.openxmlformats.org/officeDocument/2006/relationships/image" Target="../media/image1398.emf"/><Relationship Id="rId266" Type="http://schemas.openxmlformats.org/officeDocument/2006/relationships/customXml" Target="../ink/ink2158.xml"/><Relationship Id="rId30" Type="http://schemas.openxmlformats.org/officeDocument/2006/relationships/customXml" Target="../ink/ink2040.xml"/><Relationship Id="rId105" Type="http://schemas.openxmlformats.org/officeDocument/2006/relationships/image" Target="../media/image1329.emf"/><Relationship Id="rId126" Type="http://schemas.openxmlformats.org/officeDocument/2006/relationships/customXml" Target="../ink/ink2088.xml"/><Relationship Id="rId147" Type="http://schemas.openxmlformats.org/officeDocument/2006/relationships/image" Target="../media/image1350.emf"/><Relationship Id="rId168" Type="http://schemas.openxmlformats.org/officeDocument/2006/relationships/customXml" Target="../ink/ink2109.xml"/><Relationship Id="rId51" Type="http://schemas.openxmlformats.org/officeDocument/2006/relationships/image" Target="../media/image1301.emf"/><Relationship Id="rId72" Type="http://schemas.openxmlformats.org/officeDocument/2006/relationships/customXml" Target="../ink/ink2061.xml"/><Relationship Id="rId93" Type="http://schemas.openxmlformats.org/officeDocument/2006/relationships/image" Target="../media/image1323.emf"/><Relationship Id="rId189" Type="http://schemas.openxmlformats.org/officeDocument/2006/relationships/image" Target="../media/image1371.emf"/><Relationship Id="rId3" Type="http://schemas.openxmlformats.org/officeDocument/2006/relationships/image" Target="../media/image1277.emf"/><Relationship Id="rId214" Type="http://schemas.openxmlformats.org/officeDocument/2006/relationships/customXml" Target="../ink/ink2132.xml"/><Relationship Id="rId235" Type="http://schemas.openxmlformats.org/officeDocument/2006/relationships/image" Target="../media/image1393.emf"/><Relationship Id="rId256" Type="http://schemas.openxmlformats.org/officeDocument/2006/relationships/customXml" Target="../ink/ink2153.xml"/><Relationship Id="rId116" Type="http://schemas.openxmlformats.org/officeDocument/2006/relationships/customXml" Target="../ink/ink2083.xml"/><Relationship Id="rId137" Type="http://schemas.openxmlformats.org/officeDocument/2006/relationships/image" Target="../media/image1345.emf"/><Relationship Id="rId158" Type="http://schemas.openxmlformats.org/officeDocument/2006/relationships/customXml" Target="../ink/ink2104.xml"/><Relationship Id="rId20" Type="http://schemas.openxmlformats.org/officeDocument/2006/relationships/customXml" Target="../ink/ink2035.xml"/><Relationship Id="rId41" Type="http://schemas.openxmlformats.org/officeDocument/2006/relationships/image" Target="../media/image1296.emf"/><Relationship Id="rId62" Type="http://schemas.openxmlformats.org/officeDocument/2006/relationships/customXml" Target="../ink/ink2056.xml"/><Relationship Id="rId83" Type="http://schemas.openxmlformats.org/officeDocument/2006/relationships/image" Target="../media/image1318.emf"/><Relationship Id="rId179" Type="http://schemas.openxmlformats.org/officeDocument/2006/relationships/image" Target="../media/image1366.emf"/><Relationship Id="rId190" Type="http://schemas.openxmlformats.org/officeDocument/2006/relationships/customXml" Target="../ink/ink2120.xml"/><Relationship Id="rId204" Type="http://schemas.openxmlformats.org/officeDocument/2006/relationships/customXml" Target="../ink/ink2127.xml"/><Relationship Id="rId225" Type="http://schemas.openxmlformats.org/officeDocument/2006/relationships/image" Target="../media/image1388.emf"/><Relationship Id="rId246" Type="http://schemas.openxmlformats.org/officeDocument/2006/relationships/customXml" Target="../ink/ink2148.xml"/><Relationship Id="rId267" Type="http://schemas.openxmlformats.org/officeDocument/2006/relationships/image" Target="../media/image1409.emf"/><Relationship Id="rId106" Type="http://schemas.openxmlformats.org/officeDocument/2006/relationships/customXml" Target="../ink/ink2078.xml"/><Relationship Id="rId127" Type="http://schemas.openxmlformats.org/officeDocument/2006/relationships/image" Target="../media/image1340.emf"/><Relationship Id="rId10" Type="http://schemas.openxmlformats.org/officeDocument/2006/relationships/customXml" Target="../ink/ink2030.xml"/><Relationship Id="rId31" Type="http://schemas.openxmlformats.org/officeDocument/2006/relationships/image" Target="../media/image1291.emf"/><Relationship Id="rId52" Type="http://schemas.openxmlformats.org/officeDocument/2006/relationships/customXml" Target="../ink/ink2051.xml"/><Relationship Id="rId73" Type="http://schemas.openxmlformats.org/officeDocument/2006/relationships/image" Target="../media/image1313.emf"/><Relationship Id="rId94" Type="http://schemas.openxmlformats.org/officeDocument/2006/relationships/customXml" Target="../ink/ink2072.xml"/><Relationship Id="rId148" Type="http://schemas.openxmlformats.org/officeDocument/2006/relationships/customXml" Target="../ink/ink2099.xml"/><Relationship Id="rId169" Type="http://schemas.openxmlformats.org/officeDocument/2006/relationships/image" Target="../media/image1361.emf"/><Relationship Id="rId4" Type="http://schemas.openxmlformats.org/officeDocument/2006/relationships/customXml" Target="../ink/ink2027.xml"/><Relationship Id="rId180" Type="http://schemas.openxmlformats.org/officeDocument/2006/relationships/customXml" Target="../ink/ink2115.xml"/><Relationship Id="rId215" Type="http://schemas.openxmlformats.org/officeDocument/2006/relationships/image" Target="../media/image1383.emf"/><Relationship Id="rId236" Type="http://schemas.openxmlformats.org/officeDocument/2006/relationships/customXml" Target="../ink/ink2143.xml"/><Relationship Id="rId257" Type="http://schemas.openxmlformats.org/officeDocument/2006/relationships/image" Target="../media/image1404.emf"/><Relationship Id="rId42" Type="http://schemas.openxmlformats.org/officeDocument/2006/relationships/customXml" Target="../ink/ink2046.xml"/><Relationship Id="rId84" Type="http://schemas.openxmlformats.org/officeDocument/2006/relationships/customXml" Target="../ink/ink2067.xml"/><Relationship Id="rId138" Type="http://schemas.openxmlformats.org/officeDocument/2006/relationships/customXml" Target="../ink/ink2094.xml"/><Relationship Id="rId191" Type="http://schemas.openxmlformats.org/officeDocument/2006/relationships/image" Target="../media/image1372.emf"/><Relationship Id="rId205" Type="http://schemas.openxmlformats.org/officeDocument/2006/relationships/image" Target="../media/image1379.emf"/><Relationship Id="rId247" Type="http://schemas.openxmlformats.org/officeDocument/2006/relationships/image" Target="../media/image1399.emf"/><Relationship Id="rId107" Type="http://schemas.openxmlformats.org/officeDocument/2006/relationships/image" Target="../media/image1330.emf"/></Relationships>
</file>

<file path=ppt/slides/_rels/slide32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467.emf"/><Relationship Id="rId21" Type="http://schemas.openxmlformats.org/officeDocument/2006/relationships/image" Target="../media/image1419.emf"/><Relationship Id="rId42" Type="http://schemas.openxmlformats.org/officeDocument/2006/relationships/customXml" Target="../ink/ink2180.xml"/><Relationship Id="rId63" Type="http://schemas.openxmlformats.org/officeDocument/2006/relationships/image" Target="../media/image1440.emf"/><Relationship Id="rId84" Type="http://schemas.openxmlformats.org/officeDocument/2006/relationships/customXml" Target="../ink/ink2201.xml"/><Relationship Id="rId138" Type="http://schemas.openxmlformats.org/officeDocument/2006/relationships/customXml" Target="../ink/ink2228.xml"/><Relationship Id="rId159" Type="http://schemas.openxmlformats.org/officeDocument/2006/relationships/image" Target="../media/image1488.emf"/><Relationship Id="rId170" Type="http://schemas.openxmlformats.org/officeDocument/2006/relationships/customXml" Target="../ink/ink2244.xml"/><Relationship Id="rId191" Type="http://schemas.openxmlformats.org/officeDocument/2006/relationships/image" Target="../media/image1504.emf"/><Relationship Id="rId205" Type="http://schemas.openxmlformats.org/officeDocument/2006/relationships/image" Target="../media/image1512.emf"/><Relationship Id="rId226" Type="http://schemas.openxmlformats.org/officeDocument/2006/relationships/customXml" Target="../ink/ink2272.xml"/><Relationship Id="rId107" Type="http://schemas.openxmlformats.org/officeDocument/2006/relationships/image" Target="../media/image1462.emf"/><Relationship Id="rId11" Type="http://schemas.openxmlformats.org/officeDocument/2006/relationships/image" Target="../media/image1414.emf"/><Relationship Id="rId32" Type="http://schemas.openxmlformats.org/officeDocument/2006/relationships/customXml" Target="../ink/ink2175.xml"/><Relationship Id="rId53" Type="http://schemas.openxmlformats.org/officeDocument/2006/relationships/image" Target="../media/image1435.emf"/><Relationship Id="rId74" Type="http://schemas.openxmlformats.org/officeDocument/2006/relationships/customXml" Target="../ink/ink2196.xml"/><Relationship Id="rId128" Type="http://schemas.openxmlformats.org/officeDocument/2006/relationships/customXml" Target="../ink/ink2223.xml"/><Relationship Id="rId149" Type="http://schemas.openxmlformats.org/officeDocument/2006/relationships/image" Target="../media/image1483.emf"/><Relationship Id="rId5" Type="http://schemas.openxmlformats.org/officeDocument/2006/relationships/image" Target="../media/image543.emf"/><Relationship Id="rId95" Type="http://schemas.openxmlformats.org/officeDocument/2006/relationships/image" Target="../media/image1456.emf"/><Relationship Id="rId160" Type="http://schemas.openxmlformats.org/officeDocument/2006/relationships/customXml" Target="../ink/ink2239.xml"/><Relationship Id="rId181" Type="http://schemas.openxmlformats.org/officeDocument/2006/relationships/image" Target="../media/image1499.emf"/><Relationship Id="rId216" Type="http://schemas.openxmlformats.org/officeDocument/2006/relationships/customXml" Target="../ink/ink2267.xml"/><Relationship Id="rId237" Type="http://schemas.openxmlformats.org/officeDocument/2006/relationships/image" Target="../media/image1528.emf"/><Relationship Id="rId22" Type="http://schemas.openxmlformats.org/officeDocument/2006/relationships/customXml" Target="../ink/ink2170.xml"/><Relationship Id="rId43" Type="http://schemas.openxmlformats.org/officeDocument/2006/relationships/image" Target="../media/image1430.emf"/><Relationship Id="rId64" Type="http://schemas.openxmlformats.org/officeDocument/2006/relationships/customXml" Target="../ink/ink2191.xml"/><Relationship Id="rId118" Type="http://schemas.openxmlformats.org/officeDocument/2006/relationships/customXml" Target="../ink/ink2218.xml"/><Relationship Id="rId139" Type="http://schemas.openxmlformats.org/officeDocument/2006/relationships/image" Target="../media/image1478.emf"/><Relationship Id="rId85" Type="http://schemas.openxmlformats.org/officeDocument/2006/relationships/image" Target="../media/image1451.emf"/><Relationship Id="rId150" Type="http://schemas.openxmlformats.org/officeDocument/2006/relationships/customXml" Target="../ink/ink2234.xml"/><Relationship Id="rId171" Type="http://schemas.openxmlformats.org/officeDocument/2006/relationships/image" Target="../media/image1494.emf"/><Relationship Id="rId192" Type="http://schemas.openxmlformats.org/officeDocument/2006/relationships/customXml" Target="../ink/ink2255.xml"/><Relationship Id="rId206" Type="http://schemas.openxmlformats.org/officeDocument/2006/relationships/customXml" Target="../ink/ink2262.xml"/><Relationship Id="rId227" Type="http://schemas.openxmlformats.org/officeDocument/2006/relationships/image" Target="../media/image1523.emf"/><Relationship Id="rId12" Type="http://schemas.openxmlformats.org/officeDocument/2006/relationships/customXml" Target="../ink/ink2165.xml"/><Relationship Id="rId33" Type="http://schemas.openxmlformats.org/officeDocument/2006/relationships/image" Target="../media/image1425.emf"/><Relationship Id="rId108" Type="http://schemas.openxmlformats.org/officeDocument/2006/relationships/customXml" Target="../ink/ink2213.xml"/><Relationship Id="rId129" Type="http://schemas.openxmlformats.org/officeDocument/2006/relationships/image" Target="../media/image1473.emf"/><Relationship Id="rId54" Type="http://schemas.openxmlformats.org/officeDocument/2006/relationships/customXml" Target="../ink/ink2186.xml"/><Relationship Id="rId75" Type="http://schemas.openxmlformats.org/officeDocument/2006/relationships/image" Target="../media/image1446.emf"/><Relationship Id="rId96" Type="http://schemas.openxmlformats.org/officeDocument/2006/relationships/customXml" Target="../ink/ink2207.xml"/><Relationship Id="rId140" Type="http://schemas.openxmlformats.org/officeDocument/2006/relationships/customXml" Target="../ink/ink2229.xml"/><Relationship Id="rId161" Type="http://schemas.openxmlformats.org/officeDocument/2006/relationships/image" Target="../media/image1489.emf"/><Relationship Id="rId182" Type="http://schemas.openxmlformats.org/officeDocument/2006/relationships/customXml" Target="../ink/ink2250.xml"/><Relationship Id="rId217" Type="http://schemas.openxmlformats.org/officeDocument/2006/relationships/image" Target="../media/image1518.emf"/><Relationship Id="rId6" Type="http://schemas.openxmlformats.org/officeDocument/2006/relationships/customXml" Target="../ink/ink2162.xml"/><Relationship Id="rId238" Type="http://schemas.openxmlformats.org/officeDocument/2006/relationships/customXml" Target="../ink/ink2278.xml"/><Relationship Id="rId23" Type="http://schemas.openxmlformats.org/officeDocument/2006/relationships/image" Target="../media/image1420.emf"/><Relationship Id="rId119" Type="http://schemas.openxmlformats.org/officeDocument/2006/relationships/image" Target="../media/image1468.emf"/><Relationship Id="rId44" Type="http://schemas.openxmlformats.org/officeDocument/2006/relationships/customXml" Target="../ink/ink2181.xml"/><Relationship Id="rId65" Type="http://schemas.openxmlformats.org/officeDocument/2006/relationships/image" Target="../media/image1441.emf"/><Relationship Id="rId86" Type="http://schemas.openxmlformats.org/officeDocument/2006/relationships/customXml" Target="../ink/ink2202.xml"/><Relationship Id="rId130" Type="http://schemas.openxmlformats.org/officeDocument/2006/relationships/customXml" Target="../ink/ink2224.xml"/><Relationship Id="rId151" Type="http://schemas.openxmlformats.org/officeDocument/2006/relationships/image" Target="../media/image1484.emf"/><Relationship Id="rId172" Type="http://schemas.openxmlformats.org/officeDocument/2006/relationships/customXml" Target="../ink/ink2245.xml"/><Relationship Id="rId193" Type="http://schemas.openxmlformats.org/officeDocument/2006/relationships/image" Target="../media/image1505.emf"/><Relationship Id="rId207" Type="http://schemas.openxmlformats.org/officeDocument/2006/relationships/image" Target="../media/image1513.emf"/><Relationship Id="rId228" Type="http://schemas.openxmlformats.org/officeDocument/2006/relationships/customXml" Target="../ink/ink2273.xml"/><Relationship Id="rId13" Type="http://schemas.openxmlformats.org/officeDocument/2006/relationships/image" Target="../media/image1415.emf"/><Relationship Id="rId109" Type="http://schemas.openxmlformats.org/officeDocument/2006/relationships/image" Target="../media/image1463.emf"/><Relationship Id="rId34" Type="http://schemas.openxmlformats.org/officeDocument/2006/relationships/customXml" Target="../ink/ink2176.xml"/><Relationship Id="rId55" Type="http://schemas.openxmlformats.org/officeDocument/2006/relationships/image" Target="../media/image1436.emf"/><Relationship Id="rId76" Type="http://schemas.openxmlformats.org/officeDocument/2006/relationships/customXml" Target="../ink/ink2197.xml"/><Relationship Id="rId97" Type="http://schemas.openxmlformats.org/officeDocument/2006/relationships/image" Target="../media/image1457.emf"/><Relationship Id="rId120" Type="http://schemas.openxmlformats.org/officeDocument/2006/relationships/customXml" Target="../ink/ink2219.xml"/><Relationship Id="rId141" Type="http://schemas.openxmlformats.org/officeDocument/2006/relationships/image" Target="../media/image1479.emf"/><Relationship Id="rId7" Type="http://schemas.openxmlformats.org/officeDocument/2006/relationships/image" Target="../media/image1412.emf"/><Relationship Id="rId162" Type="http://schemas.openxmlformats.org/officeDocument/2006/relationships/customXml" Target="../ink/ink2240.xml"/><Relationship Id="rId183" Type="http://schemas.openxmlformats.org/officeDocument/2006/relationships/image" Target="../media/image1500.emf"/><Relationship Id="rId218" Type="http://schemas.openxmlformats.org/officeDocument/2006/relationships/customXml" Target="../ink/ink2268.xml"/><Relationship Id="rId239" Type="http://schemas.openxmlformats.org/officeDocument/2006/relationships/image" Target="../media/image1529.emf"/><Relationship Id="rId24" Type="http://schemas.openxmlformats.org/officeDocument/2006/relationships/customXml" Target="../ink/ink2171.xml"/><Relationship Id="rId45" Type="http://schemas.openxmlformats.org/officeDocument/2006/relationships/image" Target="../media/image1431.emf"/><Relationship Id="rId66" Type="http://schemas.openxmlformats.org/officeDocument/2006/relationships/customXml" Target="../ink/ink2192.xml"/><Relationship Id="rId87" Type="http://schemas.openxmlformats.org/officeDocument/2006/relationships/image" Target="../media/image1452.emf"/><Relationship Id="rId110" Type="http://schemas.openxmlformats.org/officeDocument/2006/relationships/customXml" Target="../ink/ink2214.xml"/><Relationship Id="rId131" Type="http://schemas.openxmlformats.org/officeDocument/2006/relationships/image" Target="../media/image1474.emf"/><Relationship Id="rId152" Type="http://schemas.openxmlformats.org/officeDocument/2006/relationships/customXml" Target="../ink/ink2235.xml"/><Relationship Id="rId173" Type="http://schemas.openxmlformats.org/officeDocument/2006/relationships/image" Target="../media/image1495.emf"/><Relationship Id="rId194" Type="http://schemas.openxmlformats.org/officeDocument/2006/relationships/customXml" Target="../ink/ink2256.xml"/><Relationship Id="rId208" Type="http://schemas.openxmlformats.org/officeDocument/2006/relationships/customXml" Target="../ink/ink2263.xml"/><Relationship Id="rId229" Type="http://schemas.openxmlformats.org/officeDocument/2006/relationships/image" Target="../media/image1524.emf"/><Relationship Id="rId240" Type="http://schemas.openxmlformats.org/officeDocument/2006/relationships/customXml" Target="../ink/ink2279.xml"/><Relationship Id="rId14" Type="http://schemas.openxmlformats.org/officeDocument/2006/relationships/customXml" Target="../ink/ink2166.xml"/><Relationship Id="rId35" Type="http://schemas.openxmlformats.org/officeDocument/2006/relationships/image" Target="../media/image1426.emf"/><Relationship Id="rId56" Type="http://schemas.openxmlformats.org/officeDocument/2006/relationships/customXml" Target="../ink/ink2187.xml"/><Relationship Id="rId77" Type="http://schemas.openxmlformats.org/officeDocument/2006/relationships/image" Target="../media/image1447.emf"/><Relationship Id="rId100" Type="http://schemas.openxmlformats.org/officeDocument/2006/relationships/customXml" Target="../ink/ink2209.xml"/><Relationship Id="rId8" Type="http://schemas.openxmlformats.org/officeDocument/2006/relationships/customXml" Target="../ink/ink2163.xml"/><Relationship Id="rId98" Type="http://schemas.openxmlformats.org/officeDocument/2006/relationships/customXml" Target="../ink/ink2208.xml"/><Relationship Id="rId121" Type="http://schemas.openxmlformats.org/officeDocument/2006/relationships/image" Target="../media/image1469.emf"/><Relationship Id="rId142" Type="http://schemas.openxmlformats.org/officeDocument/2006/relationships/customXml" Target="../ink/ink2230.xml"/><Relationship Id="rId163" Type="http://schemas.openxmlformats.org/officeDocument/2006/relationships/image" Target="../media/image1490.emf"/><Relationship Id="rId184" Type="http://schemas.openxmlformats.org/officeDocument/2006/relationships/customXml" Target="../ink/ink2251.xml"/><Relationship Id="rId219" Type="http://schemas.openxmlformats.org/officeDocument/2006/relationships/image" Target="../media/image1519.emf"/><Relationship Id="rId230" Type="http://schemas.openxmlformats.org/officeDocument/2006/relationships/customXml" Target="../ink/ink2274.xml"/><Relationship Id="rId25" Type="http://schemas.openxmlformats.org/officeDocument/2006/relationships/image" Target="../media/image1421.emf"/><Relationship Id="rId46" Type="http://schemas.openxmlformats.org/officeDocument/2006/relationships/customXml" Target="../ink/ink2182.xml"/><Relationship Id="rId67" Type="http://schemas.openxmlformats.org/officeDocument/2006/relationships/image" Target="../media/image1442.emf"/><Relationship Id="rId88" Type="http://schemas.openxmlformats.org/officeDocument/2006/relationships/customXml" Target="../ink/ink2203.xml"/><Relationship Id="rId111" Type="http://schemas.openxmlformats.org/officeDocument/2006/relationships/image" Target="../media/image1464.emf"/><Relationship Id="rId132" Type="http://schemas.openxmlformats.org/officeDocument/2006/relationships/customXml" Target="../ink/ink2225.xml"/><Relationship Id="rId153" Type="http://schemas.openxmlformats.org/officeDocument/2006/relationships/image" Target="../media/image1485.emf"/><Relationship Id="rId174" Type="http://schemas.openxmlformats.org/officeDocument/2006/relationships/customXml" Target="../ink/ink2246.xml"/><Relationship Id="rId195" Type="http://schemas.openxmlformats.org/officeDocument/2006/relationships/image" Target="../media/image1506.emf"/><Relationship Id="rId209" Type="http://schemas.openxmlformats.org/officeDocument/2006/relationships/image" Target="../media/image1514.emf"/><Relationship Id="rId220" Type="http://schemas.openxmlformats.org/officeDocument/2006/relationships/customXml" Target="../ink/ink2269.xml"/><Relationship Id="rId241" Type="http://schemas.openxmlformats.org/officeDocument/2006/relationships/image" Target="../media/image1530.emf"/><Relationship Id="rId15" Type="http://schemas.openxmlformats.org/officeDocument/2006/relationships/image" Target="../media/image1416.emf"/><Relationship Id="rId36" Type="http://schemas.openxmlformats.org/officeDocument/2006/relationships/customXml" Target="../ink/ink2177.xml"/><Relationship Id="rId57" Type="http://schemas.openxmlformats.org/officeDocument/2006/relationships/image" Target="../media/image1437.emf"/><Relationship Id="rId10" Type="http://schemas.openxmlformats.org/officeDocument/2006/relationships/customXml" Target="../ink/ink2164.xml"/><Relationship Id="rId31" Type="http://schemas.openxmlformats.org/officeDocument/2006/relationships/image" Target="../media/image1424.emf"/><Relationship Id="rId52" Type="http://schemas.openxmlformats.org/officeDocument/2006/relationships/customXml" Target="../ink/ink2185.xml"/><Relationship Id="rId73" Type="http://schemas.openxmlformats.org/officeDocument/2006/relationships/image" Target="../media/image1445.emf"/><Relationship Id="rId78" Type="http://schemas.openxmlformats.org/officeDocument/2006/relationships/customXml" Target="../ink/ink2198.xml"/><Relationship Id="rId94" Type="http://schemas.openxmlformats.org/officeDocument/2006/relationships/customXml" Target="../ink/ink2206.xml"/><Relationship Id="rId99" Type="http://schemas.openxmlformats.org/officeDocument/2006/relationships/image" Target="../media/image1458.emf"/><Relationship Id="rId101" Type="http://schemas.openxmlformats.org/officeDocument/2006/relationships/image" Target="../media/image1459.emf"/><Relationship Id="rId122" Type="http://schemas.openxmlformats.org/officeDocument/2006/relationships/customXml" Target="../ink/ink2220.xml"/><Relationship Id="rId143" Type="http://schemas.openxmlformats.org/officeDocument/2006/relationships/image" Target="../media/image1480.emf"/><Relationship Id="rId148" Type="http://schemas.openxmlformats.org/officeDocument/2006/relationships/customXml" Target="../ink/ink2233.xml"/><Relationship Id="rId164" Type="http://schemas.openxmlformats.org/officeDocument/2006/relationships/customXml" Target="../ink/ink2241.xml"/><Relationship Id="rId169" Type="http://schemas.openxmlformats.org/officeDocument/2006/relationships/image" Target="../media/image1493.emf"/><Relationship Id="rId185" Type="http://schemas.openxmlformats.org/officeDocument/2006/relationships/image" Target="../media/image1501.emf"/><Relationship Id="rId4" Type="http://schemas.openxmlformats.org/officeDocument/2006/relationships/customXml" Target="../ink/ink2161.xml"/><Relationship Id="rId9" Type="http://schemas.openxmlformats.org/officeDocument/2006/relationships/image" Target="../media/image1413.emf"/><Relationship Id="rId180" Type="http://schemas.openxmlformats.org/officeDocument/2006/relationships/customXml" Target="../ink/ink2249.xml"/><Relationship Id="rId210" Type="http://schemas.openxmlformats.org/officeDocument/2006/relationships/customXml" Target="../ink/ink2264.xml"/><Relationship Id="rId215" Type="http://schemas.openxmlformats.org/officeDocument/2006/relationships/image" Target="../media/image1517.emf"/><Relationship Id="rId236" Type="http://schemas.openxmlformats.org/officeDocument/2006/relationships/customXml" Target="../ink/ink2277.xml"/><Relationship Id="rId26" Type="http://schemas.openxmlformats.org/officeDocument/2006/relationships/customXml" Target="../ink/ink2172.xml"/><Relationship Id="rId231" Type="http://schemas.openxmlformats.org/officeDocument/2006/relationships/image" Target="../media/image1525.emf"/><Relationship Id="rId47" Type="http://schemas.openxmlformats.org/officeDocument/2006/relationships/image" Target="../media/image1432.emf"/><Relationship Id="rId68" Type="http://schemas.openxmlformats.org/officeDocument/2006/relationships/customXml" Target="../ink/ink2193.xml"/><Relationship Id="rId89" Type="http://schemas.openxmlformats.org/officeDocument/2006/relationships/image" Target="../media/image1453.emf"/><Relationship Id="rId112" Type="http://schemas.openxmlformats.org/officeDocument/2006/relationships/customXml" Target="../ink/ink2215.xml"/><Relationship Id="rId133" Type="http://schemas.openxmlformats.org/officeDocument/2006/relationships/image" Target="../media/image1475.emf"/><Relationship Id="rId154" Type="http://schemas.openxmlformats.org/officeDocument/2006/relationships/customXml" Target="../ink/ink2236.xml"/><Relationship Id="rId175" Type="http://schemas.openxmlformats.org/officeDocument/2006/relationships/image" Target="../media/image1496.emf"/><Relationship Id="rId196" Type="http://schemas.openxmlformats.org/officeDocument/2006/relationships/customXml" Target="../ink/ink2257.xml"/><Relationship Id="rId200" Type="http://schemas.openxmlformats.org/officeDocument/2006/relationships/customXml" Target="../ink/ink2259.xml"/><Relationship Id="rId16" Type="http://schemas.openxmlformats.org/officeDocument/2006/relationships/customXml" Target="../ink/ink2167.xml"/><Relationship Id="rId221" Type="http://schemas.openxmlformats.org/officeDocument/2006/relationships/image" Target="../media/image1520.emf"/><Relationship Id="rId242" Type="http://schemas.openxmlformats.org/officeDocument/2006/relationships/customXml" Target="../ink/ink2280.xml"/><Relationship Id="rId37" Type="http://schemas.openxmlformats.org/officeDocument/2006/relationships/image" Target="../media/image1427.emf"/><Relationship Id="rId58" Type="http://schemas.openxmlformats.org/officeDocument/2006/relationships/customXml" Target="../ink/ink2188.xml"/><Relationship Id="rId79" Type="http://schemas.openxmlformats.org/officeDocument/2006/relationships/image" Target="../media/image1448.emf"/><Relationship Id="rId102" Type="http://schemas.openxmlformats.org/officeDocument/2006/relationships/customXml" Target="../ink/ink2210.xml"/><Relationship Id="rId123" Type="http://schemas.openxmlformats.org/officeDocument/2006/relationships/image" Target="../media/image1470.emf"/><Relationship Id="rId144" Type="http://schemas.openxmlformats.org/officeDocument/2006/relationships/customXml" Target="../ink/ink2231.xml"/><Relationship Id="rId90" Type="http://schemas.openxmlformats.org/officeDocument/2006/relationships/customXml" Target="../ink/ink2204.xml"/><Relationship Id="rId165" Type="http://schemas.openxmlformats.org/officeDocument/2006/relationships/image" Target="../media/image1491.emf"/><Relationship Id="rId186" Type="http://schemas.openxmlformats.org/officeDocument/2006/relationships/customXml" Target="../ink/ink2252.xml"/><Relationship Id="rId211" Type="http://schemas.openxmlformats.org/officeDocument/2006/relationships/image" Target="../media/image1515.emf"/><Relationship Id="rId232" Type="http://schemas.openxmlformats.org/officeDocument/2006/relationships/customXml" Target="../ink/ink2275.xml"/><Relationship Id="rId27" Type="http://schemas.openxmlformats.org/officeDocument/2006/relationships/image" Target="../media/image1422.emf"/><Relationship Id="rId48" Type="http://schemas.openxmlformats.org/officeDocument/2006/relationships/customXml" Target="../ink/ink2183.xml"/><Relationship Id="rId69" Type="http://schemas.openxmlformats.org/officeDocument/2006/relationships/image" Target="../media/image1443.emf"/><Relationship Id="rId113" Type="http://schemas.openxmlformats.org/officeDocument/2006/relationships/image" Target="../media/image1465.emf"/><Relationship Id="rId134" Type="http://schemas.openxmlformats.org/officeDocument/2006/relationships/customXml" Target="../ink/ink2226.xml"/><Relationship Id="rId80" Type="http://schemas.openxmlformats.org/officeDocument/2006/relationships/customXml" Target="../ink/ink2199.xml"/><Relationship Id="rId155" Type="http://schemas.openxmlformats.org/officeDocument/2006/relationships/image" Target="../media/image1486.emf"/><Relationship Id="rId176" Type="http://schemas.openxmlformats.org/officeDocument/2006/relationships/customXml" Target="../ink/ink2247.xml"/><Relationship Id="rId197" Type="http://schemas.openxmlformats.org/officeDocument/2006/relationships/image" Target="../media/image1507.emf"/><Relationship Id="rId201" Type="http://schemas.openxmlformats.org/officeDocument/2006/relationships/image" Target="../media/image1509.emf"/><Relationship Id="rId222" Type="http://schemas.openxmlformats.org/officeDocument/2006/relationships/customXml" Target="../ink/ink2270.xml"/><Relationship Id="rId243" Type="http://schemas.openxmlformats.org/officeDocument/2006/relationships/image" Target="../media/image1531.emf"/><Relationship Id="rId17" Type="http://schemas.openxmlformats.org/officeDocument/2006/relationships/image" Target="../media/image1417.emf"/><Relationship Id="rId38" Type="http://schemas.openxmlformats.org/officeDocument/2006/relationships/customXml" Target="../ink/ink2178.xml"/><Relationship Id="rId59" Type="http://schemas.openxmlformats.org/officeDocument/2006/relationships/image" Target="../media/image1438.emf"/><Relationship Id="rId103" Type="http://schemas.openxmlformats.org/officeDocument/2006/relationships/image" Target="../media/image1460.emf"/><Relationship Id="rId124" Type="http://schemas.openxmlformats.org/officeDocument/2006/relationships/customXml" Target="../ink/ink2221.xml"/><Relationship Id="rId70" Type="http://schemas.openxmlformats.org/officeDocument/2006/relationships/customXml" Target="../ink/ink2194.xml"/><Relationship Id="rId91" Type="http://schemas.openxmlformats.org/officeDocument/2006/relationships/image" Target="../media/image1454.emf"/><Relationship Id="rId145" Type="http://schemas.openxmlformats.org/officeDocument/2006/relationships/image" Target="../media/image1481.emf"/><Relationship Id="rId166" Type="http://schemas.openxmlformats.org/officeDocument/2006/relationships/customXml" Target="../ink/ink2242.xml"/><Relationship Id="rId187" Type="http://schemas.openxmlformats.org/officeDocument/2006/relationships/image" Target="../media/image1502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2265.xml"/><Relationship Id="rId233" Type="http://schemas.openxmlformats.org/officeDocument/2006/relationships/image" Target="../media/image1526.emf"/><Relationship Id="rId28" Type="http://schemas.openxmlformats.org/officeDocument/2006/relationships/customXml" Target="../ink/ink2173.xml"/><Relationship Id="rId49" Type="http://schemas.openxmlformats.org/officeDocument/2006/relationships/image" Target="../media/image1433.emf"/><Relationship Id="rId114" Type="http://schemas.openxmlformats.org/officeDocument/2006/relationships/customXml" Target="../ink/ink2216.xml"/><Relationship Id="rId60" Type="http://schemas.openxmlformats.org/officeDocument/2006/relationships/customXml" Target="../ink/ink2189.xml"/><Relationship Id="rId81" Type="http://schemas.openxmlformats.org/officeDocument/2006/relationships/image" Target="../media/image1449.emf"/><Relationship Id="rId135" Type="http://schemas.openxmlformats.org/officeDocument/2006/relationships/image" Target="../media/image1476.emf"/><Relationship Id="rId156" Type="http://schemas.openxmlformats.org/officeDocument/2006/relationships/customXml" Target="../ink/ink2237.xml"/><Relationship Id="rId177" Type="http://schemas.openxmlformats.org/officeDocument/2006/relationships/image" Target="../media/image1497.emf"/><Relationship Id="rId198" Type="http://schemas.openxmlformats.org/officeDocument/2006/relationships/customXml" Target="../ink/ink2258.xml"/><Relationship Id="rId202" Type="http://schemas.openxmlformats.org/officeDocument/2006/relationships/customXml" Target="../ink/ink2260.xml"/><Relationship Id="rId223" Type="http://schemas.openxmlformats.org/officeDocument/2006/relationships/image" Target="../media/image1521.emf"/><Relationship Id="rId244" Type="http://schemas.openxmlformats.org/officeDocument/2006/relationships/customXml" Target="../ink/ink2281.xml"/><Relationship Id="rId18" Type="http://schemas.openxmlformats.org/officeDocument/2006/relationships/customXml" Target="../ink/ink2168.xml"/><Relationship Id="rId39" Type="http://schemas.openxmlformats.org/officeDocument/2006/relationships/image" Target="../media/image1428.emf"/><Relationship Id="rId50" Type="http://schemas.openxmlformats.org/officeDocument/2006/relationships/customXml" Target="../ink/ink2184.xml"/><Relationship Id="rId104" Type="http://schemas.openxmlformats.org/officeDocument/2006/relationships/customXml" Target="../ink/ink2211.xml"/><Relationship Id="rId125" Type="http://schemas.openxmlformats.org/officeDocument/2006/relationships/image" Target="../media/image1471.emf"/><Relationship Id="rId146" Type="http://schemas.openxmlformats.org/officeDocument/2006/relationships/customXml" Target="../ink/ink2232.xml"/><Relationship Id="rId167" Type="http://schemas.openxmlformats.org/officeDocument/2006/relationships/image" Target="../media/image1492.emf"/><Relationship Id="rId188" Type="http://schemas.openxmlformats.org/officeDocument/2006/relationships/customXml" Target="../ink/ink2253.xml"/><Relationship Id="rId71" Type="http://schemas.openxmlformats.org/officeDocument/2006/relationships/image" Target="../media/image1444.emf"/><Relationship Id="rId92" Type="http://schemas.openxmlformats.org/officeDocument/2006/relationships/customXml" Target="../ink/ink2205.xml"/><Relationship Id="rId213" Type="http://schemas.openxmlformats.org/officeDocument/2006/relationships/image" Target="../media/image1516.emf"/><Relationship Id="rId234" Type="http://schemas.openxmlformats.org/officeDocument/2006/relationships/customXml" Target="../ink/ink2276.xml"/><Relationship Id="rId2" Type="http://schemas.openxmlformats.org/officeDocument/2006/relationships/customXml" Target="../ink/ink2160.xml"/><Relationship Id="rId29" Type="http://schemas.openxmlformats.org/officeDocument/2006/relationships/image" Target="../media/image1423.emf"/><Relationship Id="rId40" Type="http://schemas.openxmlformats.org/officeDocument/2006/relationships/customXml" Target="../ink/ink2179.xml"/><Relationship Id="rId115" Type="http://schemas.openxmlformats.org/officeDocument/2006/relationships/image" Target="../media/image1466.emf"/><Relationship Id="rId136" Type="http://schemas.openxmlformats.org/officeDocument/2006/relationships/customXml" Target="../ink/ink2227.xml"/><Relationship Id="rId157" Type="http://schemas.openxmlformats.org/officeDocument/2006/relationships/image" Target="../media/image1487.emf"/><Relationship Id="rId178" Type="http://schemas.openxmlformats.org/officeDocument/2006/relationships/customXml" Target="../ink/ink2248.xml"/><Relationship Id="rId61" Type="http://schemas.openxmlformats.org/officeDocument/2006/relationships/image" Target="../media/image1439.emf"/><Relationship Id="rId82" Type="http://schemas.openxmlformats.org/officeDocument/2006/relationships/customXml" Target="../ink/ink2200.xml"/><Relationship Id="rId199" Type="http://schemas.openxmlformats.org/officeDocument/2006/relationships/image" Target="../media/image1508.emf"/><Relationship Id="rId203" Type="http://schemas.openxmlformats.org/officeDocument/2006/relationships/image" Target="../media/image1510.emf"/><Relationship Id="rId19" Type="http://schemas.openxmlformats.org/officeDocument/2006/relationships/image" Target="../media/image1418.emf"/><Relationship Id="rId224" Type="http://schemas.openxmlformats.org/officeDocument/2006/relationships/customXml" Target="../ink/ink2271.xml"/><Relationship Id="rId245" Type="http://schemas.openxmlformats.org/officeDocument/2006/relationships/image" Target="../media/image1532.emf"/><Relationship Id="rId30" Type="http://schemas.openxmlformats.org/officeDocument/2006/relationships/customXml" Target="../ink/ink2174.xml"/><Relationship Id="rId105" Type="http://schemas.openxmlformats.org/officeDocument/2006/relationships/image" Target="../media/image1461.emf"/><Relationship Id="rId126" Type="http://schemas.openxmlformats.org/officeDocument/2006/relationships/customXml" Target="../ink/ink2222.xml"/><Relationship Id="rId147" Type="http://schemas.openxmlformats.org/officeDocument/2006/relationships/image" Target="../media/image1482.emf"/><Relationship Id="rId168" Type="http://schemas.openxmlformats.org/officeDocument/2006/relationships/customXml" Target="../ink/ink2243.xml"/><Relationship Id="rId51" Type="http://schemas.openxmlformats.org/officeDocument/2006/relationships/image" Target="../media/image1434.emf"/><Relationship Id="rId72" Type="http://schemas.openxmlformats.org/officeDocument/2006/relationships/customXml" Target="../ink/ink2195.xml"/><Relationship Id="rId93" Type="http://schemas.openxmlformats.org/officeDocument/2006/relationships/image" Target="../media/image1455.emf"/><Relationship Id="rId189" Type="http://schemas.openxmlformats.org/officeDocument/2006/relationships/image" Target="../media/image1503.emf"/><Relationship Id="rId3" Type="http://schemas.openxmlformats.org/officeDocument/2006/relationships/image" Target="../media/image1380.emf"/><Relationship Id="rId214" Type="http://schemas.openxmlformats.org/officeDocument/2006/relationships/customXml" Target="../ink/ink2266.xml"/><Relationship Id="rId235" Type="http://schemas.openxmlformats.org/officeDocument/2006/relationships/image" Target="../media/image1527.emf"/><Relationship Id="rId116" Type="http://schemas.openxmlformats.org/officeDocument/2006/relationships/customXml" Target="../ink/ink2217.xml"/><Relationship Id="rId137" Type="http://schemas.openxmlformats.org/officeDocument/2006/relationships/image" Target="../media/image1477.emf"/><Relationship Id="rId158" Type="http://schemas.openxmlformats.org/officeDocument/2006/relationships/customXml" Target="../ink/ink2238.xml"/><Relationship Id="rId20" Type="http://schemas.openxmlformats.org/officeDocument/2006/relationships/customXml" Target="../ink/ink2169.xml"/><Relationship Id="rId41" Type="http://schemas.openxmlformats.org/officeDocument/2006/relationships/image" Target="../media/image1429.emf"/><Relationship Id="rId62" Type="http://schemas.openxmlformats.org/officeDocument/2006/relationships/customXml" Target="../ink/ink2190.xml"/><Relationship Id="rId83" Type="http://schemas.openxmlformats.org/officeDocument/2006/relationships/image" Target="../media/image1450.emf"/><Relationship Id="rId179" Type="http://schemas.openxmlformats.org/officeDocument/2006/relationships/image" Target="../media/image1498.emf"/><Relationship Id="rId190" Type="http://schemas.openxmlformats.org/officeDocument/2006/relationships/customXml" Target="../ink/ink2254.xml"/><Relationship Id="rId204" Type="http://schemas.openxmlformats.org/officeDocument/2006/relationships/customXml" Target="../ink/ink2261.xml"/><Relationship Id="rId225" Type="http://schemas.openxmlformats.org/officeDocument/2006/relationships/image" Target="../media/image1522.emf"/><Relationship Id="rId106" Type="http://schemas.openxmlformats.org/officeDocument/2006/relationships/customXml" Target="../ink/ink2212.xml"/><Relationship Id="rId127" Type="http://schemas.openxmlformats.org/officeDocument/2006/relationships/image" Target="../media/image1472.emf"/></Relationships>
</file>

<file path=ppt/slides/_rels/slide33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2339.xml"/><Relationship Id="rId299" Type="http://schemas.openxmlformats.org/officeDocument/2006/relationships/customXml" Target="../ink/ink2430.xml"/><Relationship Id="rId21" Type="http://schemas.openxmlformats.org/officeDocument/2006/relationships/image" Target="../media/image1545.emf"/><Relationship Id="rId63" Type="http://schemas.openxmlformats.org/officeDocument/2006/relationships/image" Target="../media/image266.emf"/><Relationship Id="rId159" Type="http://schemas.openxmlformats.org/officeDocument/2006/relationships/customXml" Target="../ink/ink2360.xml"/><Relationship Id="rId324" Type="http://schemas.openxmlformats.org/officeDocument/2006/relationships/image" Target="../media/image1649.emf"/><Relationship Id="rId170" Type="http://schemas.openxmlformats.org/officeDocument/2006/relationships/image" Target="../media/image1571.emf"/><Relationship Id="rId226" Type="http://schemas.openxmlformats.org/officeDocument/2006/relationships/image" Target="../media/image1599.emf"/><Relationship Id="rId268" Type="http://schemas.openxmlformats.org/officeDocument/2006/relationships/image" Target="../media/image1621.emf"/><Relationship Id="rId32" Type="http://schemas.openxmlformats.org/officeDocument/2006/relationships/customXml" Target="../ink/ink2297.xml"/><Relationship Id="rId74" Type="http://schemas.openxmlformats.org/officeDocument/2006/relationships/customXml" Target="../ink/ink2318.xml"/><Relationship Id="rId128" Type="http://schemas.openxmlformats.org/officeDocument/2006/relationships/image" Target="../media/image1534.emf"/><Relationship Id="rId5" Type="http://schemas.openxmlformats.org/officeDocument/2006/relationships/image" Target="../media/image1537.emf"/><Relationship Id="rId181" Type="http://schemas.openxmlformats.org/officeDocument/2006/relationships/customXml" Target="../ink/ink2371.xml"/><Relationship Id="rId237" Type="http://schemas.openxmlformats.org/officeDocument/2006/relationships/customXml" Target="../ink/ink2399.xml"/><Relationship Id="rId279" Type="http://schemas.openxmlformats.org/officeDocument/2006/relationships/customXml" Target="../ink/ink2420.xml"/><Relationship Id="rId43" Type="http://schemas.openxmlformats.org/officeDocument/2006/relationships/image" Target="../media/image256.emf"/><Relationship Id="rId139" Type="http://schemas.openxmlformats.org/officeDocument/2006/relationships/customXml" Target="../ink/ink2350.xml"/><Relationship Id="rId290" Type="http://schemas.openxmlformats.org/officeDocument/2006/relationships/image" Target="../media/image1632.emf"/><Relationship Id="rId304" Type="http://schemas.openxmlformats.org/officeDocument/2006/relationships/image" Target="../media/image1639.emf"/><Relationship Id="rId85" Type="http://schemas.openxmlformats.org/officeDocument/2006/relationships/image" Target="../media/image277.emf"/><Relationship Id="rId150" Type="http://schemas.openxmlformats.org/officeDocument/2006/relationships/image" Target="../media/image1561.emf"/><Relationship Id="rId192" Type="http://schemas.openxmlformats.org/officeDocument/2006/relationships/image" Target="../media/image1582.emf"/><Relationship Id="rId206" Type="http://schemas.openxmlformats.org/officeDocument/2006/relationships/image" Target="../media/image1589.emf"/><Relationship Id="rId248" Type="http://schemas.openxmlformats.org/officeDocument/2006/relationships/image" Target="../media/image1610.emf"/><Relationship Id="rId12" Type="http://schemas.openxmlformats.org/officeDocument/2006/relationships/customXml" Target="../ink/ink2287.xml"/><Relationship Id="rId108" Type="http://schemas.openxmlformats.org/officeDocument/2006/relationships/image" Target="../media/image289.emf"/><Relationship Id="rId315" Type="http://schemas.openxmlformats.org/officeDocument/2006/relationships/customXml" Target="../ink/ink2438.xml"/><Relationship Id="rId54" Type="http://schemas.openxmlformats.org/officeDocument/2006/relationships/customXml" Target="../ink/ink2308.xml"/><Relationship Id="rId96" Type="http://schemas.openxmlformats.org/officeDocument/2006/relationships/image" Target="../media/image283.emf"/><Relationship Id="rId161" Type="http://schemas.openxmlformats.org/officeDocument/2006/relationships/customXml" Target="../ink/ink2361.xml"/><Relationship Id="rId217" Type="http://schemas.openxmlformats.org/officeDocument/2006/relationships/customXml" Target="../ink/ink2389.xml"/><Relationship Id="rId259" Type="http://schemas.openxmlformats.org/officeDocument/2006/relationships/customXml" Target="../ink/ink2410.xml"/><Relationship Id="rId23" Type="http://schemas.openxmlformats.org/officeDocument/2006/relationships/image" Target="../media/image1546.emf"/><Relationship Id="rId119" Type="http://schemas.openxmlformats.org/officeDocument/2006/relationships/customXml" Target="../ink/ink2340.xml"/><Relationship Id="rId270" Type="http://schemas.openxmlformats.org/officeDocument/2006/relationships/image" Target="../media/image1622.emf"/><Relationship Id="rId326" Type="http://schemas.openxmlformats.org/officeDocument/2006/relationships/image" Target="../media/image1650.emf"/><Relationship Id="rId65" Type="http://schemas.openxmlformats.org/officeDocument/2006/relationships/image" Target="../media/image267.emf"/><Relationship Id="rId130" Type="http://schemas.openxmlformats.org/officeDocument/2006/relationships/image" Target="../media/image1535.emf"/><Relationship Id="rId172" Type="http://schemas.openxmlformats.org/officeDocument/2006/relationships/image" Target="../media/image1572.emf"/><Relationship Id="rId228" Type="http://schemas.openxmlformats.org/officeDocument/2006/relationships/image" Target="../media/image1600.emf"/><Relationship Id="rId281" Type="http://schemas.openxmlformats.org/officeDocument/2006/relationships/customXml" Target="../ink/ink2421.xml"/><Relationship Id="rId34" Type="http://schemas.openxmlformats.org/officeDocument/2006/relationships/customXml" Target="../ink/ink2298.xml"/><Relationship Id="rId76" Type="http://schemas.openxmlformats.org/officeDocument/2006/relationships/customXml" Target="../ink/ink2319.xml"/><Relationship Id="rId141" Type="http://schemas.openxmlformats.org/officeDocument/2006/relationships/customXml" Target="../ink/ink2351.xml"/><Relationship Id="rId7" Type="http://schemas.openxmlformats.org/officeDocument/2006/relationships/image" Target="../media/image1538.emf"/><Relationship Id="rId183" Type="http://schemas.openxmlformats.org/officeDocument/2006/relationships/customXml" Target="../ink/ink2372.xml"/><Relationship Id="rId239" Type="http://schemas.openxmlformats.org/officeDocument/2006/relationships/customXml" Target="../ink/ink2400.xml"/><Relationship Id="rId250" Type="http://schemas.openxmlformats.org/officeDocument/2006/relationships/image" Target="../media/image1612.emf"/><Relationship Id="rId271" Type="http://schemas.openxmlformats.org/officeDocument/2006/relationships/customXml" Target="../ink/ink2416.xml"/><Relationship Id="rId292" Type="http://schemas.openxmlformats.org/officeDocument/2006/relationships/image" Target="../media/image1633.emf"/><Relationship Id="rId306" Type="http://schemas.openxmlformats.org/officeDocument/2006/relationships/image" Target="../media/image1640.emf"/><Relationship Id="rId24" Type="http://schemas.openxmlformats.org/officeDocument/2006/relationships/customXml" Target="../ink/ink2293.xml"/><Relationship Id="rId45" Type="http://schemas.openxmlformats.org/officeDocument/2006/relationships/image" Target="../media/image257.emf"/><Relationship Id="rId66" Type="http://schemas.openxmlformats.org/officeDocument/2006/relationships/customXml" Target="../ink/ink2314.xml"/><Relationship Id="rId87" Type="http://schemas.openxmlformats.org/officeDocument/2006/relationships/image" Target="../media/image278.emf"/><Relationship Id="rId110" Type="http://schemas.openxmlformats.org/officeDocument/2006/relationships/image" Target="../media/image290.emf"/><Relationship Id="rId131" Type="http://schemas.openxmlformats.org/officeDocument/2006/relationships/customXml" Target="../ink/ink2346.xml"/><Relationship Id="rId327" Type="http://schemas.openxmlformats.org/officeDocument/2006/relationships/customXml" Target="../ink/ink2444.xml"/><Relationship Id="rId152" Type="http://schemas.openxmlformats.org/officeDocument/2006/relationships/image" Target="../media/image1562.emf"/><Relationship Id="rId173" Type="http://schemas.openxmlformats.org/officeDocument/2006/relationships/customXml" Target="../ink/ink2367.xml"/><Relationship Id="rId194" Type="http://schemas.openxmlformats.org/officeDocument/2006/relationships/image" Target="../media/image1583.emf"/><Relationship Id="rId208" Type="http://schemas.openxmlformats.org/officeDocument/2006/relationships/image" Target="../media/image1590.emf"/><Relationship Id="rId229" Type="http://schemas.openxmlformats.org/officeDocument/2006/relationships/customXml" Target="../ink/ink2395.xml"/><Relationship Id="rId240" Type="http://schemas.openxmlformats.org/officeDocument/2006/relationships/image" Target="../media/image1606.emf"/><Relationship Id="rId261" Type="http://schemas.openxmlformats.org/officeDocument/2006/relationships/customXml" Target="../ink/ink2411.xml"/><Relationship Id="rId14" Type="http://schemas.openxmlformats.org/officeDocument/2006/relationships/customXml" Target="../ink/ink2288.xml"/><Relationship Id="rId35" Type="http://schemas.openxmlformats.org/officeDocument/2006/relationships/image" Target="../media/image252.emf"/><Relationship Id="rId56" Type="http://schemas.openxmlformats.org/officeDocument/2006/relationships/customXml" Target="../ink/ink2309.xml"/><Relationship Id="rId77" Type="http://schemas.openxmlformats.org/officeDocument/2006/relationships/image" Target="../media/image273.emf"/><Relationship Id="rId100" Type="http://schemas.openxmlformats.org/officeDocument/2006/relationships/image" Target="../media/image285.emf"/><Relationship Id="rId282" Type="http://schemas.openxmlformats.org/officeDocument/2006/relationships/image" Target="../media/image1628.emf"/><Relationship Id="rId317" Type="http://schemas.openxmlformats.org/officeDocument/2006/relationships/customXml" Target="../ink/ink2439.xml"/><Relationship Id="rId8" Type="http://schemas.openxmlformats.org/officeDocument/2006/relationships/customXml" Target="../ink/ink2285.xml"/><Relationship Id="rId98" Type="http://schemas.openxmlformats.org/officeDocument/2006/relationships/image" Target="../media/image284.emf"/><Relationship Id="rId121" Type="http://schemas.openxmlformats.org/officeDocument/2006/relationships/customXml" Target="../ink/ink2341.xml"/><Relationship Id="rId142" Type="http://schemas.openxmlformats.org/officeDocument/2006/relationships/image" Target="../media/image1557.emf"/><Relationship Id="rId163" Type="http://schemas.openxmlformats.org/officeDocument/2006/relationships/customXml" Target="../ink/ink2362.xml"/><Relationship Id="rId184" Type="http://schemas.openxmlformats.org/officeDocument/2006/relationships/image" Target="../media/image1578.emf"/><Relationship Id="rId219" Type="http://schemas.openxmlformats.org/officeDocument/2006/relationships/customXml" Target="../ink/ink2390.xml"/><Relationship Id="rId230" Type="http://schemas.openxmlformats.org/officeDocument/2006/relationships/image" Target="../media/image1601.emf"/><Relationship Id="rId251" Type="http://schemas.openxmlformats.org/officeDocument/2006/relationships/customXml" Target="../ink/ink2406.xml"/><Relationship Id="rId25" Type="http://schemas.openxmlformats.org/officeDocument/2006/relationships/image" Target="../media/image1547.emf"/><Relationship Id="rId46" Type="http://schemas.openxmlformats.org/officeDocument/2006/relationships/customXml" Target="../ink/ink2304.xml"/><Relationship Id="rId67" Type="http://schemas.openxmlformats.org/officeDocument/2006/relationships/image" Target="../media/image268.emf"/><Relationship Id="rId272" Type="http://schemas.openxmlformats.org/officeDocument/2006/relationships/image" Target="../media/image1623.emf"/><Relationship Id="rId293" Type="http://schemas.openxmlformats.org/officeDocument/2006/relationships/customXml" Target="../ink/ink2427.xml"/><Relationship Id="rId307" Type="http://schemas.openxmlformats.org/officeDocument/2006/relationships/customXml" Target="../ink/ink2434.xml"/><Relationship Id="rId328" Type="http://schemas.openxmlformats.org/officeDocument/2006/relationships/image" Target="../media/image1651.emf"/><Relationship Id="rId88" Type="http://schemas.openxmlformats.org/officeDocument/2006/relationships/customXml" Target="../ink/ink2325.xml"/><Relationship Id="rId111" Type="http://schemas.openxmlformats.org/officeDocument/2006/relationships/customXml" Target="../ink/ink2336.xml"/><Relationship Id="rId132" Type="http://schemas.openxmlformats.org/officeDocument/2006/relationships/image" Target="../media/image1552.emf"/><Relationship Id="rId153" Type="http://schemas.openxmlformats.org/officeDocument/2006/relationships/customXml" Target="../ink/ink2357.xml"/><Relationship Id="rId174" Type="http://schemas.openxmlformats.org/officeDocument/2006/relationships/image" Target="../media/image1573.emf"/><Relationship Id="rId195" Type="http://schemas.openxmlformats.org/officeDocument/2006/relationships/customXml" Target="../ink/ink2378.xml"/><Relationship Id="rId209" Type="http://schemas.openxmlformats.org/officeDocument/2006/relationships/customXml" Target="../ink/ink2385.xml"/><Relationship Id="rId220" Type="http://schemas.openxmlformats.org/officeDocument/2006/relationships/image" Target="../media/image1596.emf"/><Relationship Id="rId241" Type="http://schemas.openxmlformats.org/officeDocument/2006/relationships/customXml" Target="../ink/ink2401.xml"/><Relationship Id="rId15" Type="http://schemas.openxmlformats.org/officeDocument/2006/relationships/image" Target="../media/image1542.emf"/><Relationship Id="rId36" Type="http://schemas.openxmlformats.org/officeDocument/2006/relationships/customXml" Target="../ink/ink2299.xml"/><Relationship Id="rId57" Type="http://schemas.openxmlformats.org/officeDocument/2006/relationships/image" Target="../media/image263.emf"/><Relationship Id="rId262" Type="http://schemas.openxmlformats.org/officeDocument/2006/relationships/image" Target="../media/image1618.emf"/><Relationship Id="rId283" Type="http://schemas.openxmlformats.org/officeDocument/2006/relationships/customXml" Target="../ink/ink2422.xml"/><Relationship Id="rId318" Type="http://schemas.openxmlformats.org/officeDocument/2006/relationships/image" Target="../media/image1646.emf"/><Relationship Id="rId78" Type="http://schemas.openxmlformats.org/officeDocument/2006/relationships/customXml" Target="../ink/ink2320.xml"/><Relationship Id="rId99" Type="http://schemas.openxmlformats.org/officeDocument/2006/relationships/customXml" Target="../ink/ink2330.xml"/><Relationship Id="rId101" Type="http://schemas.openxmlformats.org/officeDocument/2006/relationships/customXml" Target="../ink/ink2331.xml"/><Relationship Id="rId122" Type="http://schemas.openxmlformats.org/officeDocument/2006/relationships/image" Target="../media/image1214.emf"/><Relationship Id="rId143" Type="http://schemas.openxmlformats.org/officeDocument/2006/relationships/customXml" Target="../ink/ink2352.xml"/><Relationship Id="rId164" Type="http://schemas.openxmlformats.org/officeDocument/2006/relationships/image" Target="../media/image1568.emf"/><Relationship Id="rId185" Type="http://schemas.openxmlformats.org/officeDocument/2006/relationships/customXml" Target="../ink/ink2373.xml"/><Relationship Id="rId9" Type="http://schemas.openxmlformats.org/officeDocument/2006/relationships/image" Target="../media/image1539.emf"/><Relationship Id="rId210" Type="http://schemas.openxmlformats.org/officeDocument/2006/relationships/image" Target="../media/image1591.emf"/><Relationship Id="rId26" Type="http://schemas.openxmlformats.org/officeDocument/2006/relationships/customXml" Target="../ink/ink2294.xml"/><Relationship Id="rId231" Type="http://schemas.openxmlformats.org/officeDocument/2006/relationships/customXml" Target="../ink/ink2396.xml"/><Relationship Id="rId252" Type="http://schemas.openxmlformats.org/officeDocument/2006/relationships/image" Target="../media/image1613.emf"/><Relationship Id="rId273" Type="http://schemas.openxmlformats.org/officeDocument/2006/relationships/customXml" Target="../ink/ink2417.xml"/><Relationship Id="rId294" Type="http://schemas.openxmlformats.org/officeDocument/2006/relationships/image" Target="../media/image1634.emf"/><Relationship Id="rId308" Type="http://schemas.openxmlformats.org/officeDocument/2006/relationships/image" Target="../media/image1641.emf"/><Relationship Id="rId329" Type="http://schemas.openxmlformats.org/officeDocument/2006/relationships/customXml" Target="../ink/ink2445.xml"/><Relationship Id="rId47" Type="http://schemas.openxmlformats.org/officeDocument/2006/relationships/image" Target="../media/image258.emf"/><Relationship Id="rId68" Type="http://schemas.openxmlformats.org/officeDocument/2006/relationships/customXml" Target="../ink/ink2315.xml"/><Relationship Id="rId89" Type="http://schemas.openxmlformats.org/officeDocument/2006/relationships/image" Target="../media/image279.emf"/><Relationship Id="rId112" Type="http://schemas.openxmlformats.org/officeDocument/2006/relationships/image" Target="../media/image1209.emf"/><Relationship Id="rId133" Type="http://schemas.openxmlformats.org/officeDocument/2006/relationships/customXml" Target="../ink/ink2347.xml"/><Relationship Id="rId154" Type="http://schemas.openxmlformats.org/officeDocument/2006/relationships/image" Target="../media/image1563.emf"/><Relationship Id="rId175" Type="http://schemas.openxmlformats.org/officeDocument/2006/relationships/customXml" Target="../ink/ink2368.xml"/><Relationship Id="rId196" Type="http://schemas.openxmlformats.org/officeDocument/2006/relationships/image" Target="../media/image1584.emf"/><Relationship Id="rId200" Type="http://schemas.openxmlformats.org/officeDocument/2006/relationships/image" Target="../media/image1586.emf"/><Relationship Id="rId16" Type="http://schemas.openxmlformats.org/officeDocument/2006/relationships/customXml" Target="../ink/ink2289.xml"/><Relationship Id="rId221" Type="http://schemas.openxmlformats.org/officeDocument/2006/relationships/customXml" Target="../ink/ink2391.xml"/><Relationship Id="rId242" Type="http://schemas.openxmlformats.org/officeDocument/2006/relationships/image" Target="../media/image1607.emf"/><Relationship Id="rId263" Type="http://schemas.openxmlformats.org/officeDocument/2006/relationships/customXml" Target="../ink/ink2412.xml"/><Relationship Id="rId284" Type="http://schemas.openxmlformats.org/officeDocument/2006/relationships/image" Target="../media/image1629.emf"/><Relationship Id="rId319" Type="http://schemas.openxmlformats.org/officeDocument/2006/relationships/customXml" Target="../ink/ink2440.xml"/><Relationship Id="rId37" Type="http://schemas.openxmlformats.org/officeDocument/2006/relationships/image" Target="../media/image253.emf"/><Relationship Id="rId58" Type="http://schemas.openxmlformats.org/officeDocument/2006/relationships/customXml" Target="../ink/ink2310.xml"/><Relationship Id="rId79" Type="http://schemas.openxmlformats.org/officeDocument/2006/relationships/image" Target="../media/image274.emf"/><Relationship Id="rId102" Type="http://schemas.openxmlformats.org/officeDocument/2006/relationships/image" Target="../media/image286.emf"/><Relationship Id="rId123" Type="http://schemas.openxmlformats.org/officeDocument/2006/relationships/customXml" Target="../ink/ink2342.xml"/><Relationship Id="rId144" Type="http://schemas.openxmlformats.org/officeDocument/2006/relationships/image" Target="../media/image1558.emf"/><Relationship Id="rId330" Type="http://schemas.openxmlformats.org/officeDocument/2006/relationships/image" Target="../media/image1652.emf"/><Relationship Id="rId90" Type="http://schemas.openxmlformats.org/officeDocument/2006/relationships/image" Target="../media/image280.png"/><Relationship Id="rId165" Type="http://schemas.openxmlformats.org/officeDocument/2006/relationships/customXml" Target="../ink/ink2363.xml"/><Relationship Id="rId186" Type="http://schemas.openxmlformats.org/officeDocument/2006/relationships/image" Target="../media/image1579.emf"/><Relationship Id="rId211" Type="http://schemas.openxmlformats.org/officeDocument/2006/relationships/customXml" Target="../ink/ink2386.xml"/><Relationship Id="rId232" Type="http://schemas.openxmlformats.org/officeDocument/2006/relationships/image" Target="../media/image1602.emf"/><Relationship Id="rId253" Type="http://schemas.openxmlformats.org/officeDocument/2006/relationships/customXml" Target="../ink/ink2407.xml"/><Relationship Id="rId274" Type="http://schemas.openxmlformats.org/officeDocument/2006/relationships/image" Target="../media/image1624.emf"/><Relationship Id="rId295" Type="http://schemas.openxmlformats.org/officeDocument/2006/relationships/customXml" Target="../ink/ink2428.xml"/><Relationship Id="rId309" Type="http://schemas.openxmlformats.org/officeDocument/2006/relationships/customXml" Target="../ink/ink2435.xml"/><Relationship Id="rId27" Type="http://schemas.openxmlformats.org/officeDocument/2006/relationships/image" Target="../media/image1548.emf"/><Relationship Id="rId48" Type="http://schemas.openxmlformats.org/officeDocument/2006/relationships/customXml" Target="../ink/ink2305.xml"/><Relationship Id="rId69" Type="http://schemas.openxmlformats.org/officeDocument/2006/relationships/image" Target="../media/image269.emf"/><Relationship Id="rId113" Type="http://schemas.openxmlformats.org/officeDocument/2006/relationships/customXml" Target="../ink/ink2337.xml"/><Relationship Id="rId134" Type="http://schemas.openxmlformats.org/officeDocument/2006/relationships/image" Target="../media/image1553.emf"/><Relationship Id="rId320" Type="http://schemas.openxmlformats.org/officeDocument/2006/relationships/image" Target="../media/image1647.emf"/><Relationship Id="rId80" Type="http://schemas.openxmlformats.org/officeDocument/2006/relationships/customXml" Target="../ink/ink2321.xml"/><Relationship Id="rId155" Type="http://schemas.openxmlformats.org/officeDocument/2006/relationships/customXml" Target="../ink/ink2358.xml"/><Relationship Id="rId176" Type="http://schemas.openxmlformats.org/officeDocument/2006/relationships/image" Target="../media/image1574.emf"/><Relationship Id="rId197" Type="http://schemas.openxmlformats.org/officeDocument/2006/relationships/customXml" Target="../ink/ink2379.xml"/><Relationship Id="rId201" Type="http://schemas.openxmlformats.org/officeDocument/2006/relationships/customXml" Target="../ink/ink2381.xml"/><Relationship Id="rId222" Type="http://schemas.openxmlformats.org/officeDocument/2006/relationships/image" Target="../media/image1597.emf"/><Relationship Id="rId243" Type="http://schemas.openxmlformats.org/officeDocument/2006/relationships/customXml" Target="../ink/ink2402.xml"/><Relationship Id="rId264" Type="http://schemas.openxmlformats.org/officeDocument/2006/relationships/image" Target="../media/image1619.emf"/><Relationship Id="rId285" Type="http://schemas.openxmlformats.org/officeDocument/2006/relationships/customXml" Target="../ink/ink2423.xml"/><Relationship Id="rId17" Type="http://schemas.openxmlformats.org/officeDocument/2006/relationships/image" Target="../media/image1543.emf"/><Relationship Id="rId38" Type="http://schemas.openxmlformats.org/officeDocument/2006/relationships/customXml" Target="../ink/ink2300.xml"/><Relationship Id="rId59" Type="http://schemas.openxmlformats.org/officeDocument/2006/relationships/image" Target="../media/image264.emf"/><Relationship Id="rId103" Type="http://schemas.openxmlformats.org/officeDocument/2006/relationships/customXml" Target="../ink/ink2332.xml"/><Relationship Id="rId124" Type="http://schemas.openxmlformats.org/officeDocument/2006/relationships/image" Target="../media/image1276.emf"/><Relationship Id="rId310" Type="http://schemas.openxmlformats.org/officeDocument/2006/relationships/image" Target="../media/image1642.emf"/><Relationship Id="rId70" Type="http://schemas.openxmlformats.org/officeDocument/2006/relationships/customXml" Target="../ink/ink2316.xml"/><Relationship Id="rId91" Type="http://schemas.openxmlformats.org/officeDocument/2006/relationships/customXml" Target="../ink/ink2326.xml"/><Relationship Id="rId145" Type="http://schemas.openxmlformats.org/officeDocument/2006/relationships/customXml" Target="../ink/ink2353.xml"/><Relationship Id="rId166" Type="http://schemas.openxmlformats.org/officeDocument/2006/relationships/image" Target="../media/image1569.emf"/><Relationship Id="rId187" Type="http://schemas.openxmlformats.org/officeDocument/2006/relationships/customXml" Target="../ink/ink2374.xml"/><Relationship Id="rId331" Type="http://schemas.openxmlformats.org/officeDocument/2006/relationships/customXml" Target="../ink/ink2446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1592.emf"/><Relationship Id="rId233" Type="http://schemas.openxmlformats.org/officeDocument/2006/relationships/customXml" Target="../ink/ink2397.xml"/><Relationship Id="rId254" Type="http://schemas.openxmlformats.org/officeDocument/2006/relationships/image" Target="../media/image1614.emf"/><Relationship Id="rId28" Type="http://schemas.openxmlformats.org/officeDocument/2006/relationships/customXml" Target="../ink/ink2295.xml"/><Relationship Id="rId49" Type="http://schemas.openxmlformats.org/officeDocument/2006/relationships/image" Target="../media/image259.emf"/><Relationship Id="rId114" Type="http://schemas.openxmlformats.org/officeDocument/2006/relationships/image" Target="../media/image1210.emf"/><Relationship Id="rId275" Type="http://schemas.openxmlformats.org/officeDocument/2006/relationships/customXml" Target="../ink/ink2418.xml"/><Relationship Id="rId296" Type="http://schemas.openxmlformats.org/officeDocument/2006/relationships/image" Target="../media/image1635.emf"/><Relationship Id="rId300" Type="http://schemas.openxmlformats.org/officeDocument/2006/relationships/image" Target="../media/image1637.emf"/><Relationship Id="rId60" Type="http://schemas.openxmlformats.org/officeDocument/2006/relationships/customXml" Target="../ink/ink2311.xml"/><Relationship Id="rId81" Type="http://schemas.openxmlformats.org/officeDocument/2006/relationships/image" Target="../media/image275.emf"/><Relationship Id="rId135" Type="http://schemas.openxmlformats.org/officeDocument/2006/relationships/customXml" Target="../ink/ink2348.xml"/><Relationship Id="rId156" Type="http://schemas.openxmlformats.org/officeDocument/2006/relationships/image" Target="../media/image1564.emf"/><Relationship Id="rId177" Type="http://schemas.openxmlformats.org/officeDocument/2006/relationships/customXml" Target="../ink/ink2369.xml"/><Relationship Id="rId198" Type="http://schemas.openxmlformats.org/officeDocument/2006/relationships/image" Target="../media/image1585.emf"/><Relationship Id="rId321" Type="http://schemas.openxmlformats.org/officeDocument/2006/relationships/customXml" Target="../ink/ink2441.xml"/><Relationship Id="rId202" Type="http://schemas.openxmlformats.org/officeDocument/2006/relationships/image" Target="../media/image1587.emf"/><Relationship Id="rId223" Type="http://schemas.openxmlformats.org/officeDocument/2006/relationships/customXml" Target="../ink/ink2392.xml"/><Relationship Id="rId244" Type="http://schemas.openxmlformats.org/officeDocument/2006/relationships/image" Target="../media/image1608.emf"/><Relationship Id="rId18" Type="http://schemas.openxmlformats.org/officeDocument/2006/relationships/customXml" Target="../ink/ink2290.xml"/><Relationship Id="rId39" Type="http://schemas.openxmlformats.org/officeDocument/2006/relationships/image" Target="../media/image254.emf"/><Relationship Id="rId265" Type="http://schemas.openxmlformats.org/officeDocument/2006/relationships/customXml" Target="../ink/ink2413.xml"/><Relationship Id="rId286" Type="http://schemas.openxmlformats.org/officeDocument/2006/relationships/image" Target="../media/image1630.emf"/><Relationship Id="rId50" Type="http://schemas.openxmlformats.org/officeDocument/2006/relationships/customXml" Target="../ink/ink2306.xml"/><Relationship Id="rId104" Type="http://schemas.openxmlformats.org/officeDocument/2006/relationships/image" Target="../media/image287.emf"/><Relationship Id="rId125" Type="http://schemas.openxmlformats.org/officeDocument/2006/relationships/customXml" Target="../ink/ink2343.xml"/><Relationship Id="rId146" Type="http://schemas.openxmlformats.org/officeDocument/2006/relationships/image" Target="../media/image1559.emf"/><Relationship Id="rId167" Type="http://schemas.openxmlformats.org/officeDocument/2006/relationships/customXml" Target="../ink/ink2364.xml"/><Relationship Id="rId188" Type="http://schemas.openxmlformats.org/officeDocument/2006/relationships/image" Target="../media/image1580.emf"/><Relationship Id="rId311" Type="http://schemas.openxmlformats.org/officeDocument/2006/relationships/customXml" Target="../ink/ink2436.xml"/><Relationship Id="rId332" Type="http://schemas.openxmlformats.org/officeDocument/2006/relationships/image" Target="../media/image1653.emf"/><Relationship Id="rId71" Type="http://schemas.openxmlformats.org/officeDocument/2006/relationships/image" Target="../media/image270.emf"/><Relationship Id="rId92" Type="http://schemas.openxmlformats.org/officeDocument/2006/relationships/image" Target="../media/image281.emf"/><Relationship Id="rId213" Type="http://schemas.openxmlformats.org/officeDocument/2006/relationships/customXml" Target="../ink/ink2387.xml"/><Relationship Id="rId234" Type="http://schemas.openxmlformats.org/officeDocument/2006/relationships/image" Target="../media/image1603.emf"/><Relationship Id="rId2" Type="http://schemas.openxmlformats.org/officeDocument/2006/relationships/customXml" Target="../ink/ink2282.xml"/><Relationship Id="rId29" Type="http://schemas.openxmlformats.org/officeDocument/2006/relationships/image" Target="../media/image1549.emf"/><Relationship Id="rId255" Type="http://schemas.openxmlformats.org/officeDocument/2006/relationships/customXml" Target="../ink/ink2408.xml"/><Relationship Id="rId276" Type="http://schemas.openxmlformats.org/officeDocument/2006/relationships/image" Target="../media/image1625.emf"/><Relationship Id="rId297" Type="http://schemas.openxmlformats.org/officeDocument/2006/relationships/customXml" Target="../ink/ink2429.xml"/><Relationship Id="rId40" Type="http://schemas.openxmlformats.org/officeDocument/2006/relationships/customXml" Target="../ink/ink2301.xml"/><Relationship Id="rId115" Type="http://schemas.openxmlformats.org/officeDocument/2006/relationships/customXml" Target="../ink/ink2338.xml"/><Relationship Id="rId136" Type="http://schemas.openxmlformats.org/officeDocument/2006/relationships/image" Target="../media/image1554.emf"/><Relationship Id="rId157" Type="http://schemas.openxmlformats.org/officeDocument/2006/relationships/customXml" Target="../ink/ink2359.xml"/><Relationship Id="rId178" Type="http://schemas.openxmlformats.org/officeDocument/2006/relationships/image" Target="../media/image1575.emf"/><Relationship Id="rId301" Type="http://schemas.openxmlformats.org/officeDocument/2006/relationships/customXml" Target="../ink/ink2431.xml"/><Relationship Id="rId322" Type="http://schemas.openxmlformats.org/officeDocument/2006/relationships/image" Target="../media/image1648.emf"/><Relationship Id="rId61" Type="http://schemas.openxmlformats.org/officeDocument/2006/relationships/image" Target="../media/image265.emf"/><Relationship Id="rId82" Type="http://schemas.openxmlformats.org/officeDocument/2006/relationships/customXml" Target="../ink/ink2322.xml"/><Relationship Id="rId199" Type="http://schemas.openxmlformats.org/officeDocument/2006/relationships/customXml" Target="../ink/ink2380.xml"/><Relationship Id="rId203" Type="http://schemas.openxmlformats.org/officeDocument/2006/relationships/customXml" Target="../ink/ink2382.xml"/><Relationship Id="rId19" Type="http://schemas.openxmlformats.org/officeDocument/2006/relationships/image" Target="../media/image1544.emf"/><Relationship Id="rId224" Type="http://schemas.openxmlformats.org/officeDocument/2006/relationships/image" Target="../media/image1598.emf"/><Relationship Id="rId245" Type="http://schemas.openxmlformats.org/officeDocument/2006/relationships/customXml" Target="../ink/ink2403.xml"/><Relationship Id="rId266" Type="http://schemas.openxmlformats.org/officeDocument/2006/relationships/image" Target="../media/image1620.emf"/><Relationship Id="rId287" Type="http://schemas.openxmlformats.org/officeDocument/2006/relationships/customXml" Target="../ink/ink2424.xml"/><Relationship Id="rId30" Type="http://schemas.openxmlformats.org/officeDocument/2006/relationships/customXml" Target="../ink/ink2296.xml"/><Relationship Id="rId105" Type="http://schemas.openxmlformats.org/officeDocument/2006/relationships/customXml" Target="../ink/ink2333.xml"/><Relationship Id="rId126" Type="http://schemas.openxmlformats.org/officeDocument/2006/relationships/image" Target="../media/image1533.emf"/><Relationship Id="rId147" Type="http://schemas.openxmlformats.org/officeDocument/2006/relationships/customXml" Target="../ink/ink2354.xml"/><Relationship Id="rId168" Type="http://schemas.openxmlformats.org/officeDocument/2006/relationships/image" Target="../media/image1570.emf"/><Relationship Id="rId312" Type="http://schemas.openxmlformats.org/officeDocument/2006/relationships/image" Target="../media/image1643.emf"/><Relationship Id="rId51" Type="http://schemas.openxmlformats.org/officeDocument/2006/relationships/image" Target="../media/image260.emf"/><Relationship Id="rId72" Type="http://schemas.openxmlformats.org/officeDocument/2006/relationships/customXml" Target="../ink/ink2317.xml"/><Relationship Id="rId93" Type="http://schemas.openxmlformats.org/officeDocument/2006/relationships/customXml" Target="../ink/ink2327.xml"/><Relationship Id="rId189" Type="http://schemas.openxmlformats.org/officeDocument/2006/relationships/customXml" Target="../ink/ink2375.xml"/><Relationship Id="rId3" Type="http://schemas.openxmlformats.org/officeDocument/2006/relationships/image" Target="../media/image1536.emf"/><Relationship Id="rId214" Type="http://schemas.openxmlformats.org/officeDocument/2006/relationships/image" Target="../media/image1593.emf"/><Relationship Id="rId235" Type="http://schemas.openxmlformats.org/officeDocument/2006/relationships/customXml" Target="../ink/ink2398.xml"/><Relationship Id="rId256" Type="http://schemas.openxmlformats.org/officeDocument/2006/relationships/image" Target="../media/image1615.emf"/><Relationship Id="rId277" Type="http://schemas.openxmlformats.org/officeDocument/2006/relationships/customXml" Target="../ink/ink2419.xml"/><Relationship Id="rId298" Type="http://schemas.openxmlformats.org/officeDocument/2006/relationships/image" Target="../media/image1636.emf"/><Relationship Id="rId116" Type="http://schemas.openxmlformats.org/officeDocument/2006/relationships/image" Target="../media/image1211.emf"/><Relationship Id="rId137" Type="http://schemas.openxmlformats.org/officeDocument/2006/relationships/customXml" Target="../ink/ink2349.xml"/><Relationship Id="rId158" Type="http://schemas.openxmlformats.org/officeDocument/2006/relationships/image" Target="../media/image1565.emf"/><Relationship Id="rId302" Type="http://schemas.openxmlformats.org/officeDocument/2006/relationships/image" Target="../media/image1638.emf"/><Relationship Id="rId323" Type="http://schemas.openxmlformats.org/officeDocument/2006/relationships/customXml" Target="../ink/ink2442.xml"/><Relationship Id="rId20" Type="http://schemas.openxmlformats.org/officeDocument/2006/relationships/customXml" Target="../ink/ink2291.xml"/><Relationship Id="rId41" Type="http://schemas.openxmlformats.org/officeDocument/2006/relationships/image" Target="../media/image255.emf"/><Relationship Id="rId62" Type="http://schemas.openxmlformats.org/officeDocument/2006/relationships/customXml" Target="../ink/ink2312.xml"/><Relationship Id="rId83" Type="http://schemas.openxmlformats.org/officeDocument/2006/relationships/image" Target="../media/image276.emf"/><Relationship Id="rId179" Type="http://schemas.openxmlformats.org/officeDocument/2006/relationships/customXml" Target="../ink/ink2370.xml"/><Relationship Id="rId190" Type="http://schemas.openxmlformats.org/officeDocument/2006/relationships/image" Target="../media/image1581.emf"/><Relationship Id="rId204" Type="http://schemas.openxmlformats.org/officeDocument/2006/relationships/image" Target="../media/image1588.emf"/><Relationship Id="rId225" Type="http://schemas.openxmlformats.org/officeDocument/2006/relationships/customXml" Target="../ink/ink2393.xml"/><Relationship Id="rId246" Type="http://schemas.openxmlformats.org/officeDocument/2006/relationships/image" Target="../media/image1609.emf"/><Relationship Id="rId267" Type="http://schemas.openxmlformats.org/officeDocument/2006/relationships/customXml" Target="../ink/ink2414.xml"/><Relationship Id="rId288" Type="http://schemas.openxmlformats.org/officeDocument/2006/relationships/image" Target="../media/image1631.emf"/><Relationship Id="rId106" Type="http://schemas.openxmlformats.org/officeDocument/2006/relationships/image" Target="../media/image288.emf"/><Relationship Id="rId127" Type="http://schemas.openxmlformats.org/officeDocument/2006/relationships/customXml" Target="../ink/ink2344.xml"/><Relationship Id="rId313" Type="http://schemas.openxmlformats.org/officeDocument/2006/relationships/customXml" Target="../ink/ink2437.xml"/><Relationship Id="rId10" Type="http://schemas.openxmlformats.org/officeDocument/2006/relationships/customXml" Target="../ink/ink2286.xml"/><Relationship Id="rId31" Type="http://schemas.openxmlformats.org/officeDocument/2006/relationships/image" Target="../media/image1550.emf"/><Relationship Id="rId52" Type="http://schemas.openxmlformats.org/officeDocument/2006/relationships/customXml" Target="../ink/ink2307.xml"/><Relationship Id="rId73" Type="http://schemas.openxmlformats.org/officeDocument/2006/relationships/image" Target="../media/image271.emf"/><Relationship Id="rId94" Type="http://schemas.openxmlformats.org/officeDocument/2006/relationships/image" Target="../media/image282.emf"/><Relationship Id="rId148" Type="http://schemas.openxmlformats.org/officeDocument/2006/relationships/image" Target="../media/image1560.emf"/><Relationship Id="rId169" Type="http://schemas.openxmlformats.org/officeDocument/2006/relationships/customXml" Target="../ink/ink2365.xml"/><Relationship Id="rId4" Type="http://schemas.openxmlformats.org/officeDocument/2006/relationships/customXml" Target="../ink/ink2283.xml"/><Relationship Id="rId180" Type="http://schemas.openxmlformats.org/officeDocument/2006/relationships/image" Target="../media/image1576.emf"/><Relationship Id="rId215" Type="http://schemas.openxmlformats.org/officeDocument/2006/relationships/customXml" Target="../ink/ink2388.xml"/><Relationship Id="rId236" Type="http://schemas.openxmlformats.org/officeDocument/2006/relationships/image" Target="../media/image1604.emf"/><Relationship Id="rId257" Type="http://schemas.openxmlformats.org/officeDocument/2006/relationships/customXml" Target="../ink/ink2409.xml"/><Relationship Id="rId278" Type="http://schemas.openxmlformats.org/officeDocument/2006/relationships/image" Target="../media/image1626.emf"/><Relationship Id="rId303" Type="http://schemas.openxmlformats.org/officeDocument/2006/relationships/customXml" Target="../ink/ink2432.xml"/><Relationship Id="rId42" Type="http://schemas.openxmlformats.org/officeDocument/2006/relationships/customXml" Target="../ink/ink2302.xml"/><Relationship Id="rId84" Type="http://schemas.openxmlformats.org/officeDocument/2006/relationships/customXml" Target="../ink/ink2323.xml"/><Relationship Id="rId138" Type="http://schemas.openxmlformats.org/officeDocument/2006/relationships/image" Target="../media/image1555.emf"/><Relationship Id="rId191" Type="http://schemas.openxmlformats.org/officeDocument/2006/relationships/customXml" Target="../ink/ink2376.xml"/><Relationship Id="rId205" Type="http://schemas.openxmlformats.org/officeDocument/2006/relationships/customXml" Target="../ink/ink2383.xml"/><Relationship Id="rId247" Type="http://schemas.openxmlformats.org/officeDocument/2006/relationships/customXml" Target="../ink/ink2404.xml"/><Relationship Id="rId107" Type="http://schemas.openxmlformats.org/officeDocument/2006/relationships/customXml" Target="../ink/ink2334.xml"/><Relationship Id="rId289" Type="http://schemas.openxmlformats.org/officeDocument/2006/relationships/customXml" Target="../ink/ink2425.xml"/><Relationship Id="rId11" Type="http://schemas.openxmlformats.org/officeDocument/2006/relationships/image" Target="../media/image1540.emf"/><Relationship Id="rId53" Type="http://schemas.openxmlformats.org/officeDocument/2006/relationships/image" Target="../media/image261.emf"/><Relationship Id="rId149" Type="http://schemas.openxmlformats.org/officeDocument/2006/relationships/customXml" Target="../ink/ink2355.xml"/><Relationship Id="rId314" Type="http://schemas.openxmlformats.org/officeDocument/2006/relationships/image" Target="../media/image1644.emf"/><Relationship Id="rId95" Type="http://schemas.openxmlformats.org/officeDocument/2006/relationships/customXml" Target="../ink/ink2328.xml"/><Relationship Id="rId160" Type="http://schemas.openxmlformats.org/officeDocument/2006/relationships/image" Target="../media/image1566.emf"/><Relationship Id="rId216" Type="http://schemas.openxmlformats.org/officeDocument/2006/relationships/image" Target="../media/image1594.emf"/><Relationship Id="rId258" Type="http://schemas.openxmlformats.org/officeDocument/2006/relationships/image" Target="../media/image1616.emf"/><Relationship Id="rId22" Type="http://schemas.openxmlformats.org/officeDocument/2006/relationships/customXml" Target="../ink/ink2292.xml"/><Relationship Id="rId64" Type="http://schemas.openxmlformats.org/officeDocument/2006/relationships/customXml" Target="../ink/ink2313.xml"/><Relationship Id="rId118" Type="http://schemas.openxmlformats.org/officeDocument/2006/relationships/image" Target="../media/image1212.emf"/><Relationship Id="rId325" Type="http://schemas.openxmlformats.org/officeDocument/2006/relationships/customXml" Target="../ink/ink2443.xml"/><Relationship Id="rId171" Type="http://schemas.openxmlformats.org/officeDocument/2006/relationships/customXml" Target="../ink/ink2366.xml"/><Relationship Id="rId227" Type="http://schemas.openxmlformats.org/officeDocument/2006/relationships/customXml" Target="../ink/ink2394.xml"/><Relationship Id="rId269" Type="http://schemas.openxmlformats.org/officeDocument/2006/relationships/customXml" Target="../ink/ink2415.xml"/><Relationship Id="rId33" Type="http://schemas.openxmlformats.org/officeDocument/2006/relationships/image" Target="../media/image1551.emf"/><Relationship Id="rId129" Type="http://schemas.openxmlformats.org/officeDocument/2006/relationships/customXml" Target="../ink/ink2345.xml"/><Relationship Id="rId280" Type="http://schemas.openxmlformats.org/officeDocument/2006/relationships/image" Target="../media/image1627.emf"/><Relationship Id="rId75" Type="http://schemas.openxmlformats.org/officeDocument/2006/relationships/image" Target="../media/image272.emf"/><Relationship Id="rId140" Type="http://schemas.openxmlformats.org/officeDocument/2006/relationships/image" Target="../media/image1556.emf"/><Relationship Id="rId182" Type="http://schemas.openxmlformats.org/officeDocument/2006/relationships/image" Target="../media/image1577.emf"/><Relationship Id="rId6" Type="http://schemas.openxmlformats.org/officeDocument/2006/relationships/customXml" Target="../ink/ink2284.xml"/><Relationship Id="rId238" Type="http://schemas.openxmlformats.org/officeDocument/2006/relationships/image" Target="../media/image1605.emf"/><Relationship Id="rId291" Type="http://schemas.openxmlformats.org/officeDocument/2006/relationships/customXml" Target="../ink/ink2426.xml"/><Relationship Id="rId305" Type="http://schemas.openxmlformats.org/officeDocument/2006/relationships/customXml" Target="../ink/ink2433.xml"/><Relationship Id="rId44" Type="http://schemas.openxmlformats.org/officeDocument/2006/relationships/customXml" Target="../ink/ink2303.xml"/><Relationship Id="rId86" Type="http://schemas.openxmlformats.org/officeDocument/2006/relationships/customXml" Target="../ink/ink2324.xml"/><Relationship Id="rId151" Type="http://schemas.openxmlformats.org/officeDocument/2006/relationships/customXml" Target="../ink/ink2356.xml"/><Relationship Id="rId193" Type="http://schemas.openxmlformats.org/officeDocument/2006/relationships/customXml" Target="../ink/ink2377.xml"/><Relationship Id="rId207" Type="http://schemas.openxmlformats.org/officeDocument/2006/relationships/customXml" Target="../ink/ink2384.xml"/><Relationship Id="rId249" Type="http://schemas.openxmlformats.org/officeDocument/2006/relationships/customXml" Target="../ink/ink2405.xml"/><Relationship Id="rId13" Type="http://schemas.openxmlformats.org/officeDocument/2006/relationships/image" Target="../media/image1541.emf"/><Relationship Id="rId109" Type="http://schemas.openxmlformats.org/officeDocument/2006/relationships/customXml" Target="../ink/ink2335.xml"/><Relationship Id="rId260" Type="http://schemas.openxmlformats.org/officeDocument/2006/relationships/image" Target="../media/image1617.emf"/><Relationship Id="rId316" Type="http://schemas.openxmlformats.org/officeDocument/2006/relationships/image" Target="../media/image1645.emf"/><Relationship Id="rId55" Type="http://schemas.openxmlformats.org/officeDocument/2006/relationships/image" Target="../media/image262.emf"/><Relationship Id="rId97" Type="http://schemas.openxmlformats.org/officeDocument/2006/relationships/customXml" Target="../ink/ink2329.xml"/><Relationship Id="rId120" Type="http://schemas.openxmlformats.org/officeDocument/2006/relationships/image" Target="../media/image1213.emf"/><Relationship Id="rId162" Type="http://schemas.openxmlformats.org/officeDocument/2006/relationships/image" Target="../media/image1567.emf"/><Relationship Id="rId218" Type="http://schemas.openxmlformats.org/officeDocument/2006/relationships/image" Target="../media/image1595.emf"/></Relationships>
</file>

<file path=ppt/slides/_rels/slide34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2505.xml"/><Relationship Id="rId21" Type="http://schemas.openxmlformats.org/officeDocument/2006/relationships/image" Target="../media/image1663.emf"/><Relationship Id="rId63" Type="http://schemas.openxmlformats.org/officeDocument/2006/relationships/customXml" Target="../ink/ink2478.xml"/><Relationship Id="rId159" Type="http://schemas.openxmlformats.org/officeDocument/2006/relationships/customXml" Target="../ink/ink2526.xml"/><Relationship Id="rId170" Type="http://schemas.openxmlformats.org/officeDocument/2006/relationships/image" Target="../media/image1738.emf"/><Relationship Id="rId226" Type="http://schemas.openxmlformats.org/officeDocument/2006/relationships/image" Target="../media/image1766.emf"/><Relationship Id="rId268" Type="http://schemas.openxmlformats.org/officeDocument/2006/relationships/image" Target="../media/image1787.emf"/><Relationship Id="rId32" Type="http://schemas.openxmlformats.org/officeDocument/2006/relationships/customXml" Target="../ink/ink2462.xml"/><Relationship Id="rId74" Type="http://schemas.openxmlformats.org/officeDocument/2006/relationships/image" Target="../media/image1689.emf"/><Relationship Id="rId128" Type="http://schemas.openxmlformats.org/officeDocument/2006/relationships/image" Target="../media/image1717.emf"/><Relationship Id="rId5" Type="http://schemas.openxmlformats.org/officeDocument/2006/relationships/image" Target="../media/image1655.emf"/><Relationship Id="rId181" Type="http://schemas.openxmlformats.org/officeDocument/2006/relationships/customXml" Target="../ink/ink2537.xml"/><Relationship Id="rId237" Type="http://schemas.openxmlformats.org/officeDocument/2006/relationships/customXml" Target="../ink/ink2565.xml"/><Relationship Id="rId279" Type="http://schemas.openxmlformats.org/officeDocument/2006/relationships/customXml" Target="../ink/ink2587.xml"/><Relationship Id="rId43" Type="http://schemas.openxmlformats.org/officeDocument/2006/relationships/customXml" Target="../ink/ink2468.xml"/><Relationship Id="rId139" Type="http://schemas.openxmlformats.org/officeDocument/2006/relationships/customXml" Target="../ink/ink2516.xml"/><Relationship Id="rId85" Type="http://schemas.openxmlformats.org/officeDocument/2006/relationships/customXml" Target="../ink/ink2489.xml"/><Relationship Id="rId150" Type="http://schemas.openxmlformats.org/officeDocument/2006/relationships/image" Target="../media/image1728.emf"/><Relationship Id="rId171" Type="http://schemas.openxmlformats.org/officeDocument/2006/relationships/customXml" Target="../ink/ink2532.xml"/><Relationship Id="rId192" Type="http://schemas.openxmlformats.org/officeDocument/2006/relationships/image" Target="../media/image1749.emf"/><Relationship Id="rId206" Type="http://schemas.openxmlformats.org/officeDocument/2006/relationships/image" Target="../media/image1756.emf"/><Relationship Id="rId227" Type="http://schemas.openxmlformats.org/officeDocument/2006/relationships/customXml" Target="../ink/ink2560.xml"/><Relationship Id="rId248" Type="http://schemas.openxmlformats.org/officeDocument/2006/relationships/image" Target="../media/image1777.emf"/><Relationship Id="rId269" Type="http://schemas.openxmlformats.org/officeDocument/2006/relationships/customXml" Target="../ink/ink2581.xml"/><Relationship Id="rId12" Type="http://schemas.openxmlformats.org/officeDocument/2006/relationships/customXml" Target="../ink/ink2452.xml"/><Relationship Id="rId33" Type="http://schemas.openxmlformats.org/officeDocument/2006/relationships/image" Target="../media/image1669.emf"/><Relationship Id="rId108" Type="http://schemas.openxmlformats.org/officeDocument/2006/relationships/image" Target="../media/image1706.emf"/><Relationship Id="rId129" Type="http://schemas.openxmlformats.org/officeDocument/2006/relationships/customXml" Target="../ink/ink2511.xml"/><Relationship Id="rId280" Type="http://schemas.openxmlformats.org/officeDocument/2006/relationships/image" Target="../media/image1792.emf"/><Relationship Id="rId54" Type="http://schemas.openxmlformats.org/officeDocument/2006/relationships/image" Target="../media/image1679.emf"/><Relationship Id="rId75" Type="http://schemas.openxmlformats.org/officeDocument/2006/relationships/customXml" Target="../ink/ink2484.xml"/><Relationship Id="rId96" Type="http://schemas.openxmlformats.org/officeDocument/2006/relationships/image" Target="../media/image1700.emf"/><Relationship Id="rId140" Type="http://schemas.openxmlformats.org/officeDocument/2006/relationships/image" Target="../media/image1723.emf"/><Relationship Id="rId161" Type="http://schemas.openxmlformats.org/officeDocument/2006/relationships/customXml" Target="../ink/ink2527.xml"/><Relationship Id="rId182" Type="http://schemas.openxmlformats.org/officeDocument/2006/relationships/image" Target="../media/image1744.emf"/><Relationship Id="rId217" Type="http://schemas.openxmlformats.org/officeDocument/2006/relationships/customXml" Target="../ink/ink2555.xml"/><Relationship Id="rId6" Type="http://schemas.openxmlformats.org/officeDocument/2006/relationships/customXml" Target="../ink/ink2449.xml"/><Relationship Id="rId238" Type="http://schemas.openxmlformats.org/officeDocument/2006/relationships/image" Target="../media/image1772.emf"/><Relationship Id="rId259" Type="http://schemas.openxmlformats.org/officeDocument/2006/relationships/customXml" Target="../ink/ink2576.xml"/><Relationship Id="rId23" Type="http://schemas.openxmlformats.org/officeDocument/2006/relationships/image" Target="../media/image1664.emf"/><Relationship Id="rId119" Type="http://schemas.openxmlformats.org/officeDocument/2006/relationships/customXml" Target="../ink/ink2506.xml"/><Relationship Id="rId270" Type="http://schemas.openxmlformats.org/officeDocument/2006/relationships/image" Target="../media/image1788.emf"/><Relationship Id="rId44" Type="http://schemas.openxmlformats.org/officeDocument/2006/relationships/image" Target="../media/image1674.emf"/><Relationship Id="rId65" Type="http://schemas.openxmlformats.org/officeDocument/2006/relationships/customXml" Target="../ink/ink2479.xml"/><Relationship Id="rId86" Type="http://schemas.openxmlformats.org/officeDocument/2006/relationships/image" Target="../media/image1695.emf"/><Relationship Id="rId130" Type="http://schemas.openxmlformats.org/officeDocument/2006/relationships/image" Target="../media/image1718.emf"/><Relationship Id="rId151" Type="http://schemas.openxmlformats.org/officeDocument/2006/relationships/customXml" Target="../ink/ink2522.xml"/><Relationship Id="rId172" Type="http://schemas.openxmlformats.org/officeDocument/2006/relationships/image" Target="../media/image1739.emf"/><Relationship Id="rId193" Type="http://schemas.openxmlformats.org/officeDocument/2006/relationships/customXml" Target="../ink/ink2543.xml"/><Relationship Id="rId207" Type="http://schemas.openxmlformats.org/officeDocument/2006/relationships/customXml" Target="../ink/ink2550.xml"/><Relationship Id="rId228" Type="http://schemas.openxmlformats.org/officeDocument/2006/relationships/image" Target="../media/image1767.emf"/><Relationship Id="rId249" Type="http://schemas.openxmlformats.org/officeDocument/2006/relationships/customXml" Target="../ink/ink2571.xml"/><Relationship Id="rId13" Type="http://schemas.openxmlformats.org/officeDocument/2006/relationships/image" Target="../media/image1659.emf"/><Relationship Id="rId109" Type="http://schemas.openxmlformats.org/officeDocument/2006/relationships/customXml" Target="../ink/ink2501.xml"/><Relationship Id="rId260" Type="http://schemas.openxmlformats.org/officeDocument/2006/relationships/image" Target="../media/image1783.emf"/><Relationship Id="rId281" Type="http://schemas.openxmlformats.org/officeDocument/2006/relationships/customXml" Target="../ink/ink2588.xml"/><Relationship Id="rId34" Type="http://schemas.openxmlformats.org/officeDocument/2006/relationships/customXml" Target="../ink/ink2463.xml"/><Relationship Id="rId55" Type="http://schemas.openxmlformats.org/officeDocument/2006/relationships/customXml" Target="../ink/ink2474.xml"/><Relationship Id="rId76" Type="http://schemas.openxmlformats.org/officeDocument/2006/relationships/image" Target="../media/image1690.emf"/><Relationship Id="rId97" Type="http://schemas.openxmlformats.org/officeDocument/2006/relationships/customXml" Target="../ink/ink2495.xml"/><Relationship Id="rId120" Type="http://schemas.openxmlformats.org/officeDocument/2006/relationships/image" Target="../media/image1713.emf"/><Relationship Id="rId141" Type="http://schemas.openxmlformats.org/officeDocument/2006/relationships/customXml" Target="../ink/ink2517.xml"/><Relationship Id="rId7" Type="http://schemas.openxmlformats.org/officeDocument/2006/relationships/image" Target="../media/image1656.emf"/><Relationship Id="rId162" Type="http://schemas.openxmlformats.org/officeDocument/2006/relationships/image" Target="../media/image1734.emf"/><Relationship Id="rId183" Type="http://schemas.openxmlformats.org/officeDocument/2006/relationships/customXml" Target="../ink/ink2538.xml"/><Relationship Id="rId218" Type="http://schemas.openxmlformats.org/officeDocument/2006/relationships/image" Target="../media/image1762.emf"/><Relationship Id="rId239" Type="http://schemas.openxmlformats.org/officeDocument/2006/relationships/customXml" Target="../ink/ink2566.xml"/><Relationship Id="rId250" Type="http://schemas.openxmlformats.org/officeDocument/2006/relationships/image" Target="../media/image1778.emf"/><Relationship Id="rId271" Type="http://schemas.openxmlformats.org/officeDocument/2006/relationships/customXml" Target="../ink/ink2582.xml"/><Relationship Id="rId24" Type="http://schemas.openxmlformats.org/officeDocument/2006/relationships/customXml" Target="../ink/ink2458.xml"/><Relationship Id="rId45" Type="http://schemas.openxmlformats.org/officeDocument/2006/relationships/customXml" Target="../ink/ink2469.xml"/><Relationship Id="rId66" Type="http://schemas.openxmlformats.org/officeDocument/2006/relationships/image" Target="../media/image1685.emf"/><Relationship Id="rId87" Type="http://schemas.openxmlformats.org/officeDocument/2006/relationships/customXml" Target="../ink/ink2490.xml"/><Relationship Id="rId110" Type="http://schemas.openxmlformats.org/officeDocument/2006/relationships/image" Target="../media/image1707.emf"/><Relationship Id="rId131" Type="http://schemas.openxmlformats.org/officeDocument/2006/relationships/customXml" Target="../ink/ink2512.xml"/><Relationship Id="rId152" Type="http://schemas.openxmlformats.org/officeDocument/2006/relationships/image" Target="../media/image1729.emf"/><Relationship Id="rId173" Type="http://schemas.openxmlformats.org/officeDocument/2006/relationships/customXml" Target="../ink/ink2533.xml"/><Relationship Id="rId194" Type="http://schemas.openxmlformats.org/officeDocument/2006/relationships/image" Target="../media/image1750.emf"/><Relationship Id="rId208" Type="http://schemas.openxmlformats.org/officeDocument/2006/relationships/image" Target="../media/image1757.emf"/><Relationship Id="rId229" Type="http://schemas.openxmlformats.org/officeDocument/2006/relationships/customXml" Target="../ink/ink2561.xml"/><Relationship Id="rId240" Type="http://schemas.openxmlformats.org/officeDocument/2006/relationships/image" Target="../media/image1773.emf"/><Relationship Id="rId261" Type="http://schemas.openxmlformats.org/officeDocument/2006/relationships/customXml" Target="../ink/ink2577.xml"/><Relationship Id="rId14" Type="http://schemas.openxmlformats.org/officeDocument/2006/relationships/customXml" Target="../ink/ink2453.xml"/><Relationship Id="rId35" Type="http://schemas.openxmlformats.org/officeDocument/2006/relationships/image" Target="../media/image1670.emf"/><Relationship Id="rId56" Type="http://schemas.openxmlformats.org/officeDocument/2006/relationships/image" Target="../media/image1680.emf"/><Relationship Id="rId77" Type="http://schemas.openxmlformats.org/officeDocument/2006/relationships/customXml" Target="../ink/ink2485.xml"/><Relationship Id="rId100" Type="http://schemas.openxmlformats.org/officeDocument/2006/relationships/image" Target="../media/image1702.emf"/><Relationship Id="rId282" Type="http://schemas.openxmlformats.org/officeDocument/2006/relationships/image" Target="../media/image1793.emf"/><Relationship Id="rId8" Type="http://schemas.openxmlformats.org/officeDocument/2006/relationships/customXml" Target="../ink/ink2450.xml"/><Relationship Id="rId98" Type="http://schemas.openxmlformats.org/officeDocument/2006/relationships/image" Target="../media/image1701.emf"/><Relationship Id="rId121" Type="http://schemas.openxmlformats.org/officeDocument/2006/relationships/customXml" Target="../ink/ink2507.xml"/><Relationship Id="rId142" Type="http://schemas.openxmlformats.org/officeDocument/2006/relationships/image" Target="../media/image1724.emf"/><Relationship Id="rId163" Type="http://schemas.openxmlformats.org/officeDocument/2006/relationships/customXml" Target="../ink/ink2528.xml"/><Relationship Id="rId184" Type="http://schemas.openxmlformats.org/officeDocument/2006/relationships/image" Target="../media/image1745.emf"/><Relationship Id="rId219" Type="http://schemas.openxmlformats.org/officeDocument/2006/relationships/customXml" Target="../ink/ink2556.xml"/><Relationship Id="rId230" Type="http://schemas.openxmlformats.org/officeDocument/2006/relationships/image" Target="../media/image1768.emf"/><Relationship Id="rId251" Type="http://schemas.openxmlformats.org/officeDocument/2006/relationships/customXml" Target="../ink/ink2572.xml"/><Relationship Id="rId25" Type="http://schemas.openxmlformats.org/officeDocument/2006/relationships/image" Target="../media/image1665.emf"/><Relationship Id="rId46" Type="http://schemas.openxmlformats.org/officeDocument/2006/relationships/image" Target="../media/image1675.emf"/><Relationship Id="rId67" Type="http://schemas.openxmlformats.org/officeDocument/2006/relationships/customXml" Target="../ink/ink2480.xml"/><Relationship Id="rId272" Type="http://schemas.openxmlformats.org/officeDocument/2006/relationships/image" Target="../media/image1789.emf"/><Relationship Id="rId88" Type="http://schemas.openxmlformats.org/officeDocument/2006/relationships/image" Target="../media/image1696.emf"/><Relationship Id="rId111" Type="http://schemas.openxmlformats.org/officeDocument/2006/relationships/customXml" Target="../ink/ink2502.xml"/><Relationship Id="rId132" Type="http://schemas.openxmlformats.org/officeDocument/2006/relationships/image" Target="../media/image1719.emf"/><Relationship Id="rId153" Type="http://schemas.openxmlformats.org/officeDocument/2006/relationships/customXml" Target="../ink/ink2523.xml"/><Relationship Id="rId174" Type="http://schemas.openxmlformats.org/officeDocument/2006/relationships/image" Target="../media/image1740.emf"/><Relationship Id="rId195" Type="http://schemas.openxmlformats.org/officeDocument/2006/relationships/customXml" Target="../ink/ink2544.xml"/><Relationship Id="rId209" Type="http://schemas.openxmlformats.org/officeDocument/2006/relationships/customXml" Target="../ink/ink2551.xml"/><Relationship Id="rId220" Type="http://schemas.openxmlformats.org/officeDocument/2006/relationships/image" Target="../media/image1763.emf"/><Relationship Id="rId241" Type="http://schemas.openxmlformats.org/officeDocument/2006/relationships/customXml" Target="../ink/ink2567.xml"/><Relationship Id="rId15" Type="http://schemas.openxmlformats.org/officeDocument/2006/relationships/image" Target="../media/image1660.emf"/><Relationship Id="rId36" Type="http://schemas.openxmlformats.org/officeDocument/2006/relationships/customXml" Target="../ink/ink2464.xml"/><Relationship Id="rId57" Type="http://schemas.openxmlformats.org/officeDocument/2006/relationships/customXml" Target="../ink/ink2475.xml"/><Relationship Id="rId262" Type="http://schemas.openxmlformats.org/officeDocument/2006/relationships/image" Target="../media/image1784.emf"/><Relationship Id="rId283" Type="http://schemas.openxmlformats.org/officeDocument/2006/relationships/customXml" Target="../ink/ink2589.xml"/><Relationship Id="rId78" Type="http://schemas.openxmlformats.org/officeDocument/2006/relationships/image" Target="../media/image1691.emf"/><Relationship Id="rId99" Type="http://schemas.openxmlformats.org/officeDocument/2006/relationships/customXml" Target="../ink/ink2496.xml"/><Relationship Id="rId101" Type="http://schemas.openxmlformats.org/officeDocument/2006/relationships/customXml" Target="../ink/ink2497.xml"/><Relationship Id="rId122" Type="http://schemas.openxmlformats.org/officeDocument/2006/relationships/image" Target="../media/image1714.emf"/><Relationship Id="rId143" Type="http://schemas.openxmlformats.org/officeDocument/2006/relationships/customXml" Target="../ink/ink2518.xml"/><Relationship Id="rId164" Type="http://schemas.openxmlformats.org/officeDocument/2006/relationships/image" Target="../media/image1735.emf"/><Relationship Id="rId185" Type="http://schemas.openxmlformats.org/officeDocument/2006/relationships/customXml" Target="../ink/ink2539.xml"/><Relationship Id="rId9" Type="http://schemas.openxmlformats.org/officeDocument/2006/relationships/image" Target="../media/image1657.emf"/><Relationship Id="rId210" Type="http://schemas.openxmlformats.org/officeDocument/2006/relationships/image" Target="../media/image1758.emf"/><Relationship Id="rId26" Type="http://schemas.openxmlformats.org/officeDocument/2006/relationships/customXml" Target="../ink/ink2459.xml"/><Relationship Id="rId231" Type="http://schemas.openxmlformats.org/officeDocument/2006/relationships/customXml" Target="../ink/ink2562.xml"/><Relationship Id="rId252" Type="http://schemas.openxmlformats.org/officeDocument/2006/relationships/image" Target="../media/image1779.emf"/><Relationship Id="rId273" Type="http://schemas.openxmlformats.org/officeDocument/2006/relationships/customXml" Target="../ink/ink2583.xml"/><Relationship Id="rId47" Type="http://schemas.openxmlformats.org/officeDocument/2006/relationships/customXml" Target="../ink/ink2470.xml"/><Relationship Id="rId68" Type="http://schemas.openxmlformats.org/officeDocument/2006/relationships/image" Target="../media/image1686.emf"/><Relationship Id="rId89" Type="http://schemas.openxmlformats.org/officeDocument/2006/relationships/customXml" Target="../ink/ink2491.xml"/><Relationship Id="rId112" Type="http://schemas.openxmlformats.org/officeDocument/2006/relationships/image" Target="../media/image1708.emf"/><Relationship Id="rId133" Type="http://schemas.openxmlformats.org/officeDocument/2006/relationships/customXml" Target="../ink/ink2513.xml"/><Relationship Id="rId154" Type="http://schemas.openxmlformats.org/officeDocument/2006/relationships/image" Target="../media/image1730.emf"/><Relationship Id="rId175" Type="http://schemas.openxmlformats.org/officeDocument/2006/relationships/customXml" Target="../ink/ink2534.xml"/><Relationship Id="rId196" Type="http://schemas.openxmlformats.org/officeDocument/2006/relationships/image" Target="../media/image1751.emf"/><Relationship Id="rId200" Type="http://schemas.openxmlformats.org/officeDocument/2006/relationships/image" Target="../media/image1753.emf"/><Relationship Id="rId16" Type="http://schemas.openxmlformats.org/officeDocument/2006/relationships/customXml" Target="../ink/ink2454.xml"/><Relationship Id="rId221" Type="http://schemas.openxmlformats.org/officeDocument/2006/relationships/customXml" Target="../ink/ink2557.xml"/><Relationship Id="rId242" Type="http://schemas.openxmlformats.org/officeDocument/2006/relationships/image" Target="../media/image1774.emf"/><Relationship Id="rId263" Type="http://schemas.openxmlformats.org/officeDocument/2006/relationships/customXml" Target="../ink/ink2578.xml"/><Relationship Id="rId284" Type="http://schemas.openxmlformats.org/officeDocument/2006/relationships/image" Target="../media/image1794.emf"/><Relationship Id="rId37" Type="http://schemas.openxmlformats.org/officeDocument/2006/relationships/image" Target="../media/image1671.emf"/><Relationship Id="rId58" Type="http://schemas.openxmlformats.org/officeDocument/2006/relationships/image" Target="../media/image1681.emf"/><Relationship Id="rId79" Type="http://schemas.openxmlformats.org/officeDocument/2006/relationships/customXml" Target="../ink/ink2486.xml"/><Relationship Id="rId102" Type="http://schemas.openxmlformats.org/officeDocument/2006/relationships/image" Target="../media/image1703.emf"/><Relationship Id="rId123" Type="http://schemas.openxmlformats.org/officeDocument/2006/relationships/customXml" Target="../ink/ink2508.xml"/><Relationship Id="rId144" Type="http://schemas.openxmlformats.org/officeDocument/2006/relationships/image" Target="../media/image1725.emf"/><Relationship Id="rId90" Type="http://schemas.openxmlformats.org/officeDocument/2006/relationships/image" Target="../media/image1697.emf"/><Relationship Id="rId165" Type="http://schemas.openxmlformats.org/officeDocument/2006/relationships/customXml" Target="../ink/ink2529.xml"/><Relationship Id="rId186" Type="http://schemas.openxmlformats.org/officeDocument/2006/relationships/image" Target="../media/image1746.emf"/><Relationship Id="rId211" Type="http://schemas.openxmlformats.org/officeDocument/2006/relationships/customXml" Target="../ink/ink2552.xml"/><Relationship Id="rId232" Type="http://schemas.openxmlformats.org/officeDocument/2006/relationships/image" Target="../media/image1769.emf"/><Relationship Id="rId253" Type="http://schemas.openxmlformats.org/officeDocument/2006/relationships/customXml" Target="../ink/ink2573.xml"/><Relationship Id="rId274" Type="http://schemas.openxmlformats.org/officeDocument/2006/relationships/image" Target="../media/image1790.emf"/><Relationship Id="rId27" Type="http://schemas.openxmlformats.org/officeDocument/2006/relationships/image" Target="../media/image1666.emf"/><Relationship Id="rId48" Type="http://schemas.openxmlformats.org/officeDocument/2006/relationships/image" Target="../media/image1676.emf"/><Relationship Id="rId69" Type="http://schemas.openxmlformats.org/officeDocument/2006/relationships/customXml" Target="../ink/ink2481.xml"/><Relationship Id="rId113" Type="http://schemas.openxmlformats.org/officeDocument/2006/relationships/customXml" Target="../ink/ink2503.xml"/><Relationship Id="rId134" Type="http://schemas.openxmlformats.org/officeDocument/2006/relationships/image" Target="../media/image1720.emf"/><Relationship Id="rId80" Type="http://schemas.openxmlformats.org/officeDocument/2006/relationships/image" Target="../media/image1692.emf"/><Relationship Id="rId155" Type="http://schemas.openxmlformats.org/officeDocument/2006/relationships/customXml" Target="../ink/ink2524.xml"/><Relationship Id="rId176" Type="http://schemas.openxmlformats.org/officeDocument/2006/relationships/image" Target="../media/image1741.emf"/><Relationship Id="rId197" Type="http://schemas.openxmlformats.org/officeDocument/2006/relationships/customXml" Target="../ink/ink2545.xml"/><Relationship Id="rId201" Type="http://schemas.openxmlformats.org/officeDocument/2006/relationships/customXml" Target="../ink/ink2547.xml"/><Relationship Id="rId222" Type="http://schemas.openxmlformats.org/officeDocument/2006/relationships/image" Target="../media/image1764.emf"/><Relationship Id="rId243" Type="http://schemas.openxmlformats.org/officeDocument/2006/relationships/customXml" Target="../ink/ink2568.xml"/><Relationship Id="rId264" Type="http://schemas.openxmlformats.org/officeDocument/2006/relationships/image" Target="../media/image1785.emf"/><Relationship Id="rId285" Type="http://schemas.openxmlformats.org/officeDocument/2006/relationships/customXml" Target="../ink/ink2590.xml"/><Relationship Id="rId17" Type="http://schemas.openxmlformats.org/officeDocument/2006/relationships/image" Target="../media/image1661.emf"/><Relationship Id="rId38" Type="http://schemas.openxmlformats.org/officeDocument/2006/relationships/customXml" Target="../ink/ink2465.xml"/><Relationship Id="rId59" Type="http://schemas.openxmlformats.org/officeDocument/2006/relationships/customXml" Target="../ink/ink2476.xml"/><Relationship Id="rId103" Type="http://schemas.openxmlformats.org/officeDocument/2006/relationships/customXml" Target="../ink/ink2498.xml"/><Relationship Id="rId124" Type="http://schemas.openxmlformats.org/officeDocument/2006/relationships/image" Target="../media/image1715.emf"/><Relationship Id="rId70" Type="http://schemas.openxmlformats.org/officeDocument/2006/relationships/image" Target="../media/image1687.emf"/><Relationship Id="rId91" Type="http://schemas.openxmlformats.org/officeDocument/2006/relationships/customXml" Target="../ink/ink2492.xml"/><Relationship Id="rId145" Type="http://schemas.openxmlformats.org/officeDocument/2006/relationships/customXml" Target="../ink/ink2519.xml"/><Relationship Id="rId166" Type="http://schemas.openxmlformats.org/officeDocument/2006/relationships/image" Target="../media/image1736.emf"/><Relationship Id="rId187" Type="http://schemas.openxmlformats.org/officeDocument/2006/relationships/customXml" Target="../ink/ink2540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1759.emf"/><Relationship Id="rId233" Type="http://schemas.openxmlformats.org/officeDocument/2006/relationships/customXml" Target="../ink/ink2563.xml"/><Relationship Id="rId254" Type="http://schemas.openxmlformats.org/officeDocument/2006/relationships/image" Target="../media/image1780.emf"/><Relationship Id="rId28" Type="http://schemas.openxmlformats.org/officeDocument/2006/relationships/customXml" Target="../ink/ink2460.xml"/><Relationship Id="rId49" Type="http://schemas.openxmlformats.org/officeDocument/2006/relationships/customXml" Target="../ink/ink2471.xml"/><Relationship Id="rId114" Type="http://schemas.openxmlformats.org/officeDocument/2006/relationships/image" Target="../media/image1709.emf"/><Relationship Id="rId275" Type="http://schemas.openxmlformats.org/officeDocument/2006/relationships/customXml" Target="../ink/ink2584.xml"/><Relationship Id="rId60" Type="http://schemas.openxmlformats.org/officeDocument/2006/relationships/image" Target="../media/image1682.emf"/><Relationship Id="rId81" Type="http://schemas.openxmlformats.org/officeDocument/2006/relationships/customXml" Target="../ink/ink2487.xml"/><Relationship Id="rId135" Type="http://schemas.openxmlformats.org/officeDocument/2006/relationships/customXml" Target="../ink/ink2514.xml"/><Relationship Id="rId156" Type="http://schemas.openxmlformats.org/officeDocument/2006/relationships/image" Target="../media/image1731.emf"/><Relationship Id="rId177" Type="http://schemas.openxmlformats.org/officeDocument/2006/relationships/customXml" Target="../ink/ink2535.xml"/><Relationship Id="rId198" Type="http://schemas.openxmlformats.org/officeDocument/2006/relationships/image" Target="../media/image1752.emf"/><Relationship Id="rId202" Type="http://schemas.openxmlformats.org/officeDocument/2006/relationships/image" Target="../media/image1754.emf"/><Relationship Id="rId223" Type="http://schemas.openxmlformats.org/officeDocument/2006/relationships/customXml" Target="../ink/ink2558.xml"/><Relationship Id="rId244" Type="http://schemas.openxmlformats.org/officeDocument/2006/relationships/image" Target="../media/image1775.emf"/><Relationship Id="rId18" Type="http://schemas.openxmlformats.org/officeDocument/2006/relationships/customXml" Target="../ink/ink2455.xml"/><Relationship Id="rId39" Type="http://schemas.openxmlformats.org/officeDocument/2006/relationships/customXml" Target="../ink/ink2466.xml"/><Relationship Id="rId265" Type="http://schemas.openxmlformats.org/officeDocument/2006/relationships/customXml" Target="../ink/ink2579.xml"/><Relationship Id="rId286" Type="http://schemas.openxmlformats.org/officeDocument/2006/relationships/image" Target="../media/image1795.emf"/><Relationship Id="rId50" Type="http://schemas.openxmlformats.org/officeDocument/2006/relationships/image" Target="../media/image1677.emf"/><Relationship Id="rId104" Type="http://schemas.openxmlformats.org/officeDocument/2006/relationships/image" Target="../media/image1704.emf"/><Relationship Id="rId125" Type="http://schemas.openxmlformats.org/officeDocument/2006/relationships/customXml" Target="../ink/ink2509.xml"/><Relationship Id="rId146" Type="http://schemas.openxmlformats.org/officeDocument/2006/relationships/image" Target="../media/image1726.emf"/><Relationship Id="rId167" Type="http://schemas.openxmlformats.org/officeDocument/2006/relationships/customXml" Target="../ink/ink2530.xml"/><Relationship Id="rId188" Type="http://schemas.openxmlformats.org/officeDocument/2006/relationships/image" Target="../media/image1747.emf"/><Relationship Id="rId71" Type="http://schemas.openxmlformats.org/officeDocument/2006/relationships/customXml" Target="../ink/ink2482.xml"/><Relationship Id="rId92" Type="http://schemas.openxmlformats.org/officeDocument/2006/relationships/image" Target="../media/image1698.emf"/><Relationship Id="rId213" Type="http://schemas.openxmlformats.org/officeDocument/2006/relationships/customXml" Target="../ink/ink2553.xml"/><Relationship Id="rId234" Type="http://schemas.openxmlformats.org/officeDocument/2006/relationships/image" Target="../media/image1770.emf"/><Relationship Id="rId2" Type="http://schemas.openxmlformats.org/officeDocument/2006/relationships/customXml" Target="../ink/ink2447.xml"/><Relationship Id="rId29" Type="http://schemas.openxmlformats.org/officeDocument/2006/relationships/image" Target="../media/image1667.emf"/><Relationship Id="rId255" Type="http://schemas.openxmlformats.org/officeDocument/2006/relationships/customXml" Target="../ink/ink2574.xml"/><Relationship Id="rId276" Type="http://schemas.openxmlformats.org/officeDocument/2006/relationships/customXml" Target="../ink/ink2585.xml"/><Relationship Id="rId40" Type="http://schemas.openxmlformats.org/officeDocument/2006/relationships/image" Target="../media/image1672.emf"/><Relationship Id="rId115" Type="http://schemas.openxmlformats.org/officeDocument/2006/relationships/customXml" Target="../ink/ink2504.xml"/><Relationship Id="rId136" Type="http://schemas.openxmlformats.org/officeDocument/2006/relationships/image" Target="../media/image1721.emf"/><Relationship Id="rId157" Type="http://schemas.openxmlformats.org/officeDocument/2006/relationships/customXml" Target="../ink/ink2525.xml"/><Relationship Id="rId178" Type="http://schemas.openxmlformats.org/officeDocument/2006/relationships/image" Target="../media/image1742.emf"/><Relationship Id="rId61" Type="http://schemas.openxmlformats.org/officeDocument/2006/relationships/customXml" Target="../ink/ink2477.xml"/><Relationship Id="rId82" Type="http://schemas.openxmlformats.org/officeDocument/2006/relationships/image" Target="../media/image1693.emf"/><Relationship Id="rId199" Type="http://schemas.openxmlformats.org/officeDocument/2006/relationships/customXml" Target="../ink/ink2546.xml"/><Relationship Id="rId203" Type="http://schemas.openxmlformats.org/officeDocument/2006/relationships/customXml" Target="../ink/ink2548.xml"/><Relationship Id="rId19" Type="http://schemas.openxmlformats.org/officeDocument/2006/relationships/image" Target="../media/image1662.emf"/><Relationship Id="rId224" Type="http://schemas.openxmlformats.org/officeDocument/2006/relationships/image" Target="../media/image1765.emf"/><Relationship Id="rId245" Type="http://schemas.openxmlformats.org/officeDocument/2006/relationships/customXml" Target="../ink/ink2569.xml"/><Relationship Id="rId266" Type="http://schemas.openxmlformats.org/officeDocument/2006/relationships/image" Target="../media/image1786.emf"/><Relationship Id="rId30" Type="http://schemas.openxmlformats.org/officeDocument/2006/relationships/customXml" Target="../ink/ink2461.xml"/><Relationship Id="rId105" Type="http://schemas.openxmlformats.org/officeDocument/2006/relationships/customXml" Target="../ink/ink2499.xml"/><Relationship Id="rId126" Type="http://schemas.openxmlformats.org/officeDocument/2006/relationships/image" Target="../media/image1716.emf"/><Relationship Id="rId147" Type="http://schemas.openxmlformats.org/officeDocument/2006/relationships/customXml" Target="../ink/ink2520.xml"/><Relationship Id="rId168" Type="http://schemas.openxmlformats.org/officeDocument/2006/relationships/image" Target="../media/image1737.emf"/><Relationship Id="rId51" Type="http://schemas.openxmlformats.org/officeDocument/2006/relationships/customXml" Target="../ink/ink2472.xml"/><Relationship Id="rId72" Type="http://schemas.openxmlformats.org/officeDocument/2006/relationships/image" Target="../media/image1688.emf"/><Relationship Id="rId93" Type="http://schemas.openxmlformats.org/officeDocument/2006/relationships/customXml" Target="../ink/ink2493.xml"/><Relationship Id="rId189" Type="http://schemas.openxmlformats.org/officeDocument/2006/relationships/customXml" Target="../ink/ink2541.xml"/><Relationship Id="rId3" Type="http://schemas.openxmlformats.org/officeDocument/2006/relationships/image" Target="../media/image1654.emf"/><Relationship Id="rId214" Type="http://schemas.openxmlformats.org/officeDocument/2006/relationships/image" Target="../media/image1760.emf"/><Relationship Id="rId235" Type="http://schemas.openxmlformats.org/officeDocument/2006/relationships/customXml" Target="../ink/ink2564.xml"/><Relationship Id="rId256" Type="http://schemas.openxmlformats.org/officeDocument/2006/relationships/image" Target="../media/image1781.emf"/><Relationship Id="rId277" Type="http://schemas.openxmlformats.org/officeDocument/2006/relationships/customXml" Target="../ink/ink2586.xml"/><Relationship Id="rId116" Type="http://schemas.openxmlformats.org/officeDocument/2006/relationships/image" Target="../media/image1711.emf"/><Relationship Id="rId137" Type="http://schemas.openxmlformats.org/officeDocument/2006/relationships/customXml" Target="../ink/ink2515.xml"/><Relationship Id="rId158" Type="http://schemas.openxmlformats.org/officeDocument/2006/relationships/image" Target="../media/image1732.emf"/><Relationship Id="rId20" Type="http://schemas.openxmlformats.org/officeDocument/2006/relationships/customXml" Target="../ink/ink2456.xml"/><Relationship Id="rId41" Type="http://schemas.openxmlformats.org/officeDocument/2006/relationships/customXml" Target="../ink/ink2467.xml"/><Relationship Id="rId62" Type="http://schemas.openxmlformats.org/officeDocument/2006/relationships/image" Target="../media/image1683.emf"/><Relationship Id="rId83" Type="http://schemas.openxmlformats.org/officeDocument/2006/relationships/customXml" Target="../ink/ink2488.xml"/><Relationship Id="rId179" Type="http://schemas.openxmlformats.org/officeDocument/2006/relationships/customXml" Target="../ink/ink2536.xml"/><Relationship Id="rId190" Type="http://schemas.openxmlformats.org/officeDocument/2006/relationships/image" Target="../media/image1748.emf"/><Relationship Id="rId204" Type="http://schemas.openxmlformats.org/officeDocument/2006/relationships/image" Target="../media/image1755.emf"/><Relationship Id="rId225" Type="http://schemas.openxmlformats.org/officeDocument/2006/relationships/customXml" Target="../ink/ink2559.xml"/><Relationship Id="rId246" Type="http://schemas.openxmlformats.org/officeDocument/2006/relationships/image" Target="../media/image1776.emf"/><Relationship Id="rId267" Type="http://schemas.openxmlformats.org/officeDocument/2006/relationships/customXml" Target="../ink/ink2580.xml"/><Relationship Id="rId106" Type="http://schemas.openxmlformats.org/officeDocument/2006/relationships/image" Target="../media/image1705.emf"/><Relationship Id="rId127" Type="http://schemas.openxmlformats.org/officeDocument/2006/relationships/customXml" Target="../ink/ink2510.xml"/><Relationship Id="rId10" Type="http://schemas.openxmlformats.org/officeDocument/2006/relationships/customXml" Target="../ink/ink2451.xml"/><Relationship Id="rId31" Type="http://schemas.openxmlformats.org/officeDocument/2006/relationships/image" Target="../media/image1668.emf"/><Relationship Id="rId52" Type="http://schemas.openxmlformats.org/officeDocument/2006/relationships/image" Target="../media/image1678.emf"/><Relationship Id="rId73" Type="http://schemas.openxmlformats.org/officeDocument/2006/relationships/customXml" Target="../ink/ink2483.xml"/><Relationship Id="rId94" Type="http://schemas.openxmlformats.org/officeDocument/2006/relationships/image" Target="../media/image1699.emf"/><Relationship Id="rId148" Type="http://schemas.openxmlformats.org/officeDocument/2006/relationships/image" Target="../media/image1727.emf"/><Relationship Id="rId169" Type="http://schemas.openxmlformats.org/officeDocument/2006/relationships/customXml" Target="../ink/ink2531.xml"/><Relationship Id="rId4" Type="http://schemas.openxmlformats.org/officeDocument/2006/relationships/customXml" Target="../ink/ink2448.xml"/><Relationship Id="rId180" Type="http://schemas.openxmlformats.org/officeDocument/2006/relationships/image" Target="../media/image1743.emf"/><Relationship Id="rId215" Type="http://schemas.openxmlformats.org/officeDocument/2006/relationships/customXml" Target="../ink/ink2554.xml"/><Relationship Id="rId236" Type="http://schemas.openxmlformats.org/officeDocument/2006/relationships/image" Target="../media/image1771.emf"/><Relationship Id="rId257" Type="http://schemas.openxmlformats.org/officeDocument/2006/relationships/customXml" Target="../ink/ink2575.xml"/><Relationship Id="rId278" Type="http://schemas.openxmlformats.org/officeDocument/2006/relationships/image" Target="../media/image1791.emf"/><Relationship Id="rId42" Type="http://schemas.openxmlformats.org/officeDocument/2006/relationships/image" Target="../media/image1673.emf"/><Relationship Id="rId84" Type="http://schemas.openxmlformats.org/officeDocument/2006/relationships/image" Target="../media/image1694.emf"/><Relationship Id="rId138" Type="http://schemas.openxmlformats.org/officeDocument/2006/relationships/image" Target="../media/image1722.emf"/><Relationship Id="rId191" Type="http://schemas.openxmlformats.org/officeDocument/2006/relationships/customXml" Target="../ink/ink2542.xml"/><Relationship Id="rId205" Type="http://schemas.openxmlformats.org/officeDocument/2006/relationships/customXml" Target="../ink/ink2549.xml"/><Relationship Id="rId247" Type="http://schemas.openxmlformats.org/officeDocument/2006/relationships/customXml" Target="../ink/ink2570.xml"/><Relationship Id="rId107" Type="http://schemas.openxmlformats.org/officeDocument/2006/relationships/customXml" Target="../ink/ink2500.xml"/><Relationship Id="rId11" Type="http://schemas.openxmlformats.org/officeDocument/2006/relationships/image" Target="../media/image1658.emf"/><Relationship Id="rId53" Type="http://schemas.openxmlformats.org/officeDocument/2006/relationships/customXml" Target="../ink/ink2473.xml"/><Relationship Id="rId149" Type="http://schemas.openxmlformats.org/officeDocument/2006/relationships/customXml" Target="../ink/ink2521.xml"/><Relationship Id="rId95" Type="http://schemas.openxmlformats.org/officeDocument/2006/relationships/customXml" Target="../ink/ink2494.xml"/><Relationship Id="rId160" Type="http://schemas.openxmlformats.org/officeDocument/2006/relationships/image" Target="../media/image1733.emf"/><Relationship Id="rId216" Type="http://schemas.openxmlformats.org/officeDocument/2006/relationships/image" Target="../media/image1761.emf"/><Relationship Id="rId258" Type="http://schemas.openxmlformats.org/officeDocument/2006/relationships/image" Target="../media/image1782.emf"/><Relationship Id="rId22" Type="http://schemas.openxmlformats.org/officeDocument/2006/relationships/customXml" Target="../ink/ink2457.xml"/><Relationship Id="rId64" Type="http://schemas.openxmlformats.org/officeDocument/2006/relationships/image" Target="../media/image1684.emf"/><Relationship Id="rId118" Type="http://schemas.openxmlformats.org/officeDocument/2006/relationships/image" Target="../media/image1712.emf"/></Relationships>
</file>

<file path=ppt/slides/_rels/slide35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2649.xml"/><Relationship Id="rId21" Type="http://schemas.openxmlformats.org/officeDocument/2006/relationships/image" Target="../media/image1805.emf"/><Relationship Id="rId42" Type="http://schemas.openxmlformats.org/officeDocument/2006/relationships/customXml" Target="../ink/ink2611.xml"/><Relationship Id="rId63" Type="http://schemas.openxmlformats.org/officeDocument/2006/relationships/image" Target="../media/image1826.emf"/><Relationship Id="rId84" Type="http://schemas.openxmlformats.org/officeDocument/2006/relationships/customXml" Target="../ink/ink2632.xml"/><Relationship Id="rId138" Type="http://schemas.openxmlformats.org/officeDocument/2006/relationships/customXml" Target="../ink/ink2660.xml"/><Relationship Id="rId159" Type="http://schemas.openxmlformats.org/officeDocument/2006/relationships/image" Target="../media/image1873.emf"/><Relationship Id="rId170" Type="http://schemas.openxmlformats.org/officeDocument/2006/relationships/customXml" Target="../ink/ink2676.xml"/><Relationship Id="rId191" Type="http://schemas.openxmlformats.org/officeDocument/2006/relationships/image" Target="../media/image1889.emf"/><Relationship Id="rId205" Type="http://schemas.openxmlformats.org/officeDocument/2006/relationships/customXml" Target="../ink/ink2694.xml"/><Relationship Id="rId226" Type="http://schemas.openxmlformats.org/officeDocument/2006/relationships/customXml" Target="../ink/ink2705.xml"/><Relationship Id="rId107" Type="http://schemas.openxmlformats.org/officeDocument/2006/relationships/customXml" Target="../ink/ink2644.xml"/><Relationship Id="rId11" Type="http://schemas.openxmlformats.org/officeDocument/2006/relationships/image" Target="../media/image1800.emf"/><Relationship Id="rId32" Type="http://schemas.openxmlformats.org/officeDocument/2006/relationships/customXml" Target="../ink/ink2606.xml"/><Relationship Id="rId53" Type="http://schemas.openxmlformats.org/officeDocument/2006/relationships/image" Target="../media/image1821.emf"/><Relationship Id="rId74" Type="http://schemas.openxmlformats.org/officeDocument/2006/relationships/customXml" Target="../ink/ink2627.xml"/><Relationship Id="rId128" Type="http://schemas.openxmlformats.org/officeDocument/2006/relationships/customXml" Target="../ink/ink2655.xml"/><Relationship Id="rId149" Type="http://schemas.openxmlformats.org/officeDocument/2006/relationships/image" Target="../media/image1868.emf"/><Relationship Id="rId5" Type="http://schemas.openxmlformats.org/officeDocument/2006/relationships/image" Target="../media/image1797.emf"/><Relationship Id="rId95" Type="http://schemas.openxmlformats.org/officeDocument/2006/relationships/image" Target="../media/image1842.emf"/><Relationship Id="rId160" Type="http://schemas.openxmlformats.org/officeDocument/2006/relationships/customXml" Target="../ink/ink2671.xml"/><Relationship Id="rId181" Type="http://schemas.openxmlformats.org/officeDocument/2006/relationships/image" Target="../media/image1884.emf"/><Relationship Id="rId216" Type="http://schemas.openxmlformats.org/officeDocument/2006/relationships/customXml" Target="../ink/ink2700.xml"/><Relationship Id="rId237" Type="http://schemas.openxmlformats.org/officeDocument/2006/relationships/image" Target="../media/image1912.emf"/><Relationship Id="rId22" Type="http://schemas.openxmlformats.org/officeDocument/2006/relationships/customXml" Target="../ink/ink2601.xml"/><Relationship Id="rId43" Type="http://schemas.openxmlformats.org/officeDocument/2006/relationships/image" Target="../media/image1816.emf"/><Relationship Id="rId64" Type="http://schemas.openxmlformats.org/officeDocument/2006/relationships/customXml" Target="../ink/ink2622.xml"/><Relationship Id="rId118" Type="http://schemas.openxmlformats.org/officeDocument/2006/relationships/image" Target="../media/image1853.emf"/><Relationship Id="rId139" Type="http://schemas.openxmlformats.org/officeDocument/2006/relationships/image" Target="../media/image1863.emf"/><Relationship Id="rId85" Type="http://schemas.openxmlformats.org/officeDocument/2006/relationships/image" Target="../media/image1837.emf"/><Relationship Id="rId150" Type="http://schemas.openxmlformats.org/officeDocument/2006/relationships/customXml" Target="../ink/ink2666.xml"/><Relationship Id="rId171" Type="http://schemas.openxmlformats.org/officeDocument/2006/relationships/image" Target="../media/image1879.emf"/><Relationship Id="rId192" Type="http://schemas.openxmlformats.org/officeDocument/2006/relationships/customXml" Target="../ink/ink2687.xml"/><Relationship Id="rId206" Type="http://schemas.openxmlformats.org/officeDocument/2006/relationships/customXml" Target="../ink/ink2695.xml"/><Relationship Id="rId227" Type="http://schemas.openxmlformats.org/officeDocument/2006/relationships/image" Target="../media/image1906.emf"/><Relationship Id="rId12" Type="http://schemas.openxmlformats.org/officeDocument/2006/relationships/customXml" Target="../ink/ink2596.xml"/><Relationship Id="rId33" Type="http://schemas.openxmlformats.org/officeDocument/2006/relationships/image" Target="../media/image1811.emf"/><Relationship Id="rId108" Type="http://schemas.openxmlformats.org/officeDocument/2006/relationships/image" Target="../media/image1848.emf"/><Relationship Id="rId129" Type="http://schemas.openxmlformats.org/officeDocument/2006/relationships/image" Target="../media/image1858.emf"/><Relationship Id="rId54" Type="http://schemas.openxmlformats.org/officeDocument/2006/relationships/customXml" Target="../ink/ink2617.xml"/><Relationship Id="rId75" Type="http://schemas.openxmlformats.org/officeDocument/2006/relationships/image" Target="../media/image1832.emf"/><Relationship Id="rId96" Type="http://schemas.openxmlformats.org/officeDocument/2006/relationships/customXml" Target="../ink/ink2638.xml"/><Relationship Id="rId140" Type="http://schemas.openxmlformats.org/officeDocument/2006/relationships/customXml" Target="../ink/ink2661.xml"/><Relationship Id="rId161" Type="http://schemas.openxmlformats.org/officeDocument/2006/relationships/image" Target="../media/image1874.emf"/><Relationship Id="rId182" Type="http://schemas.openxmlformats.org/officeDocument/2006/relationships/customXml" Target="../ink/ink2682.xml"/><Relationship Id="rId217" Type="http://schemas.openxmlformats.org/officeDocument/2006/relationships/image" Target="../media/image1901.emf"/><Relationship Id="rId6" Type="http://schemas.openxmlformats.org/officeDocument/2006/relationships/customXml" Target="../ink/ink2593.xml"/><Relationship Id="rId23" Type="http://schemas.openxmlformats.org/officeDocument/2006/relationships/image" Target="../media/image1806.emf"/><Relationship Id="rId119" Type="http://schemas.openxmlformats.org/officeDocument/2006/relationships/customXml" Target="../ink/ink2650.xml"/><Relationship Id="rId44" Type="http://schemas.openxmlformats.org/officeDocument/2006/relationships/customXml" Target="../ink/ink2612.xml"/><Relationship Id="rId65" Type="http://schemas.openxmlformats.org/officeDocument/2006/relationships/image" Target="../media/image1827.emf"/><Relationship Id="rId86" Type="http://schemas.openxmlformats.org/officeDocument/2006/relationships/customXml" Target="../ink/ink2633.xml"/><Relationship Id="rId130" Type="http://schemas.openxmlformats.org/officeDocument/2006/relationships/customXml" Target="../ink/ink2656.xml"/><Relationship Id="rId151" Type="http://schemas.openxmlformats.org/officeDocument/2006/relationships/image" Target="../media/image1869.emf"/><Relationship Id="rId172" Type="http://schemas.openxmlformats.org/officeDocument/2006/relationships/customXml" Target="../ink/ink2677.xml"/><Relationship Id="rId193" Type="http://schemas.openxmlformats.org/officeDocument/2006/relationships/image" Target="../media/image1890.emf"/><Relationship Id="rId207" Type="http://schemas.openxmlformats.org/officeDocument/2006/relationships/image" Target="../media/image1896.emf"/><Relationship Id="rId228" Type="http://schemas.openxmlformats.org/officeDocument/2006/relationships/customXml" Target="../ink/ink2706.xml"/><Relationship Id="rId13" Type="http://schemas.openxmlformats.org/officeDocument/2006/relationships/image" Target="../media/image1801.emf"/><Relationship Id="rId109" Type="http://schemas.openxmlformats.org/officeDocument/2006/relationships/customXml" Target="../ink/ink2645.xml"/><Relationship Id="rId34" Type="http://schemas.openxmlformats.org/officeDocument/2006/relationships/customXml" Target="../ink/ink2607.xml"/><Relationship Id="rId55" Type="http://schemas.openxmlformats.org/officeDocument/2006/relationships/image" Target="../media/image1822.emf"/><Relationship Id="rId76" Type="http://schemas.openxmlformats.org/officeDocument/2006/relationships/customXml" Target="../ink/ink2628.xml"/><Relationship Id="rId97" Type="http://schemas.openxmlformats.org/officeDocument/2006/relationships/image" Target="../media/image1843.emf"/><Relationship Id="rId120" Type="http://schemas.openxmlformats.org/officeDocument/2006/relationships/image" Target="../media/image1854.emf"/><Relationship Id="rId141" Type="http://schemas.openxmlformats.org/officeDocument/2006/relationships/image" Target="../media/image1864.emf"/><Relationship Id="rId7" Type="http://schemas.openxmlformats.org/officeDocument/2006/relationships/image" Target="../media/image1798.emf"/><Relationship Id="rId162" Type="http://schemas.openxmlformats.org/officeDocument/2006/relationships/customXml" Target="../ink/ink2672.xml"/><Relationship Id="rId183" Type="http://schemas.openxmlformats.org/officeDocument/2006/relationships/image" Target="../media/image1885.emf"/><Relationship Id="rId218" Type="http://schemas.openxmlformats.org/officeDocument/2006/relationships/customXml" Target="../ink/ink2701.xml"/><Relationship Id="rId24" Type="http://schemas.openxmlformats.org/officeDocument/2006/relationships/customXml" Target="../ink/ink2602.xml"/><Relationship Id="rId45" Type="http://schemas.openxmlformats.org/officeDocument/2006/relationships/image" Target="../media/image1817.emf"/><Relationship Id="rId66" Type="http://schemas.openxmlformats.org/officeDocument/2006/relationships/customXml" Target="../ink/ink2623.xml"/><Relationship Id="rId87" Type="http://schemas.openxmlformats.org/officeDocument/2006/relationships/image" Target="../media/image1838.emf"/><Relationship Id="rId110" Type="http://schemas.openxmlformats.org/officeDocument/2006/relationships/image" Target="../media/image1849.emf"/><Relationship Id="rId131" Type="http://schemas.openxmlformats.org/officeDocument/2006/relationships/image" Target="../media/image1859.emf"/><Relationship Id="rId152" Type="http://schemas.openxmlformats.org/officeDocument/2006/relationships/customXml" Target="../ink/ink2667.xml"/><Relationship Id="rId173" Type="http://schemas.openxmlformats.org/officeDocument/2006/relationships/image" Target="../media/image1880.emf"/><Relationship Id="rId194" Type="http://schemas.openxmlformats.org/officeDocument/2006/relationships/customXml" Target="../ink/ink2688.xml"/><Relationship Id="rId208" Type="http://schemas.openxmlformats.org/officeDocument/2006/relationships/customXml" Target="../ink/ink2696.xml"/><Relationship Id="rId229" Type="http://schemas.openxmlformats.org/officeDocument/2006/relationships/image" Target="../media/image1907.emf"/><Relationship Id="rId14" Type="http://schemas.openxmlformats.org/officeDocument/2006/relationships/customXml" Target="../ink/ink2597.xml"/><Relationship Id="rId35" Type="http://schemas.openxmlformats.org/officeDocument/2006/relationships/image" Target="../media/image1812.emf"/><Relationship Id="rId56" Type="http://schemas.openxmlformats.org/officeDocument/2006/relationships/customXml" Target="../ink/ink2618.xml"/><Relationship Id="rId77" Type="http://schemas.openxmlformats.org/officeDocument/2006/relationships/image" Target="../media/image1833.emf"/><Relationship Id="rId100" Type="http://schemas.openxmlformats.org/officeDocument/2006/relationships/customXml" Target="../ink/ink2640.xml"/><Relationship Id="rId8" Type="http://schemas.openxmlformats.org/officeDocument/2006/relationships/customXml" Target="../ink/ink2594.xml"/><Relationship Id="rId98" Type="http://schemas.openxmlformats.org/officeDocument/2006/relationships/customXml" Target="../ink/ink2639.xml"/><Relationship Id="rId121" Type="http://schemas.openxmlformats.org/officeDocument/2006/relationships/customXml" Target="../ink/ink2651.xml"/><Relationship Id="rId142" Type="http://schemas.openxmlformats.org/officeDocument/2006/relationships/customXml" Target="../ink/ink2662.xml"/><Relationship Id="rId163" Type="http://schemas.openxmlformats.org/officeDocument/2006/relationships/image" Target="../media/image1875.emf"/><Relationship Id="rId184" Type="http://schemas.openxmlformats.org/officeDocument/2006/relationships/customXml" Target="../ink/ink2683.xml"/><Relationship Id="rId219" Type="http://schemas.openxmlformats.org/officeDocument/2006/relationships/image" Target="../media/image1902.emf"/><Relationship Id="rId230" Type="http://schemas.openxmlformats.org/officeDocument/2006/relationships/customXml" Target="../ink/ink2707.xml"/><Relationship Id="rId25" Type="http://schemas.openxmlformats.org/officeDocument/2006/relationships/image" Target="../media/image1807.emf"/><Relationship Id="rId46" Type="http://schemas.openxmlformats.org/officeDocument/2006/relationships/customXml" Target="../ink/ink2613.xml"/><Relationship Id="rId67" Type="http://schemas.openxmlformats.org/officeDocument/2006/relationships/image" Target="../media/image1828.emf"/><Relationship Id="rId88" Type="http://schemas.openxmlformats.org/officeDocument/2006/relationships/customXml" Target="../ink/ink2634.xml"/><Relationship Id="rId111" Type="http://schemas.openxmlformats.org/officeDocument/2006/relationships/customXml" Target="../ink/ink2646.xml"/><Relationship Id="rId132" Type="http://schemas.openxmlformats.org/officeDocument/2006/relationships/customXml" Target="../ink/ink2657.xml"/><Relationship Id="rId153" Type="http://schemas.openxmlformats.org/officeDocument/2006/relationships/image" Target="../media/image1870.emf"/><Relationship Id="rId174" Type="http://schemas.openxmlformats.org/officeDocument/2006/relationships/customXml" Target="../ink/ink2678.xml"/><Relationship Id="rId195" Type="http://schemas.openxmlformats.org/officeDocument/2006/relationships/image" Target="../media/image1891.emf"/><Relationship Id="rId209" Type="http://schemas.openxmlformats.org/officeDocument/2006/relationships/image" Target="../media/image1897.emf"/><Relationship Id="rId190" Type="http://schemas.openxmlformats.org/officeDocument/2006/relationships/customXml" Target="../ink/ink2686.xml"/><Relationship Id="rId204" Type="http://schemas.openxmlformats.org/officeDocument/2006/relationships/customXml" Target="../ink/ink2693.xml"/><Relationship Id="rId220" Type="http://schemas.openxmlformats.org/officeDocument/2006/relationships/customXml" Target="../ink/ink2702.xml"/><Relationship Id="rId225" Type="http://schemas.openxmlformats.org/officeDocument/2006/relationships/image" Target="../media/image1905.emf"/><Relationship Id="rId15" Type="http://schemas.openxmlformats.org/officeDocument/2006/relationships/image" Target="../media/image1802.emf"/><Relationship Id="rId36" Type="http://schemas.openxmlformats.org/officeDocument/2006/relationships/customXml" Target="../ink/ink2608.xml"/><Relationship Id="rId57" Type="http://schemas.openxmlformats.org/officeDocument/2006/relationships/image" Target="../media/image1823.emf"/><Relationship Id="rId106" Type="http://schemas.openxmlformats.org/officeDocument/2006/relationships/image" Target="../media/image1847.emf"/><Relationship Id="rId127" Type="http://schemas.openxmlformats.org/officeDocument/2006/relationships/image" Target="../media/image1857.emf"/><Relationship Id="rId10" Type="http://schemas.openxmlformats.org/officeDocument/2006/relationships/customXml" Target="../ink/ink2595.xml"/><Relationship Id="rId31" Type="http://schemas.openxmlformats.org/officeDocument/2006/relationships/image" Target="../media/image1810.emf"/><Relationship Id="rId52" Type="http://schemas.openxmlformats.org/officeDocument/2006/relationships/customXml" Target="../ink/ink2616.xml"/><Relationship Id="rId73" Type="http://schemas.openxmlformats.org/officeDocument/2006/relationships/image" Target="../media/image1831.emf"/><Relationship Id="rId78" Type="http://schemas.openxmlformats.org/officeDocument/2006/relationships/customXml" Target="../ink/ink2629.xml"/><Relationship Id="rId94" Type="http://schemas.openxmlformats.org/officeDocument/2006/relationships/customXml" Target="../ink/ink2637.xml"/><Relationship Id="rId99" Type="http://schemas.openxmlformats.org/officeDocument/2006/relationships/image" Target="../media/image1844.emf"/><Relationship Id="rId101" Type="http://schemas.openxmlformats.org/officeDocument/2006/relationships/customXml" Target="../ink/ink2641.xml"/><Relationship Id="rId122" Type="http://schemas.openxmlformats.org/officeDocument/2006/relationships/customXml" Target="../ink/ink2652.xml"/><Relationship Id="rId143" Type="http://schemas.openxmlformats.org/officeDocument/2006/relationships/image" Target="../media/image1865.emf"/><Relationship Id="rId148" Type="http://schemas.openxmlformats.org/officeDocument/2006/relationships/customXml" Target="../ink/ink2665.xml"/><Relationship Id="rId164" Type="http://schemas.openxmlformats.org/officeDocument/2006/relationships/customXml" Target="../ink/ink2673.xml"/><Relationship Id="rId169" Type="http://schemas.openxmlformats.org/officeDocument/2006/relationships/image" Target="../media/image1878.emf"/><Relationship Id="rId185" Type="http://schemas.openxmlformats.org/officeDocument/2006/relationships/image" Target="../media/image1886.emf"/><Relationship Id="rId4" Type="http://schemas.openxmlformats.org/officeDocument/2006/relationships/customXml" Target="../ink/ink2592.xml"/><Relationship Id="rId9" Type="http://schemas.openxmlformats.org/officeDocument/2006/relationships/image" Target="../media/image1799.emf"/><Relationship Id="rId180" Type="http://schemas.openxmlformats.org/officeDocument/2006/relationships/customXml" Target="../ink/ink2681.xml"/><Relationship Id="rId210" Type="http://schemas.openxmlformats.org/officeDocument/2006/relationships/customXml" Target="../ink/ink2697.xml"/><Relationship Id="rId215" Type="http://schemas.openxmlformats.org/officeDocument/2006/relationships/image" Target="../media/image1900.emf"/><Relationship Id="rId236" Type="http://schemas.openxmlformats.org/officeDocument/2006/relationships/customXml" Target="../ink/ink2710.xml"/><Relationship Id="rId26" Type="http://schemas.openxmlformats.org/officeDocument/2006/relationships/customXml" Target="../ink/ink2603.xml"/><Relationship Id="rId231" Type="http://schemas.openxmlformats.org/officeDocument/2006/relationships/image" Target="../media/image1908.emf"/><Relationship Id="rId47" Type="http://schemas.openxmlformats.org/officeDocument/2006/relationships/image" Target="../media/image1818.emf"/><Relationship Id="rId68" Type="http://schemas.openxmlformats.org/officeDocument/2006/relationships/customXml" Target="../ink/ink2624.xml"/><Relationship Id="rId89" Type="http://schemas.openxmlformats.org/officeDocument/2006/relationships/image" Target="../media/image1839.emf"/><Relationship Id="rId112" Type="http://schemas.openxmlformats.org/officeDocument/2006/relationships/image" Target="../media/image1850.emf"/><Relationship Id="rId133" Type="http://schemas.openxmlformats.org/officeDocument/2006/relationships/image" Target="../media/image1860.emf"/><Relationship Id="rId154" Type="http://schemas.openxmlformats.org/officeDocument/2006/relationships/customXml" Target="../ink/ink2668.xml"/><Relationship Id="rId175" Type="http://schemas.openxmlformats.org/officeDocument/2006/relationships/image" Target="../media/image1881.emf"/><Relationship Id="rId196" Type="http://schemas.openxmlformats.org/officeDocument/2006/relationships/customXml" Target="../ink/ink2689.xml"/><Relationship Id="rId200" Type="http://schemas.openxmlformats.org/officeDocument/2006/relationships/customXml" Target="../ink/ink2691.xml"/><Relationship Id="rId16" Type="http://schemas.openxmlformats.org/officeDocument/2006/relationships/customXml" Target="../ink/ink2598.xml"/><Relationship Id="rId221" Type="http://schemas.openxmlformats.org/officeDocument/2006/relationships/image" Target="../media/image1903.emf"/><Relationship Id="rId37" Type="http://schemas.openxmlformats.org/officeDocument/2006/relationships/image" Target="../media/image1813.emf"/><Relationship Id="rId58" Type="http://schemas.openxmlformats.org/officeDocument/2006/relationships/customXml" Target="../ink/ink2619.xml"/><Relationship Id="rId79" Type="http://schemas.openxmlformats.org/officeDocument/2006/relationships/image" Target="../media/image1834.emf"/><Relationship Id="rId102" Type="http://schemas.openxmlformats.org/officeDocument/2006/relationships/image" Target="../media/image1845.emf"/><Relationship Id="rId123" Type="http://schemas.openxmlformats.org/officeDocument/2006/relationships/image" Target="../media/image1855.emf"/><Relationship Id="rId144" Type="http://schemas.openxmlformats.org/officeDocument/2006/relationships/customXml" Target="../ink/ink2663.xml"/><Relationship Id="rId90" Type="http://schemas.openxmlformats.org/officeDocument/2006/relationships/customXml" Target="../ink/ink2635.xml"/><Relationship Id="rId165" Type="http://schemas.openxmlformats.org/officeDocument/2006/relationships/image" Target="../media/image1876.emf"/><Relationship Id="rId186" Type="http://schemas.openxmlformats.org/officeDocument/2006/relationships/customXml" Target="../ink/ink2684.xml"/><Relationship Id="rId211" Type="http://schemas.openxmlformats.org/officeDocument/2006/relationships/image" Target="../media/image1898.emf"/><Relationship Id="rId232" Type="http://schemas.openxmlformats.org/officeDocument/2006/relationships/customXml" Target="../ink/ink2708.xml"/><Relationship Id="rId27" Type="http://schemas.openxmlformats.org/officeDocument/2006/relationships/image" Target="../media/image1808.emf"/><Relationship Id="rId48" Type="http://schemas.openxmlformats.org/officeDocument/2006/relationships/customXml" Target="../ink/ink2614.xml"/><Relationship Id="rId69" Type="http://schemas.openxmlformats.org/officeDocument/2006/relationships/image" Target="../media/image1829.emf"/><Relationship Id="rId113" Type="http://schemas.openxmlformats.org/officeDocument/2006/relationships/customXml" Target="../ink/ink2647.xml"/><Relationship Id="rId134" Type="http://schemas.openxmlformats.org/officeDocument/2006/relationships/customXml" Target="../ink/ink2658.xml"/><Relationship Id="rId80" Type="http://schemas.openxmlformats.org/officeDocument/2006/relationships/customXml" Target="../ink/ink2630.xml"/><Relationship Id="rId155" Type="http://schemas.openxmlformats.org/officeDocument/2006/relationships/image" Target="../media/image1871.emf"/><Relationship Id="rId176" Type="http://schemas.openxmlformats.org/officeDocument/2006/relationships/customXml" Target="../ink/ink2679.xml"/><Relationship Id="rId197" Type="http://schemas.openxmlformats.org/officeDocument/2006/relationships/image" Target="../media/image1892.emf"/><Relationship Id="rId201" Type="http://schemas.openxmlformats.org/officeDocument/2006/relationships/image" Target="../media/image1894.emf"/><Relationship Id="rId222" Type="http://schemas.openxmlformats.org/officeDocument/2006/relationships/customXml" Target="../ink/ink2703.xml"/><Relationship Id="rId17" Type="http://schemas.openxmlformats.org/officeDocument/2006/relationships/image" Target="../media/image1803.emf"/><Relationship Id="rId38" Type="http://schemas.openxmlformats.org/officeDocument/2006/relationships/customXml" Target="../ink/ink2609.xml"/><Relationship Id="rId59" Type="http://schemas.openxmlformats.org/officeDocument/2006/relationships/image" Target="../media/image1824.emf"/><Relationship Id="rId103" Type="http://schemas.openxmlformats.org/officeDocument/2006/relationships/customXml" Target="../ink/ink2642.xml"/><Relationship Id="rId124" Type="http://schemas.openxmlformats.org/officeDocument/2006/relationships/customXml" Target="../ink/ink2653.xml"/><Relationship Id="rId70" Type="http://schemas.openxmlformats.org/officeDocument/2006/relationships/customXml" Target="../ink/ink2625.xml"/><Relationship Id="rId91" Type="http://schemas.openxmlformats.org/officeDocument/2006/relationships/image" Target="../media/image1840.emf"/><Relationship Id="rId145" Type="http://schemas.openxmlformats.org/officeDocument/2006/relationships/image" Target="../media/image1866.emf"/><Relationship Id="rId166" Type="http://schemas.openxmlformats.org/officeDocument/2006/relationships/customXml" Target="../ink/ink2674.xml"/><Relationship Id="rId187" Type="http://schemas.openxmlformats.org/officeDocument/2006/relationships/image" Target="../media/image1887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2698.xml"/><Relationship Id="rId233" Type="http://schemas.openxmlformats.org/officeDocument/2006/relationships/image" Target="../media/image1909.emf"/><Relationship Id="rId28" Type="http://schemas.openxmlformats.org/officeDocument/2006/relationships/customXml" Target="../ink/ink2604.xml"/><Relationship Id="rId49" Type="http://schemas.openxmlformats.org/officeDocument/2006/relationships/image" Target="../media/image1819.emf"/><Relationship Id="rId114" Type="http://schemas.openxmlformats.org/officeDocument/2006/relationships/image" Target="../media/image1851.emf"/><Relationship Id="rId60" Type="http://schemas.openxmlformats.org/officeDocument/2006/relationships/customXml" Target="../ink/ink2620.xml"/><Relationship Id="rId81" Type="http://schemas.openxmlformats.org/officeDocument/2006/relationships/image" Target="../media/image1835.emf"/><Relationship Id="rId135" Type="http://schemas.openxmlformats.org/officeDocument/2006/relationships/image" Target="../media/image1861.emf"/><Relationship Id="rId156" Type="http://schemas.openxmlformats.org/officeDocument/2006/relationships/customXml" Target="../ink/ink2669.xml"/><Relationship Id="rId177" Type="http://schemas.openxmlformats.org/officeDocument/2006/relationships/image" Target="../media/image1882.emf"/><Relationship Id="rId198" Type="http://schemas.openxmlformats.org/officeDocument/2006/relationships/customXml" Target="../ink/ink2690.xml"/><Relationship Id="rId202" Type="http://schemas.openxmlformats.org/officeDocument/2006/relationships/customXml" Target="../ink/ink2692.xml"/><Relationship Id="rId223" Type="http://schemas.openxmlformats.org/officeDocument/2006/relationships/image" Target="../media/image1904.emf"/><Relationship Id="rId18" Type="http://schemas.openxmlformats.org/officeDocument/2006/relationships/customXml" Target="../ink/ink2599.xml"/><Relationship Id="rId39" Type="http://schemas.openxmlformats.org/officeDocument/2006/relationships/image" Target="../media/image1814.emf"/><Relationship Id="rId50" Type="http://schemas.openxmlformats.org/officeDocument/2006/relationships/customXml" Target="../ink/ink2615.xml"/><Relationship Id="rId104" Type="http://schemas.openxmlformats.org/officeDocument/2006/relationships/image" Target="../media/image1846.emf"/><Relationship Id="rId125" Type="http://schemas.openxmlformats.org/officeDocument/2006/relationships/image" Target="../media/image1856.emf"/><Relationship Id="rId146" Type="http://schemas.openxmlformats.org/officeDocument/2006/relationships/customXml" Target="../ink/ink2664.xml"/><Relationship Id="rId167" Type="http://schemas.openxmlformats.org/officeDocument/2006/relationships/image" Target="../media/image1877.emf"/><Relationship Id="rId188" Type="http://schemas.openxmlformats.org/officeDocument/2006/relationships/customXml" Target="../ink/ink2685.xml"/><Relationship Id="rId71" Type="http://schemas.openxmlformats.org/officeDocument/2006/relationships/image" Target="../media/image1830.emf"/><Relationship Id="rId92" Type="http://schemas.openxmlformats.org/officeDocument/2006/relationships/customXml" Target="../ink/ink2636.xml"/><Relationship Id="rId213" Type="http://schemas.openxmlformats.org/officeDocument/2006/relationships/image" Target="../media/image1899.emf"/><Relationship Id="rId234" Type="http://schemas.openxmlformats.org/officeDocument/2006/relationships/customXml" Target="../ink/ink2709.xml"/><Relationship Id="rId2" Type="http://schemas.openxmlformats.org/officeDocument/2006/relationships/customXml" Target="../ink/ink2591.xml"/><Relationship Id="rId29" Type="http://schemas.openxmlformats.org/officeDocument/2006/relationships/image" Target="../media/image1809.emf"/><Relationship Id="rId40" Type="http://schemas.openxmlformats.org/officeDocument/2006/relationships/customXml" Target="../ink/ink2610.xml"/><Relationship Id="rId115" Type="http://schemas.openxmlformats.org/officeDocument/2006/relationships/customXml" Target="../ink/ink2648.xml"/><Relationship Id="rId136" Type="http://schemas.openxmlformats.org/officeDocument/2006/relationships/customXml" Target="../ink/ink2659.xml"/><Relationship Id="rId157" Type="http://schemas.openxmlformats.org/officeDocument/2006/relationships/image" Target="../media/image1872.emf"/><Relationship Id="rId178" Type="http://schemas.openxmlformats.org/officeDocument/2006/relationships/customXml" Target="../ink/ink2680.xml"/><Relationship Id="rId61" Type="http://schemas.openxmlformats.org/officeDocument/2006/relationships/image" Target="../media/image1825.emf"/><Relationship Id="rId82" Type="http://schemas.openxmlformats.org/officeDocument/2006/relationships/customXml" Target="../ink/ink2631.xml"/><Relationship Id="rId199" Type="http://schemas.openxmlformats.org/officeDocument/2006/relationships/image" Target="../media/image1893.emf"/><Relationship Id="rId203" Type="http://schemas.openxmlformats.org/officeDocument/2006/relationships/image" Target="../media/image1895.emf"/><Relationship Id="rId19" Type="http://schemas.openxmlformats.org/officeDocument/2006/relationships/image" Target="../media/image1804.emf"/><Relationship Id="rId224" Type="http://schemas.openxmlformats.org/officeDocument/2006/relationships/customXml" Target="../ink/ink2704.xml"/><Relationship Id="rId30" Type="http://schemas.openxmlformats.org/officeDocument/2006/relationships/customXml" Target="../ink/ink2605.xml"/><Relationship Id="rId105" Type="http://schemas.openxmlformats.org/officeDocument/2006/relationships/customXml" Target="../ink/ink2643.xml"/><Relationship Id="rId126" Type="http://schemas.openxmlformats.org/officeDocument/2006/relationships/customXml" Target="../ink/ink2654.xml"/><Relationship Id="rId147" Type="http://schemas.openxmlformats.org/officeDocument/2006/relationships/image" Target="../media/image1867.emf"/><Relationship Id="rId168" Type="http://schemas.openxmlformats.org/officeDocument/2006/relationships/customXml" Target="../ink/ink2675.xml"/><Relationship Id="rId51" Type="http://schemas.openxmlformats.org/officeDocument/2006/relationships/image" Target="../media/image1820.emf"/><Relationship Id="rId72" Type="http://schemas.openxmlformats.org/officeDocument/2006/relationships/customXml" Target="../ink/ink2626.xml"/><Relationship Id="rId93" Type="http://schemas.openxmlformats.org/officeDocument/2006/relationships/image" Target="../media/image1841.emf"/><Relationship Id="rId189" Type="http://schemas.openxmlformats.org/officeDocument/2006/relationships/image" Target="../media/image1888.emf"/><Relationship Id="rId3" Type="http://schemas.openxmlformats.org/officeDocument/2006/relationships/image" Target="../media/image1796.emf"/><Relationship Id="rId214" Type="http://schemas.openxmlformats.org/officeDocument/2006/relationships/customXml" Target="../ink/ink2699.xml"/><Relationship Id="rId235" Type="http://schemas.openxmlformats.org/officeDocument/2006/relationships/image" Target="../media/image1910.emf"/><Relationship Id="rId116" Type="http://schemas.openxmlformats.org/officeDocument/2006/relationships/image" Target="../media/image1852.emf"/><Relationship Id="rId137" Type="http://schemas.openxmlformats.org/officeDocument/2006/relationships/image" Target="../media/image1862.emf"/><Relationship Id="rId158" Type="http://schemas.openxmlformats.org/officeDocument/2006/relationships/customXml" Target="../ink/ink2670.xml"/><Relationship Id="rId20" Type="http://schemas.openxmlformats.org/officeDocument/2006/relationships/customXml" Target="../ink/ink2600.xml"/><Relationship Id="rId41" Type="http://schemas.openxmlformats.org/officeDocument/2006/relationships/image" Target="../media/image1815.emf"/><Relationship Id="rId62" Type="http://schemas.openxmlformats.org/officeDocument/2006/relationships/customXml" Target="../ink/ink2621.xml"/><Relationship Id="rId83" Type="http://schemas.openxmlformats.org/officeDocument/2006/relationships/image" Target="../media/image1836.emf"/><Relationship Id="rId179" Type="http://schemas.openxmlformats.org/officeDocument/2006/relationships/image" Target="../media/image1883.emf"/></Relationships>
</file>

<file path=ppt/slides/_rels/slide3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723.xml"/><Relationship Id="rId21" Type="http://schemas.openxmlformats.org/officeDocument/2006/relationships/image" Target="../media/image1545.emf"/><Relationship Id="rId42" Type="http://schemas.openxmlformats.org/officeDocument/2006/relationships/customXml" Target="../ink/ink2731.xml"/><Relationship Id="rId47" Type="http://schemas.openxmlformats.org/officeDocument/2006/relationships/image" Target="../media/image15580.emf"/><Relationship Id="rId63" Type="http://schemas.openxmlformats.org/officeDocument/2006/relationships/image" Target="../media/image15660.emf"/><Relationship Id="rId68" Type="http://schemas.openxmlformats.org/officeDocument/2006/relationships/customXml" Target="../ink/ink2744.xml"/><Relationship Id="rId84" Type="http://schemas.openxmlformats.org/officeDocument/2006/relationships/customXml" Target="../ink/ink2752.xml"/><Relationship Id="rId89" Type="http://schemas.openxmlformats.org/officeDocument/2006/relationships/image" Target="../media/image15790.emf"/><Relationship Id="rId16" Type="http://schemas.openxmlformats.org/officeDocument/2006/relationships/customXml" Target="../ink/ink2718.xml"/><Relationship Id="rId107" Type="http://schemas.openxmlformats.org/officeDocument/2006/relationships/image" Target="../media/image15880.emf"/><Relationship Id="rId11" Type="http://schemas.openxmlformats.org/officeDocument/2006/relationships/image" Target="../media/image1540.emf"/><Relationship Id="rId32" Type="http://schemas.openxmlformats.org/officeDocument/2006/relationships/customXml" Target="../ink/ink2726.xml"/><Relationship Id="rId37" Type="http://schemas.openxmlformats.org/officeDocument/2006/relationships/image" Target="../media/image15530.emf"/><Relationship Id="rId53" Type="http://schemas.openxmlformats.org/officeDocument/2006/relationships/image" Target="../media/image15610.emf"/><Relationship Id="rId58" Type="http://schemas.openxmlformats.org/officeDocument/2006/relationships/customXml" Target="../ink/ink2739.xml"/><Relationship Id="rId74" Type="http://schemas.openxmlformats.org/officeDocument/2006/relationships/customXml" Target="../ink/ink2747.xml"/><Relationship Id="rId79" Type="http://schemas.openxmlformats.org/officeDocument/2006/relationships/image" Target="../media/image15740.emf"/><Relationship Id="rId102" Type="http://schemas.openxmlformats.org/officeDocument/2006/relationships/customXml" Target="../ink/ink2761.xml"/><Relationship Id="rId5" Type="http://schemas.openxmlformats.org/officeDocument/2006/relationships/image" Target="../media/image1537.emf"/><Relationship Id="rId90" Type="http://schemas.openxmlformats.org/officeDocument/2006/relationships/customXml" Target="../ink/ink2755.xml"/><Relationship Id="rId95" Type="http://schemas.openxmlformats.org/officeDocument/2006/relationships/image" Target="../media/image15820.emf"/><Relationship Id="rId22" Type="http://schemas.openxmlformats.org/officeDocument/2006/relationships/customXml" Target="../ink/ink2721.xml"/><Relationship Id="rId27" Type="http://schemas.openxmlformats.org/officeDocument/2006/relationships/image" Target="../media/image1548.emf"/><Relationship Id="rId43" Type="http://schemas.openxmlformats.org/officeDocument/2006/relationships/image" Target="../media/image15560.emf"/><Relationship Id="rId48" Type="http://schemas.openxmlformats.org/officeDocument/2006/relationships/customXml" Target="../ink/ink2734.xml"/><Relationship Id="rId64" Type="http://schemas.openxmlformats.org/officeDocument/2006/relationships/customXml" Target="../ink/ink2742.xml"/><Relationship Id="rId69" Type="http://schemas.openxmlformats.org/officeDocument/2006/relationships/image" Target="../media/image15690.emf"/><Relationship Id="rId80" Type="http://schemas.openxmlformats.org/officeDocument/2006/relationships/customXml" Target="../ink/ink2750.xml"/><Relationship Id="rId85" Type="http://schemas.openxmlformats.org/officeDocument/2006/relationships/image" Target="../media/image15770.emf"/><Relationship Id="rId12" Type="http://schemas.openxmlformats.org/officeDocument/2006/relationships/customXml" Target="../ink/ink2716.xml"/><Relationship Id="rId17" Type="http://schemas.openxmlformats.org/officeDocument/2006/relationships/image" Target="../media/image1543.emf"/><Relationship Id="rId33" Type="http://schemas.openxmlformats.org/officeDocument/2006/relationships/image" Target="../media/image1551.emf"/><Relationship Id="rId38" Type="http://schemas.openxmlformats.org/officeDocument/2006/relationships/customXml" Target="../ink/ink2729.xml"/><Relationship Id="rId59" Type="http://schemas.openxmlformats.org/officeDocument/2006/relationships/image" Target="../media/image15640.emf"/><Relationship Id="rId103" Type="http://schemas.openxmlformats.org/officeDocument/2006/relationships/image" Target="../media/image15860.emf"/><Relationship Id="rId108" Type="http://schemas.openxmlformats.org/officeDocument/2006/relationships/image" Target="../media/image280.png"/><Relationship Id="rId20" Type="http://schemas.openxmlformats.org/officeDocument/2006/relationships/customXml" Target="../ink/ink2720.xml"/><Relationship Id="rId41" Type="http://schemas.openxmlformats.org/officeDocument/2006/relationships/image" Target="../media/image15550.emf"/><Relationship Id="rId54" Type="http://schemas.openxmlformats.org/officeDocument/2006/relationships/customXml" Target="../ink/ink2737.xml"/><Relationship Id="rId62" Type="http://schemas.openxmlformats.org/officeDocument/2006/relationships/customXml" Target="../ink/ink2741.xml"/><Relationship Id="rId70" Type="http://schemas.openxmlformats.org/officeDocument/2006/relationships/customXml" Target="../ink/ink2745.xml"/><Relationship Id="rId75" Type="http://schemas.openxmlformats.org/officeDocument/2006/relationships/image" Target="../media/image15720.emf"/><Relationship Id="rId83" Type="http://schemas.openxmlformats.org/officeDocument/2006/relationships/image" Target="../media/image15760.emf"/><Relationship Id="rId88" Type="http://schemas.openxmlformats.org/officeDocument/2006/relationships/customXml" Target="../ink/ink2754.xml"/><Relationship Id="rId91" Type="http://schemas.openxmlformats.org/officeDocument/2006/relationships/image" Target="../media/image15800.emf"/><Relationship Id="rId96" Type="http://schemas.openxmlformats.org/officeDocument/2006/relationships/customXml" Target="../ink/ink275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13.xml"/><Relationship Id="rId15" Type="http://schemas.openxmlformats.org/officeDocument/2006/relationships/image" Target="../media/image1542.emf"/><Relationship Id="rId23" Type="http://schemas.openxmlformats.org/officeDocument/2006/relationships/image" Target="../media/image1546.emf"/><Relationship Id="rId28" Type="http://schemas.openxmlformats.org/officeDocument/2006/relationships/customXml" Target="../ink/ink2724.xml"/><Relationship Id="rId36" Type="http://schemas.openxmlformats.org/officeDocument/2006/relationships/customXml" Target="../ink/ink2728.xml"/><Relationship Id="rId49" Type="http://schemas.openxmlformats.org/officeDocument/2006/relationships/image" Target="../media/image15590.emf"/><Relationship Id="rId57" Type="http://schemas.openxmlformats.org/officeDocument/2006/relationships/image" Target="../media/image15630.emf"/><Relationship Id="rId106" Type="http://schemas.openxmlformats.org/officeDocument/2006/relationships/customXml" Target="../ink/ink2763.xml"/><Relationship Id="rId10" Type="http://schemas.openxmlformats.org/officeDocument/2006/relationships/customXml" Target="../ink/ink2715.xml"/><Relationship Id="rId31" Type="http://schemas.openxmlformats.org/officeDocument/2006/relationships/image" Target="../media/image1550.emf"/><Relationship Id="rId44" Type="http://schemas.openxmlformats.org/officeDocument/2006/relationships/customXml" Target="../ink/ink2732.xml"/><Relationship Id="rId52" Type="http://schemas.openxmlformats.org/officeDocument/2006/relationships/customXml" Target="../ink/ink2736.xml"/><Relationship Id="rId60" Type="http://schemas.openxmlformats.org/officeDocument/2006/relationships/customXml" Target="../ink/ink2740.xml"/><Relationship Id="rId65" Type="http://schemas.openxmlformats.org/officeDocument/2006/relationships/image" Target="../media/image15670.emf"/><Relationship Id="rId73" Type="http://schemas.openxmlformats.org/officeDocument/2006/relationships/image" Target="../media/image15710.emf"/><Relationship Id="rId78" Type="http://schemas.openxmlformats.org/officeDocument/2006/relationships/customXml" Target="../ink/ink2749.xml"/><Relationship Id="rId81" Type="http://schemas.openxmlformats.org/officeDocument/2006/relationships/image" Target="../media/image15750.emf"/><Relationship Id="rId86" Type="http://schemas.openxmlformats.org/officeDocument/2006/relationships/customXml" Target="../ink/ink2753.xml"/><Relationship Id="rId94" Type="http://schemas.openxmlformats.org/officeDocument/2006/relationships/customXml" Target="../ink/ink2757.xml"/><Relationship Id="rId99" Type="http://schemas.openxmlformats.org/officeDocument/2006/relationships/image" Target="../media/image15840.emf"/><Relationship Id="rId101" Type="http://schemas.openxmlformats.org/officeDocument/2006/relationships/image" Target="../media/image15850.emf"/><Relationship Id="rId4" Type="http://schemas.openxmlformats.org/officeDocument/2006/relationships/customXml" Target="../ink/ink2712.xml"/><Relationship Id="rId9" Type="http://schemas.openxmlformats.org/officeDocument/2006/relationships/image" Target="../media/image1539.emf"/><Relationship Id="rId13" Type="http://schemas.openxmlformats.org/officeDocument/2006/relationships/image" Target="../media/image1541.emf"/><Relationship Id="rId18" Type="http://schemas.openxmlformats.org/officeDocument/2006/relationships/customXml" Target="../ink/ink2719.xml"/><Relationship Id="rId39" Type="http://schemas.openxmlformats.org/officeDocument/2006/relationships/image" Target="../media/image15540.emf"/><Relationship Id="rId34" Type="http://schemas.openxmlformats.org/officeDocument/2006/relationships/customXml" Target="../ink/ink2727.xml"/><Relationship Id="rId50" Type="http://schemas.openxmlformats.org/officeDocument/2006/relationships/customXml" Target="../ink/ink2735.xml"/><Relationship Id="rId55" Type="http://schemas.openxmlformats.org/officeDocument/2006/relationships/image" Target="../media/image15620.emf"/><Relationship Id="rId76" Type="http://schemas.openxmlformats.org/officeDocument/2006/relationships/customXml" Target="../ink/ink2748.xml"/><Relationship Id="rId97" Type="http://schemas.openxmlformats.org/officeDocument/2006/relationships/image" Target="../media/image15830.emf"/><Relationship Id="rId104" Type="http://schemas.openxmlformats.org/officeDocument/2006/relationships/customXml" Target="../ink/ink2762.xml"/><Relationship Id="rId7" Type="http://schemas.openxmlformats.org/officeDocument/2006/relationships/image" Target="../media/image1538.emf"/><Relationship Id="rId71" Type="http://schemas.openxmlformats.org/officeDocument/2006/relationships/image" Target="../media/image15700.emf"/><Relationship Id="rId92" Type="http://schemas.openxmlformats.org/officeDocument/2006/relationships/customXml" Target="../ink/ink2756.xml"/><Relationship Id="rId2" Type="http://schemas.openxmlformats.org/officeDocument/2006/relationships/customXml" Target="../ink/ink2711.xml"/><Relationship Id="rId29" Type="http://schemas.openxmlformats.org/officeDocument/2006/relationships/image" Target="../media/image1549.emf"/><Relationship Id="rId24" Type="http://schemas.openxmlformats.org/officeDocument/2006/relationships/customXml" Target="../ink/ink2722.xml"/><Relationship Id="rId40" Type="http://schemas.openxmlformats.org/officeDocument/2006/relationships/customXml" Target="../ink/ink2730.xml"/><Relationship Id="rId45" Type="http://schemas.openxmlformats.org/officeDocument/2006/relationships/image" Target="../media/image15570.emf"/><Relationship Id="rId66" Type="http://schemas.openxmlformats.org/officeDocument/2006/relationships/customXml" Target="../ink/ink2743.xml"/><Relationship Id="rId87" Type="http://schemas.openxmlformats.org/officeDocument/2006/relationships/image" Target="../media/image15780.emf"/><Relationship Id="rId61" Type="http://schemas.openxmlformats.org/officeDocument/2006/relationships/image" Target="../media/image15650.emf"/><Relationship Id="rId82" Type="http://schemas.openxmlformats.org/officeDocument/2006/relationships/customXml" Target="../ink/ink2751.xml"/><Relationship Id="rId19" Type="http://schemas.openxmlformats.org/officeDocument/2006/relationships/image" Target="../media/image1544.emf"/><Relationship Id="rId14" Type="http://schemas.openxmlformats.org/officeDocument/2006/relationships/customXml" Target="../ink/ink2717.xml"/><Relationship Id="rId30" Type="http://schemas.openxmlformats.org/officeDocument/2006/relationships/customXml" Target="../ink/ink2725.xml"/><Relationship Id="rId35" Type="http://schemas.openxmlformats.org/officeDocument/2006/relationships/image" Target="../media/image15520.emf"/><Relationship Id="rId56" Type="http://schemas.openxmlformats.org/officeDocument/2006/relationships/customXml" Target="../ink/ink2738.xml"/><Relationship Id="rId77" Type="http://schemas.openxmlformats.org/officeDocument/2006/relationships/image" Target="../media/image15730.emf"/><Relationship Id="rId100" Type="http://schemas.openxmlformats.org/officeDocument/2006/relationships/customXml" Target="../ink/ink2760.xml"/><Relationship Id="rId105" Type="http://schemas.openxmlformats.org/officeDocument/2006/relationships/image" Target="../media/image15870.emf"/><Relationship Id="rId8" Type="http://schemas.openxmlformats.org/officeDocument/2006/relationships/customXml" Target="../ink/ink2714.xml"/><Relationship Id="rId51" Type="http://schemas.openxmlformats.org/officeDocument/2006/relationships/image" Target="../media/image15600.emf"/><Relationship Id="rId72" Type="http://schemas.openxmlformats.org/officeDocument/2006/relationships/customXml" Target="../ink/ink2746.xml"/><Relationship Id="rId93" Type="http://schemas.openxmlformats.org/officeDocument/2006/relationships/image" Target="../media/image15810.emf"/><Relationship Id="rId98" Type="http://schemas.openxmlformats.org/officeDocument/2006/relationships/customXml" Target="../ink/ink2759.xml"/><Relationship Id="rId3" Type="http://schemas.openxmlformats.org/officeDocument/2006/relationships/image" Target="../media/image1536.emf"/><Relationship Id="rId25" Type="http://schemas.openxmlformats.org/officeDocument/2006/relationships/image" Target="../media/image1547.emf"/><Relationship Id="rId46" Type="http://schemas.openxmlformats.org/officeDocument/2006/relationships/customXml" Target="../ink/ink2733.xml"/><Relationship Id="rId67" Type="http://schemas.openxmlformats.org/officeDocument/2006/relationships/image" Target="../media/image15680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4.emf"/><Relationship Id="rId2" Type="http://schemas.openxmlformats.org/officeDocument/2006/relationships/customXml" Target="../ink/ink276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66.xml"/><Relationship Id="rId5" Type="http://schemas.openxmlformats.org/officeDocument/2006/relationships/image" Target="../media/image15330.emf"/><Relationship Id="rId10" Type="http://schemas.openxmlformats.org/officeDocument/2006/relationships/image" Target="../media/image1913.jpeg"/><Relationship Id="rId4" Type="http://schemas.openxmlformats.org/officeDocument/2006/relationships/customXml" Target="../ink/ink2765.xml"/><Relationship Id="rId9" Type="http://schemas.openxmlformats.org/officeDocument/2006/relationships/image" Target="../media/image15350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13" Type="http://schemas.openxmlformats.org/officeDocument/2006/relationships/image" Target="../media/image13.emf"/><Relationship Id="rId3" Type="http://schemas.openxmlformats.org/officeDocument/2006/relationships/image" Target="../media/image9.emf"/><Relationship Id="rId7" Type="http://schemas.openxmlformats.org/officeDocument/2006/relationships/image" Target="../media/image11.emf"/><Relationship Id="rId12" Type="http://schemas.openxmlformats.org/officeDocument/2006/relationships/customXml" Target="../ink/ink12.xml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.xml"/><Relationship Id="rId11" Type="http://schemas.openxmlformats.org/officeDocument/2006/relationships/image" Target="../media/image12.emf"/><Relationship Id="rId5" Type="http://schemas.openxmlformats.org/officeDocument/2006/relationships/image" Target="../media/image10.emf"/><Relationship Id="rId15" Type="http://schemas.openxmlformats.org/officeDocument/2006/relationships/image" Target="../media/image14.emf"/><Relationship Id="rId10" Type="http://schemas.openxmlformats.org/officeDocument/2006/relationships/customXml" Target="../ink/ink11.xml"/><Relationship Id="rId4" Type="http://schemas.openxmlformats.org/officeDocument/2006/relationships/customXml" Target="../ink/ink8.xml"/><Relationship Id="rId9" Type="http://schemas.openxmlformats.org/officeDocument/2006/relationships/image" Target="../media/image8.emf"/><Relationship Id="rId14" Type="http://schemas.openxmlformats.org/officeDocument/2006/relationships/customXml" Target="../ink/ink13.xml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5.xml"/><Relationship Id="rId21" Type="http://schemas.openxmlformats.org/officeDocument/2006/relationships/image" Target="../media/image2111.emf"/><Relationship Id="rId42" Type="http://schemas.openxmlformats.org/officeDocument/2006/relationships/customXml" Target="../ink/ink33.xml"/><Relationship Id="rId47" Type="http://schemas.openxmlformats.org/officeDocument/2006/relationships/image" Target="../media/image3410.emf"/><Relationship Id="rId63" Type="http://schemas.openxmlformats.org/officeDocument/2006/relationships/image" Target="../media/image4211.emf"/><Relationship Id="rId68" Type="http://schemas.openxmlformats.org/officeDocument/2006/relationships/customXml" Target="../ink/ink46.xml"/><Relationship Id="rId84" Type="http://schemas.openxmlformats.org/officeDocument/2006/relationships/customXml" Target="../ink/ink53.xml"/><Relationship Id="rId16" Type="http://schemas.openxmlformats.org/officeDocument/2006/relationships/customXml" Target="../ink/ink20.xml"/><Relationship Id="rId11" Type="http://schemas.openxmlformats.org/officeDocument/2006/relationships/image" Target="../media/image1611.emf"/><Relationship Id="rId32" Type="http://schemas.openxmlformats.org/officeDocument/2006/relationships/customXml" Target="../ink/ink28.xml"/><Relationship Id="rId37" Type="http://schemas.openxmlformats.org/officeDocument/2006/relationships/image" Target="../media/image2910.emf"/><Relationship Id="rId53" Type="http://schemas.openxmlformats.org/officeDocument/2006/relationships/image" Target="../media/image3710.emf"/><Relationship Id="rId58" Type="http://schemas.openxmlformats.org/officeDocument/2006/relationships/customXml" Target="../ink/ink41.xml"/><Relationship Id="rId74" Type="http://schemas.openxmlformats.org/officeDocument/2006/relationships/customXml" Target="../ink/ink49.xml"/><Relationship Id="rId5" Type="http://schemas.openxmlformats.org/officeDocument/2006/relationships/image" Target="../media/image1310.emf"/><Relationship Id="rId61" Type="http://schemas.openxmlformats.org/officeDocument/2006/relationships/image" Target="../media/image4110.emf"/><Relationship Id="rId82" Type="http://schemas.openxmlformats.org/officeDocument/2006/relationships/customXml" Target="../ink/ink52.xml"/><Relationship Id="rId19" Type="http://schemas.openxmlformats.org/officeDocument/2006/relationships/image" Target="../media/image2011.emf"/><Relationship Id="rId14" Type="http://schemas.openxmlformats.org/officeDocument/2006/relationships/customXml" Target="../ink/ink19.xml"/><Relationship Id="rId22" Type="http://schemas.openxmlformats.org/officeDocument/2006/relationships/customXml" Target="../ink/ink23.xml"/><Relationship Id="rId27" Type="http://schemas.openxmlformats.org/officeDocument/2006/relationships/image" Target="../media/image2411.emf"/><Relationship Id="rId30" Type="http://schemas.openxmlformats.org/officeDocument/2006/relationships/customXml" Target="../ink/ink27.xml"/><Relationship Id="rId35" Type="http://schemas.openxmlformats.org/officeDocument/2006/relationships/image" Target="../media/image2810.emf"/><Relationship Id="rId43" Type="http://schemas.openxmlformats.org/officeDocument/2006/relationships/image" Target="../media/image3210.emf"/><Relationship Id="rId48" Type="http://schemas.openxmlformats.org/officeDocument/2006/relationships/customXml" Target="../ink/ink36.xml"/><Relationship Id="rId56" Type="http://schemas.openxmlformats.org/officeDocument/2006/relationships/customXml" Target="../ink/ink40.xml"/><Relationship Id="rId64" Type="http://schemas.openxmlformats.org/officeDocument/2006/relationships/customXml" Target="../ink/ink44.xml"/><Relationship Id="rId69" Type="http://schemas.openxmlformats.org/officeDocument/2006/relationships/image" Target="../media/image4510.emf"/><Relationship Id="rId77" Type="http://schemas.openxmlformats.org/officeDocument/2006/relationships/image" Target="../media/image4910.emf"/><Relationship Id="rId8" Type="http://schemas.openxmlformats.org/officeDocument/2006/relationships/customXml" Target="../ink/ink16.xml"/><Relationship Id="rId51" Type="http://schemas.openxmlformats.org/officeDocument/2006/relationships/image" Target="../media/image3610.emf"/><Relationship Id="rId72" Type="http://schemas.openxmlformats.org/officeDocument/2006/relationships/customXml" Target="../ink/ink48.xml"/><Relationship Id="rId85" Type="http://schemas.openxmlformats.org/officeDocument/2006/relationships/image" Target="../media/image5310.emf"/><Relationship Id="rId12" Type="http://schemas.openxmlformats.org/officeDocument/2006/relationships/customXml" Target="../ink/ink18.xml"/><Relationship Id="rId17" Type="http://schemas.openxmlformats.org/officeDocument/2006/relationships/image" Target="../media/image1911.emf"/><Relationship Id="rId25" Type="http://schemas.openxmlformats.org/officeDocument/2006/relationships/image" Target="../media/image2310.emf"/><Relationship Id="rId33" Type="http://schemas.openxmlformats.org/officeDocument/2006/relationships/image" Target="../media/image2710.emf"/><Relationship Id="rId38" Type="http://schemas.openxmlformats.org/officeDocument/2006/relationships/customXml" Target="../ink/ink31.xml"/><Relationship Id="rId46" Type="http://schemas.openxmlformats.org/officeDocument/2006/relationships/customXml" Target="../ink/ink35.xml"/><Relationship Id="rId59" Type="http://schemas.openxmlformats.org/officeDocument/2006/relationships/image" Target="../media/image4010.emf"/><Relationship Id="rId67" Type="http://schemas.openxmlformats.org/officeDocument/2006/relationships/image" Target="../media/image4410.emf"/><Relationship Id="rId20" Type="http://schemas.openxmlformats.org/officeDocument/2006/relationships/customXml" Target="../ink/ink22.xml"/><Relationship Id="rId41" Type="http://schemas.openxmlformats.org/officeDocument/2006/relationships/image" Target="../media/image3110.emf"/><Relationship Id="rId54" Type="http://schemas.openxmlformats.org/officeDocument/2006/relationships/customXml" Target="../ink/ink39.xml"/><Relationship Id="rId62" Type="http://schemas.openxmlformats.org/officeDocument/2006/relationships/customXml" Target="../ink/ink43.xml"/><Relationship Id="rId70" Type="http://schemas.openxmlformats.org/officeDocument/2006/relationships/customXml" Target="../ink/ink47.xml"/><Relationship Id="rId75" Type="http://schemas.openxmlformats.org/officeDocument/2006/relationships/image" Target="../media/image4810.emf"/><Relationship Id="rId83" Type="http://schemas.openxmlformats.org/officeDocument/2006/relationships/image" Target="../media/image5210.emf"/><Relationship Id="rId88" Type="http://schemas.openxmlformats.org/officeDocument/2006/relationships/image" Target="../media/image501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.xml"/><Relationship Id="rId15" Type="http://schemas.openxmlformats.org/officeDocument/2006/relationships/image" Target="../media/image185.emf"/><Relationship Id="rId23" Type="http://schemas.openxmlformats.org/officeDocument/2006/relationships/image" Target="../media/image2211.emf"/><Relationship Id="rId28" Type="http://schemas.openxmlformats.org/officeDocument/2006/relationships/customXml" Target="../ink/ink26.xml"/><Relationship Id="rId36" Type="http://schemas.openxmlformats.org/officeDocument/2006/relationships/customXml" Target="../ink/ink30.xml"/><Relationship Id="rId49" Type="http://schemas.openxmlformats.org/officeDocument/2006/relationships/image" Target="../media/image3510.emf"/><Relationship Id="rId57" Type="http://schemas.openxmlformats.org/officeDocument/2006/relationships/image" Target="../media/image3910.emf"/><Relationship Id="rId10" Type="http://schemas.openxmlformats.org/officeDocument/2006/relationships/customXml" Target="../ink/ink17.xml"/><Relationship Id="rId31" Type="http://schemas.openxmlformats.org/officeDocument/2006/relationships/image" Target="../media/image2610.emf"/><Relationship Id="rId44" Type="http://schemas.openxmlformats.org/officeDocument/2006/relationships/customXml" Target="../ink/ink34.xml"/><Relationship Id="rId52" Type="http://schemas.openxmlformats.org/officeDocument/2006/relationships/customXml" Target="../ink/ink38.xml"/><Relationship Id="rId60" Type="http://schemas.openxmlformats.org/officeDocument/2006/relationships/customXml" Target="../ink/ink42.xml"/><Relationship Id="rId65" Type="http://schemas.openxmlformats.org/officeDocument/2006/relationships/image" Target="../media/image4310.emf"/><Relationship Id="rId73" Type="http://schemas.openxmlformats.org/officeDocument/2006/relationships/image" Target="../media/image4710.emf"/><Relationship Id="rId78" Type="http://schemas.openxmlformats.org/officeDocument/2006/relationships/customXml" Target="../ink/ink51.xml"/><Relationship Id="rId81" Type="http://schemas.openxmlformats.org/officeDocument/2006/relationships/image" Target="../media/image5110.emf"/><Relationship Id="rId86" Type="http://schemas.openxmlformats.org/officeDocument/2006/relationships/customXml" Target="../ink/ink54.xml"/><Relationship Id="rId9" Type="http://schemas.openxmlformats.org/officeDocument/2006/relationships/image" Target="../media/image1511.emf"/><Relationship Id="rId13" Type="http://schemas.openxmlformats.org/officeDocument/2006/relationships/image" Target="../media/image1710.emf"/><Relationship Id="rId18" Type="http://schemas.openxmlformats.org/officeDocument/2006/relationships/customXml" Target="../ink/ink21.xml"/><Relationship Id="rId39" Type="http://schemas.openxmlformats.org/officeDocument/2006/relationships/image" Target="../media/image3010.emf"/><Relationship Id="rId34" Type="http://schemas.openxmlformats.org/officeDocument/2006/relationships/customXml" Target="../ink/ink29.xml"/><Relationship Id="rId50" Type="http://schemas.openxmlformats.org/officeDocument/2006/relationships/customXml" Target="../ink/ink37.xml"/><Relationship Id="rId55" Type="http://schemas.openxmlformats.org/officeDocument/2006/relationships/image" Target="../media/image3810.emf"/><Relationship Id="rId76" Type="http://schemas.openxmlformats.org/officeDocument/2006/relationships/customXml" Target="../ink/ink50.xml"/><Relationship Id="rId7" Type="http://schemas.openxmlformats.org/officeDocument/2006/relationships/image" Target="../media/image1410.emf"/><Relationship Id="rId71" Type="http://schemas.openxmlformats.org/officeDocument/2006/relationships/image" Target="../media/image4610.emf"/><Relationship Id="rId2" Type="http://schemas.openxmlformats.org/officeDocument/2006/relationships/customXml" Target="../ink/ink14.xml"/><Relationship Id="rId29" Type="http://schemas.openxmlformats.org/officeDocument/2006/relationships/image" Target="../media/image2510.emf"/><Relationship Id="rId24" Type="http://schemas.openxmlformats.org/officeDocument/2006/relationships/customXml" Target="../ink/ink24.xml"/><Relationship Id="rId40" Type="http://schemas.openxmlformats.org/officeDocument/2006/relationships/customXml" Target="../ink/ink32.xml"/><Relationship Id="rId45" Type="http://schemas.openxmlformats.org/officeDocument/2006/relationships/image" Target="../media/image3310.emf"/><Relationship Id="rId66" Type="http://schemas.openxmlformats.org/officeDocument/2006/relationships/customXml" Target="../ink/ink45.xml"/><Relationship Id="rId87" Type="http://schemas.openxmlformats.org/officeDocument/2006/relationships/customXml" Target="../ink/ink55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67.xml"/><Relationship Id="rId21" Type="http://schemas.openxmlformats.org/officeDocument/2006/relationships/image" Target="../media/image2111.emf"/><Relationship Id="rId42" Type="http://schemas.openxmlformats.org/officeDocument/2006/relationships/customXml" Target="../ink/ink74.xml"/><Relationship Id="rId47" Type="http://schemas.openxmlformats.org/officeDocument/2006/relationships/image" Target="../media/image3410.emf"/><Relationship Id="rId63" Type="http://schemas.openxmlformats.org/officeDocument/2006/relationships/image" Target="../media/image4211.emf"/><Relationship Id="rId68" Type="http://schemas.openxmlformats.org/officeDocument/2006/relationships/customXml" Target="../ink/ink87.xml"/><Relationship Id="rId84" Type="http://schemas.openxmlformats.org/officeDocument/2006/relationships/customXml" Target="../ink/ink94.xml"/><Relationship Id="rId16" Type="http://schemas.openxmlformats.org/officeDocument/2006/relationships/customXml" Target="../ink/ink62.xml"/><Relationship Id="rId11" Type="http://schemas.openxmlformats.org/officeDocument/2006/relationships/image" Target="../media/image1611.emf"/><Relationship Id="rId32" Type="http://schemas.openxmlformats.org/officeDocument/2006/relationships/customXml" Target="../ink/ink69.xml"/><Relationship Id="rId37" Type="http://schemas.openxmlformats.org/officeDocument/2006/relationships/image" Target="../media/image2910.emf"/><Relationship Id="rId53" Type="http://schemas.openxmlformats.org/officeDocument/2006/relationships/image" Target="../media/image3710.emf"/><Relationship Id="rId58" Type="http://schemas.openxmlformats.org/officeDocument/2006/relationships/customXml" Target="../ink/ink82.xml"/><Relationship Id="rId74" Type="http://schemas.openxmlformats.org/officeDocument/2006/relationships/customXml" Target="../ink/ink90.xml"/><Relationship Id="rId5" Type="http://schemas.openxmlformats.org/officeDocument/2006/relationships/image" Target="../media/image1310.emf"/><Relationship Id="rId61" Type="http://schemas.openxmlformats.org/officeDocument/2006/relationships/image" Target="../media/image4110.emf"/><Relationship Id="rId82" Type="http://schemas.openxmlformats.org/officeDocument/2006/relationships/customXml" Target="../ink/ink93.xml"/><Relationship Id="rId19" Type="http://schemas.openxmlformats.org/officeDocument/2006/relationships/image" Target="../media/image2011.emf"/><Relationship Id="rId14" Type="http://schemas.openxmlformats.org/officeDocument/2006/relationships/customXml" Target="../ink/ink61.xml"/><Relationship Id="rId22" Type="http://schemas.openxmlformats.org/officeDocument/2006/relationships/customXml" Target="../ink/ink65.xml"/><Relationship Id="rId30" Type="http://schemas.openxmlformats.org/officeDocument/2006/relationships/customXml" Target="../ink/ink68.xml"/><Relationship Id="rId35" Type="http://schemas.openxmlformats.org/officeDocument/2006/relationships/image" Target="../media/image2810.emf"/><Relationship Id="rId43" Type="http://schemas.openxmlformats.org/officeDocument/2006/relationships/image" Target="../media/image3210.emf"/><Relationship Id="rId48" Type="http://schemas.openxmlformats.org/officeDocument/2006/relationships/customXml" Target="../ink/ink77.xml"/><Relationship Id="rId56" Type="http://schemas.openxmlformats.org/officeDocument/2006/relationships/customXml" Target="../ink/ink81.xml"/><Relationship Id="rId64" Type="http://schemas.openxmlformats.org/officeDocument/2006/relationships/customXml" Target="../ink/ink85.xml"/><Relationship Id="rId69" Type="http://schemas.openxmlformats.org/officeDocument/2006/relationships/image" Target="../media/image4510.emf"/><Relationship Id="rId77" Type="http://schemas.openxmlformats.org/officeDocument/2006/relationships/image" Target="../media/image4910.emf"/><Relationship Id="rId8" Type="http://schemas.openxmlformats.org/officeDocument/2006/relationships/customXml" Target="../ink/ink58.xml"/><Relationship Id="rId51" Type="http://schemas.openxmlformats.org/officeDocument/2006/relationships/image" Target="../media/image3610.emf"/><Relationship Id="rId72" Type="http://schemas.openxmlformats.org/officeDocument/2006/relationships/customXml" Target="../ink/ink89.xml"/><Relationship Id="rId85" Type="http://schemas.openxmlformats.org/officeDocument/2006/relationships/image" Target="../media/image5411.emf"/><Relationship Id="rId3" Type="http://schemas.openxmlformats.org/officeDocument/2006/relationships/customXml" Target="../ink/ink56.xml"/><Relationship Id="rId12" Type="http://schemas.openxmlformats.org/officeDocument/2006/relationships/customXml" Target="../ink/ink60.xml"/><Relationship Id="rId17" Type="http://schemas.openxmlformats.org/officeDocument/2006/relationships/image" Target="../media/image1911.emf"/><Relationship Id="rId25" Type="http://schemas.openxmlformats.org/officeDocument/2006/relationships/image" Target="../media/image2310.emf"/><Relationship Id="rId33" Type="http://schemas.openxmlformats.org/officeDocument/2006/relationships/image" Target="../media/image2710.emf"/><Relationship Id="rId38" Type="http://schemas.openxmlformats.org/officeDocument/2006/relationships/customXml" Target="../ink/ink72.xml"/><Relationship Id="rId46" Type="http://schemas.openxmlformats.org/officeDocument/2006/relationships/customXml" Target="../ink/ink76.xml"/><Relationship Id="rId59" Type="http://schemas.openxmlformats.org/officeDocument/2006/relationships/image" Target="../media/image4010.emf"/><Relationship Id="rId67" Type="http://schemas.openxmlformats.org/officeDocument/2006/relationships/image" Target="../media/image4410.emf"/><Relationship Id="rId20" Type="http://schemas.openxmlformats.org/officeDocument/2006/relationships/customXml" Target="../ink/ink64.xml"/><Relationship Id="rId41" Type="http://schemas.openxmlformats.org/officeDocument/2006/relationships/image" Target="../media/image3110.emf"/><Relationship Id="rId54" Type="http://schemas.openxmlformats.org/officeDocument/2006/relationships/customXml" Target="../ink/ink80.xml"/><Relationship Id="rId62" Type="http://schemas.openxmlformats.org/officeDocument/2006/relationships/customXml" Target="../ink/ink84.xml"/><Relationship Id="rId70" Type="http://schemas.openxmlformats.org/officeDocument/2006/relationships/customXml" Target="../ink/ink88.xml"/><Relationship Id="rId75" Type="http://schemas.openxmlformats.org/officeDocument/2006/relationships/image" Target="../media/image4810.emf"/><Relationship Id="rId83" Type="http://schemas.openxmlformats.org/officeDocument/2006/relationships/image" Target="../media/image531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7.xml"/><Relationship Id="rId15" Type="http://schemas.openxmlformats.org/officeDocument/2006/relationships/image" Target="../media/image185.emf"/><Relationship Id="rId23" Type="http://schemas.openxmlformats.org/officeDocument/2006/relationships/image" Target="../media/image2211.emf"/><Relationship Id="rId36" Type="http://schemas.openxmlformats.org/officeDocument/2006/relationships/customXml" Target="../ink/ink71.xml"/><Relationship Id="rId49" Type="http://schemas.openxmlformats.org/officeDocument/2006/relationships/image" Target="../media/image3510.emf"/><Relationship Id="rId57" Type="http://schemas.openxmlformats.org/officeDocument/2006/relationships/image" Target="../media/image3910.emf"/><Relationship Id="rId10" Type="http://schemas.openxmlformats.org/officeDocument/2006/relationships/customXml" Target="../ink/ink59.xml"/><Relationship Id="rId31" Type="http://schemas.openxmlformats.org/officeDocument/2006/relationships/image" Target="../media/image2610.emf"/><Relationship Id="rId44" Type="http://schemas.openxmlformats.org/officeDocument/2006/relationships/customXml" Target="../ink/ink75.xml"/><Relationship Id="rId52" Type="http://schemas.openxmlformats.org/officeDocument/2006/relationships/customXml" Target="../ink/ink79.xml"/><Relationship Id="rId60" Type="http://schemas.openxmlformats.org/officeDocument/2006/relationships/customXml" Target="../ink/ink83.xml"/><Relationship Id="rId65" Type="http://schemas.openxmlformats.org/officeDocument/2006/relationships/image" Target="../media/image4310.emf"/><Relationship Id="rId73" Type="http://schemas.openxmlformats.org/officeDocument/2006/relationships/image" Target="../media/image4710.emf"/><Relationship Id="rId78" Type="http://schemas.openxmlformats.org/officeDocument/2006/relationships/customXml" Target="../ink/ink92.xml"/><Relationship Id="rId81" Type="http://schemas.openxmlformats.org/officeDocument/2006/relationships/image" Target="../media/image5110.emf"/><Relationship Id="rId86" Type="http://schemas.openxmlformats.org/officeDocument/2006/relationships/customXml" Target="../ink/ink95.xml"/><Relationship Id="rId9" Type="http://schemas.openxmlformats.org/officeDocument/2006/relationships/image" Target="../media/image1511.emf"/><Relationship Id="rId13" Type="http://schemas.openxmlformats.org/officeDocument/2006/relationships/image" Target="../media/image1710.emf"/><Relationship Id="rId18" Type="http://schemas.openxmlformats.org/officeDocument/2006/relationships/customXml" Target="../ink/ink63.xml"/><Relationship Id="rId39" Type="http://schemas.openxmlformats.org/officeDocument/2006/relationships/image" Target="../media/image3010.emf"/><Relationship Id="rId34" Type="http://schemas.openxmlformats.org/officeDocument/2006/relationships/customXml" Target="../ink/ink70.xml"/><Relationship Id="rId50" Type="http://schemas.openxmlformats.org/officeDocument/2006/relationships/customXml" Target="../ink/ink78.xml"/><Relationship Id="rId55" Type="http://schemas.openxmlformats.org/officeDocument/2006/relationships/image" Target="../media/image3810.emf"/><Relationship Id="rId76" Type="http://schemas.openxmlformats.org/officeDocument/2006/relationships/customXml" Target="../ink/ink91.xml"/><Relationship Id="rId7" Type="http://schemas.openxmlformats.org/officeDocument/2006/relationships/image" Target="../media/image1410.emf"/><Relationship Id="rId71" Type="http://schemas.openxmlformats.org/officeDocument/2006/relationships/image" Target="../media/image4610.emf"/><Relationship Id="rId2" Type="http://schemas.openxmlformats.org/officeDocument/2006/relationships/notesSlide" Target="../notesSlides/notesSlide2.xml"/><Relationship Id="rId29" Type="http://schemas.openxmlformats.org/officeDocument/2006/relationships/image" Target="../media/image2510.emf"/><Relationship Id="rId24" Type="http://schemas.openxmlformats.org/officeDocument/2006/relationships/customXml" Target="../ink/ink66.xml"/><Relationship Id="rId40" Type="http://schemas.openxmlformats.org/officeDocument/2006/relationships/customXml" Target="../ink/ink73.xml"/><Relationship Id="rId45" Type="http://schemas.openxmlformats.org/officeDocument/2006/relationships/image" Target="../media/image3310.emf"/><Relationship Id="rId66" Type="http://schemas.openxmlformats.org/officeDocument/2006/relationships/customXml" Target="../ink/ink86.xml"/><Relationship Id="rId87" Type="http://schemas.openxmlformats.org/officeDocument/2006/relationships/image" Target="../media/image5511.emf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07.xml"/><Relationship Id="rId21" Type="http://schemas.openxmlformats.org/officeDocument/2006/relationships/image" Target="../media/image2111.emf"/><Relationship Id="rId42" Type="http://schemas.openxmlformats.org/officeDocument/2006/relationships/customXml" Target="../ink/ink114.xml"/><Relationship Id="rId47" Type="http://schemas.openxmlformats.org/officeDocument/2006/relationships/image" Target="../media/image3410.emf"/><Relationship Id="rId63" Type="http://schemas.openxmlformats.org/officeDocument/2006/relationships/image" Target="../media/image4211.emf"/><Relationship Id="rId68" Type="http://schemas.openxmlformats.org/officeDocument/2006/relationships/customXml" Target="../ink/ink127.xml"/><Relationship Id="rId84" Type="http://schemas.openxmlformats.org/officeDocument/2006/relationships/customXml" Target="../ink/ink134.xml"/><Relationship Id="rId16" Type="http://schemas.openxmlformats.org/officeDocument/2006/relationships/customXml" Target="../ink/ink102.xml"/><Relationship Id="rId11" Type="http://schemas.openxmlformats.org/officeDocument/2006/relationships/image" Target="../media/image1611.emf"/><Relationship Id="rId32" Type="http://schemas.openxmlformats.org/officeDocument/2006/relationships/customXml" Target="../ink/ink110.xml"/><Relationship Id="rId37" Type="http://schemas.openxmlformats.org/officeDocument/2006/relationships/image" Target="../media/image2910.emf"/><Relationship Id="rId53" Type="http://schemas.openxmlformats.org/officeDocument/2006/relationships/image" Target="../media/image3710.emf"/><Relationship Id="rId58" Type="http://schemas.openxmlformats.org/officeDocument/2006/relationships/customXml" Target="../ink/ink122.xml"/><Relationship Id="rId74" Type="http://schemas.openxmlformats.org/officeDocument/2006/relationships/customXml" Target="../ink/ink130.xml"/><Relationship Id="rId5" Type="http://schemas.openxmlformats.org/officeDocument/2006/relationships/image" Target="../media/image1310.emf"/><Relationship Id="rId61" Type="http://schemas.openxmlformats.org/officeDocument/2006/relationships/image" Target="../media/image4110.emf"/><Relationship Id="rId82" Type="http://schemas.openxmlformats.org/officeDocument/2006/relationships/customXml" Target="../ink/ink133.xml"/><Relationship Id="rId19" Type="http://schemas.openxmlformats.org/officeDocument/2006/relationships/image" Target="../media/image2011.emf"/><Relationship Id="rId14" Type="http://schemas.openxmlformats.org/officeDocument/2006/relationships/customXml" Target="../ink/ink101.xml"/><Relationship Id="rId22" Type="http://schemas.openxmlformats.org/officeDocument/2006/relationships/customXml" Target="../ink/ink105.xml"/><Relationship Id="rId27" Type="http://schemas.openxmlformats.org/officeDocument/2006/relationships/image" Target="../media/image5410.emf"/><Relationship Id="rId30" Type="http://schemas.openxmlformats.org/officeDocument/2006/relationships/customXml" Target="../ink/ink109.xml"/><Relationship Id="rId35" Type="http://schemas.openxmlformats.org/officeDocument/2006/relationships/image" Target="../media/image2810.emf"/><Relationship Id="rId43" Type="http://schemas.openxmlformats.org/officeDocument/2006/relationships/image" Target="../media/image3210.emf"/><Relationship Id="rId48" Type="http://schemas.openxmlformats.org/officeDocument/2006/relationships/customXml" Target="../ink/ink117.xml"/><Relationship Id="rId56" Type="http://schemas.openxmlformats.org/officeDocument/2006/relationships/customXml" Target="../ink/ink121.xml"/><Relationship Id="rId64" Type="http://schemas.openxmlformats.org/officeDocument/2006/relationships/customXml" Target="../ink/ink125.xml"/><Relationship Id="rId69" Type="http://schemas.openxmlformats.org/officeDocument/2006/relationships/image" Target="../media/image4510.emf"/><Relationship Id="rId77" Type="http://schemas.openxmlformats.org/officeDocument/2006/relationships/image" Target="../media/image4910.emf"/><Relationship Id="rId8" Type="http://schemas.openxmlformats.org/officeDocument/2006/relationships/customXml" Target="../ink/ink98.xml"/><Relationship Id="rId51" Type="http://schemas.openxmlformats.org/officeDocument/2006/relationships/image" Target="../media/image3610.emf"/><Relationship Id="rId72" Type="http://schemas.openxmlformats.org/officeDocument/2006/relationships/customXml" Target="../ink/ink129.xml"/><Relationship Id="rId85" Type="http://schemas.openxmlformats.org/officeDocument/2006/relationships/customXml" Target="../ink/ink135.xml"/><Relationship Id="rId3" Type="http://schemas.openxmlformats.org/officeDocument/2006/relationships/customXml" Target="../ink/ink96.xml"/><Relationship Id="rId12" Type="http://schemas.openxmlformats.org/officeDocument/2006/relationships/customXml" Target="../ink/ink100.xml"/><Relationship Id="rId17" Type="http://schemas.openxmlformats.org/officeDocument/2006/relationships/image" Target="../media/image1911.emf"/><Relationship Id="rId25" Type="http://schemas.openxmlformats.org/officeDocument/2006/relationships/image" Target="../media/image2310.emf"/><Relationship Id="rId38" Type="http://schemas.openxmlformats.org/officeDocument/2006/relationships/customXml" Target="../ink/ink112.xml"/><Relationship Id="rId46" Type="http://schemas.openxmlformats.org/officeDocument/2006/relationships/customXml" Target="../ink/ink116.xml"/><Relationship Id="rId59" Type="http://schemas.openxmlformats.org/officeDocument/2006/relationships/image" Target="../media/image4010.emf"/><Relationship Id="rId67" Type="http://schemas.openxmlformats.org/officeDocument/2006/relationships/image" Target="../media/image4410.emf"/><Relationship Id="rId20" Type="http://schemas.openxmlformats.org/officeDocument/2006/relationships/customXml" Target="../ink/ink104.xml"/><Relationship Id="rId41" Type="http://schemas.openxmlformats.org/officeDocument/2006/relationships/image" Target="../media/image3110.emf"/><Relationship Id="rId54" Type="http://schemas.openxmlformats.org/officeDocument/2006/relationships/customXml" Target="../ink/ink120.xml"/><Relationship Id="rId62" Type="http://schemas.openxmlformats.org/officeDocument/2006/relationships/customXml" Target="../ink/ink124.xml"/><Relationship Id="rId70" Type="http://schemas.openxmlformats.org/officeDocument/2006/relationships/customXml" Target="../ink/ink128.xml"/><Relationship Id="rId75" Type="http://schemas.openxmlformats.org/officeDocument/2006/relationships/image" Target="../media/image4810.emf"/><Relationship Id="rId83" Type="http://schemas.openxmlformats.org/officeDocument/2006/relationships/image" Target="../media/image531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7.xml"/><Relationship Id="rId15" Type="http://schemas.openxmlformats.org/officeDocument/2006/relationships/image" Target="../media/image185.emf"/><Relationship Id="rId23" Type="http://schemas.openxmlformats.org/officeDocument/2006/relationships/image" Target="../media/image2211.emf"/><Relationship Id="rId28" Type="http://schemas.openxmlformats.org/officeDocument/2006/relationships/customXml" Target="../ink/ink108.xml"/><Relationship Id="rId36" Type="http://schemas.openxmlformats.org/officeDocument/2006/relationships/customXml" Target="../ink/ink111.xml"/><Relationship Id="rId49" Type="http://schemas.openxmlformats.org/officeDocument/2006/relationships/image" Target="../media/image3510.emf"/><Relationship Id="rId57" Type="http://schemas.openxmlformats.org/officeDocument/2006/relationships/image" Target="../media/image3910.emf"/><Relationship Id="rId10" Type="http://schemas.openxmlformats.org/officeDocument/2006/relationships/customXml" Target="../ink/ink99.xml"/><Relationship Id="rId31" Type="http://schemas.openxmlformats.org/officeDocument/2006/relationships/image" Target="../media/image5610.emf"/><Relationship Id="rId44" Type="http://schemas.openxmlformats.org/officeDocument/2006/relationships/customXml" Target="../ink/ink115.xml"/><Relationship Id="rId52" Type="http://schemas.openxmlformats.org/officeDocument/2006/relationships/customXml" Target="../ink/ink119.xml"/><Relationship Id="rId60" Type="http://schemas.openxmlformats.org/officeDocument/2006/relationships/customXml" Target="../ink/ink123.xml"/><Relationship Id="rId65" Type="http://schemas.openxmlformats.org/officeDocument/2006/relationships/image" Target="../media/image4310.emf"/><Relationship Id="rId73" Type="http://schemas.openxmlformats.org/officeDocument/2006/relationships/image" Target="../media/image5710.emf"/><Relationship Id="rId78" Type="http://schemas.openxmlformats.org/officeDocument/2006/relationships/customXml" Target="../ink/ink132.xml"/><Relationship Id="rId81" Type="http://schemas.openxmlformats.org/officeDocument/2006/relationships/image" Target="../media/image5110.emf"/><Relationship Id="rId86" Type="http://schemas.openxmlformats.org/officeDocument/2006/relationships/image" Target="../media/image5010.emf"/><Relationship Id="rId9" Type="http://schemas.openxmlformats.org/officeDocument/2006/relationships/image" Target="../media/image1511.emf"/><Relationship Id="rId13" Type="http://schemas.openxmlformats.org/officeDocument/2006/relationships/image" Target="../media/image1710.emf"/><Relationship Id="rId18" Type="http://schemas.openxmlformats.org/officeDocument/2006/relationships/customXml" Target="../ink/ink103.xml"/><Relationship Id="rId39" Type="http://schemas.openxmlformats.org/officeDocument/2006/relationships/image" Target="../media/image3010.emf"/><Relationship Id="rId50" Type="http://schemas.openxmlformats.org/officeDocument/2006/relationships/customXml" Target="../ink/ink118.xml"/><Relationship Id="rId55" Type="http://schemas.openxmlformats.org/officeDocument/2006/relationships/image" Target="../media/image3810.emf"/><Relationship Id="rId76" Type="http://schemas.openxmlformats.org/officeDocument/2006/relationships/customXml" Target="../ink/ink131.xml"/><Relationship Id="rId7" Type="http://schemas.openxmlformats.org/officeDocument/2006/relationships/image" Target="../media/image1410.emf"/><Relationship Id="rId71" Type="http://schemas.openxmlformats.org/officeDocument/2006/relationships/image" Target="../media/image4610.emf"/><Relationship Id="rId2" Type="http://schemas.openxmlformats.org/officeDocument/2006/relationships/notesSlide" Target="../notesSlides/notesSlide3.xml"/><Relationship Id="rId29" Type="http://schemas.openxmlformats.org/officeDocument/2006/relationships/image" Target="../media/image5510.emf"/><Relationship Id="rId24" Type="http://schemas.openxmlformats.org/officeDocument/2006/relationships/customXml" Target="../ink/ink106.xml"/><Relationship Id="rId40" Type="http://schemas.openxmlformats.org/officeDocument/2006/relationships/customXml" Target="../ink/ink113.xml"/><Relationship Id="rId45" Type="http://schemas.openxmlformats.org/officeDocument/2006/relationships/image" Target="../media/image3310.emf"/><Relationship Id="rId66" Type="http://schemas.openxmlformats.org/officeDocument/2006/relationships/customXml" Target="../ink/ink126.xml"/></Relationships>
</file>

<file path=ppt/slides/_rels/slide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48.xml"/><Relationship Id="rId21" Type="http://schemas.openxmlformats.org/officeDocument/2006/relationships/image" Target="../media/image3411.emf"/><Relationship Id="rId42" Type="http://schemas.openxmlformats.org/officeDocument/2006/relationships/customXml" Target="../ink/ink156.xml"/><Relationship Id="rId47" Type="http://schemas.openxmlformats.org/officeDocument/2006/relationships/image" Target="../media/image3320.emf"/><Relationship Id="rId63" Type="http://schemas.openxmlformats.org/officeDocument/2006/relationships/customXml" Target="../ink/ink167.xml"/><Relationship Id="rId68" Type="http://schemas.openxmlformats.org/officeDocument/2006/relationships/customXml" Target="../ink/ink169.xml"/><Relationship Id="rId84" Type="http://schemas.openxmlformats.org/officeDocument/2006/relationships/customXml" Target="../ink/ink177.xml"/><Relationship Id="rId89" Type="http://schemas.openxmlformats.org/officeDocument/2006/relationships/image" Target="../media/image372.emf"/><Relationship Id="rId16" Type="http://schemas.openxmlformats.org/officeDocument/2006/relationships/customXml" Target="../ink/ink143.xml"/><Relationship Id="rId11" Type="http://schemas.openxmlformats.org/officeDocument/2006/relationships/image" Target="../media/image3360.emf"/><Relationship Id="rId32" Type="http://schemas.openxmlformats.org/officeDocument/2006/relationships/customXml" Target="../ink/ink151.xml"/><Relationship Id="rId37" Type="http://schemas.openxmlformats.org/officeDocument/2006/relationships/image" Target="../media/image3490.emf"/><Relationship Id="rId53" Type="http://schemas.openxmlformats.org/officeDocument/2006/relationships/image" Target="../media/image3560.emf"/><Relationship Id="rId58" Type="http://schemas.openxmlformats.org/officeDocument/2006/relationships/customXml" Target="../ink/ink164.xml"/><Relationship Id="rId74" Type="http://schemas.openxmlformats.org/officeDocument/2006/relationships/customXml" Target="../ink/ink172.xml"/><Relationship Id="rId79" Type="http://schemas.openxmlformats.org/officeDocument/2006/relationships/image" Target="../media/image23.emf"/><Relationship Id="rId102" Type="http://schemas.openxmlformats.org/officeDocument/2006/relationships/image" Target="../media/image30.emf"/><Relationship Id="rId5" Type="http://schemas.openxmlformats.org/officeDocument/2006/relationships/image" Target="../media/image3330.emf"/><Relationship Id="rId90" Type="http://schemas.openxmlformats.org/officeDocument/2006/relationships/customXml" Target="../ink/ink180.xml"/><Relationship Id="rId95" Type="http://schemas.openxmlformats.org/officeDocument/2006/relationships/image" Target="../media/image28.emf"/><Relationship Id="rId22" Type="http://schemas.openxmlformats.org/officeDocument/2006/relationships/customXml" Target="../ink/ink146.xml"/><Relationship Id="rId27" Type="http://schemas.openxmlformats.org/officeDocument/2006/relationships/image" Target="../media/image3440.emf"/><Relationship Id="rId43" Type="http://schemas.openxmlformats.org/officeDocument/2006/relationships/image" Target="../media/image20.emf"/><Relationship Id="rId48" Type="http://schemas.openxmlformats.org/officeDocument/2006/relationships/customXml" Target="../ink/ink159.xml"/><Relationship Id="rId69" Type="http://schemas.openxmlformats.org/officeDocument/2006/relationships/image" Target="../media/image3620.emf"/><Relationship Id="rId80" Type="http://schemas.openxmlformats.org/officeDocument/2006/relationships/customXml" Target="../ink/ink175.xml"/><Relationship Id="rId85" Type="http://schemas.openxmlformats.org/officeDocument/2006/relationships/image" Target="../media/image3700.emf"/><Relationship Id="rId12" Type="http://schemas.openxmlformats.org/officeDocument/2006/relationships/customXml" Target="../ink/ink141.xml"/><Relationship Id="rId17" Type="http://schemas.openxmlformats.org/officeDocument/2006/relationships/image" Target="../media/image3390.emf"/><Relationship Id="rId25" Type="http://schemas.openxmlformats.org/officeDocument/2006/relationships/image" Target="../media/image3430.emf"/><Relationship Id="rId33" Type="http://schemas.openxmlformats.org/officeDocument/2006/relationships/image" Target="../media/image3470.emf"/><Relationship Id="rId38" Type="http://schemas.openxmlformats.org/officeDocument/2006/relationships/customXml" Target="../ink/ink154.xml"/><Relationship Id="rId46" Type="http://schemas.openxmlformats.org/officeDocument/2006/relationships/customXml" Target="../ink/ink158.xml"/><Relationship Id="rId59" Type="http://schemas.openxmlformats.org/officeDocument/2006/relationships/customXml" Target="../ink/ink165.xml"/><Relationship Id="rId67" Type="http://schemas.openxmlformats.org/officeDocument/2006/relationships/image" Target="../media/image3611.emf"/><Relationship Id="rId20" Type="http://schemas.openxmlformats.org/officeDocument/2006/relationships/customXml" Target="../ink/ink145.xml"/><Relationship Id="rId41" Type="http://schemas.openxmlformats.org/officeDocument/2006/relationships/image" Target="../media/image19.emf"/><Relationship Id="rId54" Type="http://schemas.openxmlformats.org/officeDocument/2006/relationships/customXml" Target="../ink/ink162.xml"/><Relationship Id="rId62" Type="http://schemas.openxmlformats.org/officeDocument/2006/relationships/image" Target="../media/image3600.emf"/><Relationship Id="rId70" Type="http://schemas.openxmlformats.org/officeDocument/2006/relationships/customXml" Target="../ink/ink170.xml"/><Relationship Id="rId75" Type="http://schemas.openxmlformats.org/officeDocument/2006/relationships/image" Target="../media/image3650.emf"/><Relationship Id="rId83" Type="http://schemas.openxmlformats.org/officeDocument/2006/relationships/image" Target="../media/image25.emf"/><Relationship Id="rId88" Type="http://schemas.openxmlformats.org/officeDocument/2006/relationships/customXml" Target="../ink/ink179.xml"/><Relationship Id="rId91" Type="http://schemas.openxmlformats.org/officeDocument/2006/relationships/image" Target="../media/image26.emf"/><Relationship Id="rId9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8.xml"/><Relationship Id="rId15" Type="http://schemas.openxmlformats.org/officeDocument/2006/relationships/image" Target="../media/image3380.emf"/><Relationship Id="rId23" Type="http://schemas.openxmlformats.org/officeDocument/2006/relationships/image" Target="../media/image3420.emf"/><Relationship Id="rId28" Type="http://schemas.openxmlformats.org/officeDocument/2006/relationships/customXml" Target="../ink/ink149.xml"/><Relationship Id="rId36" Type="http://schemas.openxmlformats.org/officeDocument/2006/relationships/customXml" Target="../ink/ink153.xml"/><Relationship Id="rId49" Type="http://schemas.openxmlformats.org/officeDocument/2006/relationships/image" Target="../media/image3540.emf"/><Relationship Id="rId57" Type="http://schemas.openxmlformats.org/officeDocument/2006/relationships/image" Target="../media/image3580.emf"/><Relationship Id="rId10" Type="http://schemas.openxmlformats.org/officeDocument/2006/relationships/customXml" Target="../ink/ink140.xml"/><Relationship Id="rId31" Type="http://schemas.openxmlformats.org/officeDocument/2006/relationships/image" Target="../media/image17.emf"/><Relationship Id="rId44" Type="http://schemas.openxmlformats.org/officeDocument/2006/relationships/customXml" Target="../ink/ink157.xml"/><Relationship Id="rId52" Type="http://schemas.openxmlformats.org/officeDocument/2006/relationships/customXml" Target="../ink/ink161.xml"/><Relationship Id="rId60" Type="http://schemas.openxmlformats.org/officeDocument/2006/relationships/image" Target="../media/image3590.emf"/><Relationship Id="rId65" Type="http://schemas.openxmlformats.org/officeDocument/2006/relationships/image" Target="../media/image3550.emf"/><Relationship Id="rId73" Type="http://schemas.openxmlformats.org/officeDocument/2006/relationships/image" Target="../media/image3640.emf"/><Relationship Id="rId78" Type="http://schemas.openxmlformats.org/officeDocument/2006/relationships/customXml" Target="../ink/ink174.xml"/><Relationship Id="rId81" Type="http://schemas.openxmlformats.org/officeDocument/2006/relationships/image" Target="../media/image24.emf"/><Relationship Id="rId86" Type="http://schemas.openxmlformats.org/officeDocument/2006/relationships/customXml" Target="../ink/ink178.xml"/><Relationship Id="rId94" Type="http://schemas.openxmlformats.org/officeDocument/2006/relationships/customXml" Target="../ink/ink182.xml"/><Relationship Id="rId99" Type="http://schemas.openxmlformats.org/officeDocument/2006/relationships/customXml" Target="../ink/ink184.xml"/><Relationship Id="rId101" Type="http://schemas.openxmlformats.org/officeDocument/2006/relationships/customXml" Target="../ink/ink185.xml"/><Relationship Id="rId4" Type="http://schemas.openxmlformats.org/officeDocument/2006/relationships/customXml" Target="../ink/ink137.xml"/><Relationship Id="rId9" Type="http://schemas.openxmlformats.org/officeDocument/2006/relationships/image" Target="../media/image3350.emf"/><Relationship Id="rId13" Type="http://schemas.openxmlformats.org/officeDocument/2006/relationships/image" Target="../media/image3370.emf"/><Relationship Id="rId18" Type="http://schemas.openxmlformats.org/officeDocument/2006/relationships/customXml" Target="../ink/ink144.xml"/><Relationship Id="rId39" Type="http://schemas.openxmlformats.org/officeDocument/2006/relationships/image" Target="../media/image18.emf"/><Relationship Id="rId34" Type="http://schemas.openxmlformats.org/officeDocument/2006/relationships/customXml" Target="../ink/ink152.xml"/><Relationship Id="rId50" Type="http://schemas.openxmlformats.org/officeDocument/2006/relationships/customXml" Target="../ink/ink160.xml"/><Relationship Id="rId55" Type="http://schemas.openxmlformats.org/officeDocument/2006/relationships/image" Target="../media/image3570.emf"/><Relationship Id="rId76" Type="http://schemas.openxmlformats.org/officeDocument/2006/relationships/customXml" Target="../ink/ink173.xml"/><Relationship Id="rId97" Type="http://schemas.openxmlformats.org/officeDocument/2006/relationships/customXml" Target="../ink/ink183.xml"/><Relationship Id="rId7" Type="http://schemas.openxmlformats.org/officeDocument/2006/relationships/image" Target="../media/image3340.emf"/><Relationship Id="rId71" Type="http://schemas.openxmlformats.org/officeDocument/2006/relationships/image" Target="../media/image3630.emf"/><Relationship Id="rId92" Type="http://schemas.openxmlformats.org/officeDocument/2006/relationships/customXml" Target="../ink/ink181.xml"/><Relationship Id="rId2" Type="http://schemas.openxmlformats.org/officeDocument/2006/relationships/customXml" Target="../ink/ink136.xml"/><Relationship Id="rId29" Type="http://schemas.openxmlformats.org/officeDocument/2006/relationships/image" Target="../media/image16.emf"/><Relationship Id="rId24" Type="http://schemas.openxmlformats.org/officeDocument/2006/relationships/customXml" Target="../ink/ink147.xml"/><Relationship Id="rId40" Type="http://schemas.openxmlformats.org/officeDocument/2006/relationships/customXml" Target="../ink/ink155.xml"/><Relationship Id="rId45" Type="http://schemas.openxmlformats.org/officeDocument/2006/relationships/image" Target="../media/image21.emf"/><Relationship Id="rId66" Type="http://schemas.openxmlformats.org/officeDocument/2006/relationships/customXml" Target="../ink/ink168.xml"/><Relationship Id="rId87" Type="http://schemas.openxmlformats.org/officeDocument/2006/relationships/image" Target="../media/image3711.emf"/><Relationship Id="rId61" Type="http://schemas.openxmlformats.org/officeDocument/2006/relationships/customXml" Target="../ink/ink166.xml"/><Relationship Id="rId82" Type="http://schemas.openxmlformats.org/officeDocument/2006/relationships/customXml" Target="../ink/ink176.xml"/><Relationship Id="rId19" Type="http://schemas.openxmlformats.org/officeDocument/2006/relationships/image" Target="../media/image3400.emf"/><Relationship Id="rId14" Type="http://schemas.openxmlformats.org/officeDocument/2006/relationships/customXml" Target="../ink/ink142.xml"/><Relationship Id="rId30" Type="http://schemas.openxmlformats.org/officeDocument/2006/relationships/customXml" Target="../ink/ink150.xml"/><Relationship Id="rId35" Type="http://schemas.openxmlformats.org/officeDocument/2006/relationships/image" Target="../media/image3480.emf"/><Relationship Id="rId56" Type="http://schemas.openxmlformats.org/officeDocument/2006/relationships/customXml" Target="../ink/ink163.xml"/><Relationship Id="rId77" Type="http://schemas.openxmlformats.org/officeDocument/2006/relationships/image" Target="../media/image22.emf"/><Relationship Id="rId100" Type="http://schemas.openxmlformats.org/officeDocument/2006/relationships/image" Target="../media/image29.emf"/><Relationship Id="rId8" Type="http://schemas.openxmlformats.org/officeDocument/2006/relationships/customXml" Target="../ink/ink139.xml"/><Relationship Id="rId51" Type="http://schemas.openxmlformats.org/officeDocument/2006/relationships/image" Target="../media/image3551.emf"/><Relationship Id="rId72" Type="http://schemas.openxmlformats.org/officeDocument/2006/relationships/customXml" Target="../ink/ink171.xml"/><Relationship Id="rId93" Type="http://schemas.openxmlformats.org/officeDocument/2006/relationships/image" Target="../media/image27.emf"/><Relationship Id="rId98" Type="http://schemas.openxmlformats.org/officeDocument/2006/relationships/image" Target="../media/image376.emf"/><Relationship Id="rId3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8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latin typeface="+mj-lt"/>
              </a:rPr>
              <a:t>Lecture 13: Convex optimization, special cases</a:t>
            </a:r>
            <a:endParaRPr 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5471087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Freeform 142"/>
          <p:cNvSpPr/>
          <p:nvPr/>
        </p:nvSpPr>
        <p:spPr>
          <a:xfrm>
            <a:off x="421105" y="252663"/>
            <a:ext cx="2603079" cy="2502569"/>
          </a:xfrm>
          <a:custGeom>
            <a:avLst/>
            <a:gdLst>
              <a:gd name="connsiteX0" fmla="*/ 126331 w 2652963"/>
              <a:gd name="connsiteY0" fmla="*/ 0 h 2466474"/>
              <a:gd name="connsiteX1" fmla="*/ 0 w 2652963"/>
              <a:gd name="connsiteY1" fmla="*/ 1937084 h 2466474"/>
              <a:gd name="connsiteX2" fmla="*/ 1810752 w 2652963"/>
              <a:gd name="connsiteY2" fmla="*/ 2466474 h 2466474"/>
              <a:gd name="connsiteX3" fmla="*/ 2652963 w 2652963"/>
              <a:gd name="connsiteY3" fmla="*/ 0 h 2466474"/>
              <a:gd name="connsiteX4" fmla="*/ 126331 w 2652963"/>
              <a:gd name="connsiteY4" fmla="*/ 0 h 2466474"/>
              <a:gd name="connsiteX0" fmla="*/ 126331 w 2652963"/>
              <a:gd name="connsiteY0" fmla="*/ 0 h 2502569"/>
              <a:gd name="connsiteX1" fmla="*/ 0 w 2652963"/>
              <a:gd name="connsiteY1" fmla="*/ 1937084 h 2502569"/>
              <a:gd name="connsiteX2" fmla="*/ 1822784 w 2652963"/>
              <a:gd name="connsiteY2" fmla="*/ 2502569 h 2502569"/>
              <a:gd name="connsiteX3" fmla="*/ 2652963 w 2652963"/>
              <a:gd name="connsiteY3" fmla="*/ 0 h 2502569"/>
              <a:gd name="connsiteX4" fmla="*/ 126331 w 2652963"/>
              <a:gd name="connsiteY4" fmla="*/ 0 h 2502569"/>
              <a:gd name="connsiteX0" fmla="*/ 84221 w 2610853"/>
              <a:gd name="connsiteY0" fmla="*/ 0 h 2502569"/>
              <a:gd name="connsiteX1" fmla="*/ 0 w 2610853"/>
              <a:gd name="connsiteY1" fmla="*/ 1876926 h 2502569"/>
              <a:gd name="connsiteX2" fmla="*/ 1780674 w 2610853"/>
              <a:gd name="connsiteY2" fmla="*/ 2502569 h 2502569"/>
              <a:gd name="connsiteX3" fmla="*/ 2610853 w 2610853"/>
              <a:gd name="connsiteY3" fmla="*/ 0 h 2502569"/>
              <a:gd name="connsiteX4" fmla="*/ 84221 w 2610853"/>
              <a:gd name="connsiteY4" fmla="*/ 0 h 2502569"/>
              <a:gd name="connsiteX0" fmla="*/ 96253 w 2622885"/>
              <a:gd name="connsiteY0" fmla="*/ 0 h 2502569"/>
              <a:gd name="connsiteX1" fmla="*/ 0 w 2622885"/>
              <a:gd name="connsiteY1" fmla="*/ 1900989 h 2502569"/>
              <a:gd name="connsiteX2" fmla="*/ 1792706 w 2622885"/>
              <a:gd name="connsiteY2" fmla="*/ 2502569 h 2502569"/>
              <a:gd name="connsiteX3" fmla="*/ 2622885 w 2622885"/>
              <a:gd name="connsiteY3" fmla="*/ 0 h 2502569"/>
              <a:gd name="connsiteX4" fmla="*/ 96253 w 2622885"/>
              <a:gd name="connsiteY4" fmla="*/ 0 h 2502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2885" h="2502569">
                <a:moveTo>
                  <a:pt x="96253" y="0"/>
                </a:moveTo>
                <a:lnTo>
                  <a:pt x="0" y="1900989"/>
                </a:lnTo>
                <a:lnTo>
                  <a:pt x="1792706" y="2502569"/>
                </a:lnTo>
                <a:lnTo>
                  <a:pt x="2622885" y="0"/>
                </a:lnTo>
                <a:lnTo>
                  <a:pt x="96253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/>
          <p:nvPr/>
        </p:nvCxnSpPr>
        <p:spPr>
          <a:xfrm flipV="1">
            <a:off x="330366" y="263770"/>
            <a:ext cx="179967" cy="3042139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Overhead view</a:t>
            </a:r>
            <a:endParaRPr lang="en-US" dirty="0"/>
          </a:p>
        </p:txBody>
      </p:sp>
      <p:cxnSp>
        <p:nvCxnSpPr>
          <p:cNvPr id="89" name="Straight Arrow Connector 88"/>
          <p:cNvCxnSpPr/>
          <p:nvPr/>
        </p:nvCxnSpPr>
        <p:spPr>
          <a:xfrm flipV="1">
            <a:off x="715213" y="263769"/>
            <a:ext cx="0" cy="299077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11718" y="2407451"/>
            <a:ext cx="4560125" cy="1766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H="1" flipV="1">
            <a:off x="-46446" y="2009275"/>
            <a:ext cx="3880468" cy="1296634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2034824" y="263771"/>
            <a:ext cx="989360" cy="3042138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2565601" y="1660359"/>
            <a:ext cx="494679" cy="17445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H="1">
            <a:off x="1070146" y="2425120"/>
            <a:ext cx="151917" cy="46245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flipH="1" flipV="1">
            <a:off x="105470" y="1274965"/>
            <a:ext cx="347115" cy="3852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8" name="Group 237"/>
          <p:cNvGrpSpPr/>
          <p:nvPr/>
        </p:nvGrpSpPr>
        <p:grpSpPr>
          <a:xfrm>
            <a:off x="3354983" y="1095755"/>
            <a:ext cx="1122480" cy="739800"/>
            <a:chOff x="3231295" y="1600731"/>
            <a:chExt cx="1122480" cy="739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54" name="Ink 153"/>
                <p14:cNvContentPartPr/>
                <p14:nvPr/>
              </p14:nvContentPartPr>
              <p14:xfrm>
                <a:off x="3231295" y="1765611"/>
                <a:ext cx="368640" cy="35064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225175" y="1758771"/>
                  <a:ext cx="376920" cy="36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61" name="Ink 160"/>
                <p14:cNvContentPartPr/>
                <p14:nvPr/>
              </p14:nvContentPartPr>
              <p14:xfrm>
                <a:off x="3697495" y="1657971"/>
                <a:ext cx="503280" cy="68256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89935" y="1650771"/>
                  <a:ext cx="518760" cy="69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65" name="Ink 164"/>
                <p14:cNvContentPartPr/>
                <p14:nvPr/>
              </p14:nvContentPartPr>
              <p14:xfrm>
                <a:off x="4182415" y="1622691"/>
                <a:ext cx="171360" cy="66744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176295" y="1615491"/>
                  <a:ext cx="185040" cy="68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89" name="Ink 188"/>
                <p14:cNvContentPartPr/>
                <p14:nvPr/>
              </p14:nvContentPartPr>
              <p14:xfrm>
                <a:off x="4134535" y="1614051"/>
                <a:ext cx="3600" cy="6660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129855" y="1609371"/>
                  <a:ext cx="1476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90" name="Ink 189"/>
                <p14:cNvContentPartPr/>
                <p14:nvPr/>
              </p14:nvContentPartPr>
              <p14:xfrm>
                <a:off x="4069895" y="1600731"/>
                <a:ext cx="91080" cy="1512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064135" y="1593891"/>
                  <a:ext cx="10332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91" name="Ink 190"/>
                <p14:cNvContentPartPr/>
                <p14:nvPr/>
              </p14:nvContentPartPr>
              <p14:xfrm>
                <a:off x="4196815" y="1884771"/>
                <a:ext cx="3960" cy="8496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191415" y="1878651"/>
                  <a:ext cx="1620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92" name="Ink 191"/>
                <p14:cNvContentPartPr/>
                <p14:nvPr/>
              </p14:nvContentPartPr>
              <p14:xfrm>
                <a:off x="4127855" y="1873971"/>
                <a:ext cx="91440" cy="2412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121735" y="1867131"/>
                  <a:ext cx="10188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93" name="Ink 192"/>
                <p14:cNvContentPartPr/>
                <p14:nvPr/>
              </p14:nvContentPartPr>
              <p14:xfrm>
                <a:off x="4167815" y="2144331"/>
                <a:ext cx="12240" cy="5904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165295" y="2138211"/>
                  <a:ext cx="2016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94" name="Ink 193"/>
                <p14:cNvContentPartPr/>
                <p14:nvPr/>
              </p14:nvContentPartPr>
              <p14:xfrm>
                <a:off x="4133255" y="2134971"/>
                <a:ext cx="82080" cy="2736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4127135" y="2128131"/>
                  <a:ext cx="92520" cy="392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39" name="Group 238"/>
          <p:cNvGrpSpPr/>
          <p:nvPr/>
        </p:nvGrpSpPr>
        <p:grpSpPr>
          <a:xfrm>
            <a:off x="75175" y="992691"/>
            <a:ext cx="2999520" cy="2057248"/>
            <a:chOff x="75175" y="992691"/>
            <a:chExt cx="2999520" cy="205724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73" name="Ink 172"/>
                <p14:cNvContentPartPr/>
                <p14:nvPr/>
              </p14:nvContentPartPr>
              <p14:xfrm>
                <a:off x="2833855" y="1522971"/>
                <a:ext cx="240840" cy="14436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827015" y="1516491"/>
                  <a:ext cx="252360" cy="15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74" name="Ink 173"/>
                <p14:cNvContentPartPr/>
                <p14:nvPr/>
              </p14:nvContentPartPr>
              <p14:xfrm>
                <a:off x="75175" y="992691"/>
                <a:ext cx="255960" cy="206128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67615" y="985496"/>
                  <a:ext cx="271080" cy="2205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33" name="Ink 232"/>
                <p14:cNvContentPartPr/>
                <p14:nvPr/>
              </p14:nvContentPartPr>
              <p14:xfrm>
                <a:off x="1123855" y="2848491"/>
                <a:ext cx="226440" cy="201448"/>
              </p14:xfrm>
            </p:contentPart>
          </mc:Choice>
          <mc:Fallback xmlns="">
            <p:pic>
              <p:nvPicPr>
                <p:cNvPr id="233" name="Ink 232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116295" y="2841296"/>
                  <a:ext cx="238680" cy="213319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43" name="Group 242"/>
          <p:cNvGrpSpPr/>
          <p:nvPr/>
        </p:nvGrpSpPr>
        <p:grpSpPr>
          <a:xfrm>
            <a:off x="481975" y="375139"/>
            <a:ext cx="3022920" cy="2658600"/>
            <a:chOff x="481975" y="375139"/>
            <a:chExt cx="3022920" cy="2658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87" name="Ink 186"/>
                <p14:cNvContentPartPr/>
                <p14:nvPr/>
              </p14:nvContentPartPr>
              <p14:xfrm>
                <a:off x="2837615" y="1035531"/>
                <a:ext cx="68760" cy="4284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2831495" y="1029411"/>
                  <a:ext cx="81720" cy="5580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242" name="Group 241"/>
            <p:cNvGrpSpPr/>
            <p:nvPr/>
          </p:nvGrpSpPr>
          <p:grpSpPr>
            <a:xfrm>
              <a:off x="481975" y="375139"/>
              <a:ext cx="3022920" cy="2658600"/>
              <a:chOff x="481975" y="375139"/>
              <a:chExt cx="3022920" cy="26586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36">
                <p14:nvContentPartPr>
                  <p14:cNvPr id="182" name="Ink 181"/>
                  <p14:cNvContentPartPr/>
                  <p14:nvPr/>
                </p14:nvContentPartPr>
                <p14:xfrm>
                  <a:off x="2891615" y="887931"/>
                  <a:ext cx="118080" cy="64800"/>
                </p14:xfrm>
              </p:contentPart>
            </mc:Choice>
            <mc:Fallback xmlns="">
              <p:pic>
                <p:nvPicPr>
                  <p:cNvPr id="182" name="Ink 181"/>
                  <p:cNvPicPr/>
                  <p:nvPr/>
                </p:nvPicPr>
                <p:blipFill>
                  <a:blip r:embed="rId37"/>
                  <a:stretch>
                    <a:fillRect/>
                  </a:stretch>
                </p:blipFill>
                <p:spPr>
                  <a:xfrm>
                    <a:off x="2886575" y="880731"/>
                    <a:ext cx="130320" cy="76320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241" name="Group 240"/>
              <p:cNvGrpSpPr/>
              <p:nvPr/>
            </p:nvGrpSpPr>
            <p:grpSpPr>
              <a:xfrm>
                <a:off x="481975" y="375139"/>
                <a:ext cx="3022920" cy="2658600"/>
                <a:chOff x="481975" y="375139"/>
                <a:chExt cx="3022920" cy="2658600"/>
              </a:xfrm>
            </p:grpSpPr>
            <mc:AlternateContent xmlns:mc="http://schemas.openxmlformats.org/markup-compatibility/2006" xmlns:p14="http://schemas.microsoft.com/office/powerpoint/2010/main">
              <mc:Choice Requires="p14">
                <p:contentPart p14:bwMode="auto" r:id="rId38">
                  <p14:nvContentPartPr>
                    <p14:cNvPr id="200" name="Ink 199"/>
                    <p14:cNvContentPartPr/>
                    <p14:nvPr/>
                  </p14:nvContentPartPr>
                  <p14:xfrm>
                    <a:off x="2879575" y="2700171"/>
                    <a:ext cx="30240" cy="60480"/>
                  </p14:xfrm>
                </p:contentPart>
              </mc:Choice>
              <mc:Fallback xmlns="">
                <p:pic>
                  <p:nvPicPr>
                    <p:cNvPr id="200" name="Ink 199"/>
                    <p:cNvPicPr/>
                    <p:nvPr/>
                  </p:nvPicPr>
                  <p:blipFill>
                    <a:blip r:embed="rId39"/>
                    <a:stretch>
                      <a:fillRect/>
                    </a:stretch>
                  </p:blipFill>
                  <p:spPr>
                    <a:xfrm>
                      <a:off x="2874535" y="2693691"/>
                      <a:ext cx="42120" cy="73800"/>
                    </a:xfrm>
                    <a:prstGeom prst="rect">
                      <a:avLst/>
                    </a:prstGeom>
                  </p:spPr>
                </p:pic>
              </mc:Fallback>
            </mc:AlternateContent>
            <mc:AlternateContent xmlns:mc="http://schemas.openxmlformats.org/markup-compatibility/2006" xmlns:p14="http://schemas.microsoft.com/office/powerpoint/2010/main">
              <mc:Choice Requires="p14">
                <p:contentPart p14:bwMode="auto" r:id="rId40">
                  <p14:nvContentPartPr>
                    <p14:cNvPr id="202" name="Ink 201"/>
                    <p14:cNvContentPartPr/>
                    <p14:nvPr/>
                  </p14:nvContentPartPr>
                  <p14:xfrm>
                    <a:off x="3005735" y="2775771"/>
                    <a:ext cx="50760" cy="120600"/>
                  </p14:xfrm>
                </p:contentPart>
              </mc:Choice>
              <mc:Fallback xmlns="">
                <p:pic>
                  <p:nvPicPr>
                    <p:cNvPr id="202" name="Ink 201"/>
                    <p:cNvPicPr/>
                    <p:nvPr/>
                  </p:nvPicPr>
                  <p:blipFill>
                    <a:blip r:embed="rId41"/>
                    <a:stretch>
                      <a:fillRect/>
                    </a:stretch>
                  </p:blipFill>
                  <p:spPr>
                    <a:xfrm>
                      <a:off x="2999975" y="2770011"/>
                      <a:ext cx="63720" cy="133560"/>
                    </a:xfrm>
                    <a:prstGeom prst="rect">
                      <a:avLst/>
                    </a:prstGeom>
                  </p:spPr>
                </p:pic>
              </mc:Fallback>
            </mc:AlternateContent>
            <p:grpSp>
              <p:nvGrpSpPr>
                <p:cNvPr id="240" name="Group 239"/>
                <p:cNvGrpSpPr/>
                <p:nvPr/>
              </p:nvGrpSpPr>
              <p:grpSpPr>
                <a:xfrm>
                  <a:off x="481975" y="375139"/>
                  <a:ext cx="3022920" cy="2658600"/>
                  <a:chOff x="481975" y="375139"/>
                  <a:chExt cx="3022920" cy="2658600"/>
                </a:xfrm>
              </p:grpSpPr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2">
                    <p14:nvContentPartPr>
                      <p14:cNvPr id="180" name="Ink 179"/>
                      <p14:cNvContentPartPr/>
                      <p14:nvPr/>
                    </p14:nvContentPartPr>
                    <p14:xfrm>
                      <a:off x="2796055" y="1140291"/>
                      <a:ext cx="149400" cy="108720"/>
                    </p14:xfrm>
                  </p:contentPart>
                </mc:Choice>
                <mc:Fallback xmlns="">
                  <p:pic>
                    <p:nvPicPr>
                      <p:cNvPr id="180" name="Ink 179"/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2789215" y="1133451"/>
                        <a:ext cx="161640" cy="1224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4">
                    <p14:nvContentPartPr>
                      <p14:cNvPr id="181" name="Ink 180"/>
                      <p14:cNvContentPartPr/>
                      <p14:nvPr/>
                    </p14:nvContentPartPr>
                    <p14:xfrm>
                      <a:off x="2926375" y="1067571"/>
                      <a:ext cx="113760" cy="90000"/>
                    </p14:xfrm>
                  </p:contentPart>
                </mc:Choice>
                <mc:Fallback xmlns="">
                  <p:pic>
                    <p:nvPicPr>
                      <p:cNvPr id="181" name="Ink 180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2919175" y="1060371"/>
                        <a:ext cx="12744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6">
                    <p14:nvContentPartPr>
                      <p14:cNvPr id="183" name="Ink 182"/>
                      <p14:cNvContentPartPr/>
                      <p14:nvPr/>
                    </p14:nvContentPartPr>
                    <p14:xfrm>
                      <a:off x="2927455" y="855891"/>
                      <a:ext cx="57600" cy="119520"/>
                    </p14:xfrm>
                  </p:contentPart>
                </mc:Choice>
                <mc:Fallback xmlns="">
                  <p:pic>
                    <p:nvPicPr>
                      <p:cNvPr id="183" name="Ink 182"/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2921335" y="851931"/>
                        <a:ext cx="70560" cy="130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8">
                    <p14:nvContentPartPr>
                      <p14:cNvPr id="184" name="Ink 183"/>
                      <p14:cNvContentPartPr/>
                      <p14:nvPr/>
                    </p14:nvContentPartPr>
                    <p14:xfrm>
                      <a:off x="2986855" y="684891"/>
                      <a:ext cx="33840" cy="91800"/>
                    </p14:xfrm>
                  </p:contentPart>
                </mc:Choice>
                <mc:Fallback xmlns="">
                  <p:pic>
                    <p:nvPicPr>
                      <p:cNvPr id="184" name="Ink 183"/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2980015" y="677691"/>
                        <a:ext cx="4788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0">
                    <p14:nvContentPartPr>
                      <p14:cNvPr id="185" name="Ink 184"/>
                      <p14:cNvContentPartPr/>
                      <p14:nvPr/>
                    </p14:nvContentPartPr>
                    <p14:xfrm>
                      <a:off x="3039575" y="717291"/>
                      <a:ext cx="28440" cy="79200"/>
                    </p14:xfrm>
                  </p:contentPart>
                </mc:Choice>
                <mc:Fallback xmlns="">
                  <p:pic>
                    <p:nvPicPr>
                      <p:cNvPr id="185" name="Ink 184"/>
                      <p:cNvPicPr/>
                      <p:nvPr/>
                    </p:nvPicPr>
                    <p:blipFill>
                      <a:blip r:embed="rId51"/>
                      <a:stretch>
                        <a:fillRect/>
                      </a:stretch>
                    </p:blipFill>
                    <p:spPr>
                      <a:xfrm>
                        <a:off x="3032735" y="710091"/>
                        <a:ext cx="40320" cy="93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2">
                    <p14:nvContentPartPr>
                      <p14:cNvPr id="186" name="Ink 185"/>
                      <p14:cNvContentPartPr/>
                      <p14:nvPr/>
                    </p14:nvContentPartPr>
                    <p14:xfrm>
                      <a:off x="2985775" y="547731"/>
                      <a:ext cx="170280" cy="97560"/>
                    </p14:xfrm>
                  </p:contentPart>
                </mc:Choice>
                <mc:Fallback xmlns="">
                  <p:pic>
                    <p:nvPicPr>
                      <p:cNvPr id="186" name="Ink 185"/>
                      <p:cNvPicPr/>
                      <p:nvPr/>
                    </p:nvPicPr>
                    <p:blipFill>
                      <a:blip r:embed="rId53"/>
                      <a:stretch>
                        <a:fillRect/>
                      </a:stretch>
                    </p:blipFill>
                    <p:spPr>
                      <a:xfrm>
                        <a:off x="2979295" y="540171"/>
                        <a:ext cx="184320" cy="11268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4">
                    <p14:nvContentPartPr>
                      <p14:cNvPr id="188" name="Ink 187"/>
                      <p14:cNvContentPartPr/>
                      <p14:nvPr/>
                    </p14:nvContentPartPr>
                    <p14:xfrm>
                      <a:off x="2815135" y="986211"/>
                      <a:ext cx="34200" cy="105480"/>
                    </p14:xfrm>
                  </p:contentPart>
                </mc:Choice>
                <mc:Fallback xmlns="">
                  <p:pic>
                    <p:nvPicPr>
                      <p:cNvPr id="188" name="Ink 187"/>
                      <p:cNvPicPr/>
                      <p:nvPr/>
                    </p:nvPicPr>
                    <p:blipFill>
                      <a:blip r:embed="rId55"/>
                      <a:stretch>
                        <a:fillRect/>
                      </a:stretch>
                    </p:blipFill>
                    <p:spPr>
                      <a:xfrm>
                        <a:off x="2809015" y="979371"/>
                        <a:ext cx="45000" cy="1170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6">
                    <p14:nvContentPartPr>
                      <p14:cNvPr id="198" name="Ink 197"/>
                      <p14:cNvContentPartPr/>
                      <p14:nvPr/>
                    </p14:nvContentPartPr>
                    <p14:xfrm>
                      <a:off x="2699575" y="2738691"/>
                      <a:ext cx="115560" cy="145440"/>
                    </p14:xfrm>
                  </p:contentPart>
                </mc:Choice>
                <mc:Fallback xmlns="">
                  <p:pic>
                    <p:nvPicPr>
                      <p:cNvPr id="198" name="Ink 197"/>
                      <p:cNvPicPr/>
                      <p:nvPr/>
                    </p:nvPicPr>
                    <p:blipFill>
                      <a:blip r:embed="rId57"/>
                      <a:stretch>
                        <a:fillRect/>
                      </a:stretch>
                    </p:blipFill>
                    <p:spPr>
                      <a:xfrm>
                        <a:off x="2692375" y="2731491"/>
                        <a:ext cx="129240" cy="1598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8">
                    <p14:nvContentPartPr>
                      <p14:cNvPr id="199" name="Ink 198"/>
                      <p14:cNvContentPartPr/>
                      <p14:nvPr/>
                    </p14:nvContentPartPr>
                    <p14:xfrm>
                      <a:off x="2824495" y="2836971"/>
                      <a:ext cx="91440" cy="98280"/>
                    </p14:xfrm>
                  </p:contentPart>
                </mc:Choice>
                <mc:Fallback xmlns="">
                  <p:pic>
                    <p:nvPicPr>
                      <p:cNvPr id="199" name="Ink 198"/>
                      <p:cNvPicPr/>
                      <p:nvPr/>
                    </p:nvPicPr>
                    <p:blipFill>
                      <a:blip r:embed="rId59"/>
                      <a:stretch>
                        <a:fillRect/>
                      </a:stretch>
                    </p:blipFill>
                    <p:spPr>
                      <a:xfrm>
                        <a:off x="2816935" y="2830131"/>
                        <a:ext cx="101160" cy="112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0">
                    <p14:nvContentPartPr>
                      <p14:cNvPr id="201" name="Ink 200"/>
                      <p14:cNvContentPartPr/>
                      <p14:nvPr/>
                    </p14:nvContentPartPr>
                    <p14:xfrm>
                      <a:off x="2862455" y="2683251"/>
                      <a:ext cx="109440" cy="24840"/>
                    </p14:xfrm>
                  </p:contentPart>
                </mc:Choice>
                <mc:Fallback xmlns="">
                  <p:pic>
                    <p:nvPicPr>
                      <p:cNvPr id="201" name="Ink 200"/>
                      <p:cNvPicPr/>
                      <p:nvPr/>
                    </p:nvPicPr>
                    <p:blipFill>
                      <a:blip r:embed="rId61"/>
                      <a:stretch>
                        <a:fillRect/>
                      </a:stretch>
                    </p:blipFill>
                    <p:spPr>
                      <a:xfrm>
                        <a:off x="2855975" y="2676411"/>
                        <a:ext cx="118440" cy="34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2">
                    <p14:nvContentPartPr>
                      <p14:cNvPr id="203" name="Ink 202"/>
                      <p14:cNvContentPartPr/>
                      <p14:nvPr/>
                    </p14:nvContentPartPr>
                    <p14:xfrm>
                      <a:off x="2971735" y="2805291"/>
                      <a:ext cx="100800" cy="90360"/>
                    </p14:xfrm>
                  </p:contentPart>
                </mc:Choice>
                <mc:Fallback xmlns="">
                  <p:pic>
                    <p:nvPicPr>
                      <p:cNvPr id="203" name="Ink 202"/>
                      <p:cNvPicPr/>
                      <p:nvPr/>
                    </p:nvPicPr>
                    <p:blipFill>
                      <a:blip r:embed="rId63"/>
                      <a:stretch>
                        <a:fillRect/>
                      </a:stretch>
                    </p:blipFill>
                    <p:spPr>
                      <a:xfrm>
                        <a:off x="2964535" y="2799531"/>
                        <a:ext cx="113400" cy="103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4">
                    <p14:nvContentPartPr>
                      <p14:cNvPr id="204" name="Ink 203"/>
                      <p14:cNvContentPartPr/>
                      <p14:nvPr/>
                    </p14:nvContentPartPr>
                    <p14:xfrm>
                      <a:off x="3149935" y="2868291"/>
                      <a:ext cx="70560" cy="45000"/>
                    </p14:xfrm>
                  </p:contentPart>
                </mc:Choice>
                <mc:Fallback xmlns="">
                  <p:pic>
                    <p:nvPicPr>
                      <p:cNvPr id="204" name="Ink 203"/>
                      <p:cNvPicPr/>
                      <p:nvPr/>
                    </p:nvPicPr>
                    <p:blipFill>
                      <a:blip r:embed="rId65"/>
                      <a:stretch>
                        <a:fillRect/>
                      </a:stretch>
                    </p:blipFill>
                    <p:spPr>
                      <a:xfrm>
                        <a:off x="3143815" y="2862531"/>
                        <a:ext cx="83520" cy="565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6">
                    <p14:nvContentPartPr>
                      <p14:cNvPr id="205" name="Ink 204"/>
                      <p14:cNvContentPartPr/>
                      <p14:nvPr/>
                    </p14:nvContentPartPr>
                    <p14:xfrm>
                      <a:off x="3131935" y="2926971"/>
                      <a:ext cx="77040" cy="28440"/>
                    </p14:xfrm>
                  </p:contentPart>
                </mc:Choice>
                <mc:Fallback xmlns="">
                  <p:pic>
                    <p:nvPicPr>
                      <p:cNvPr id="205" name="Ink 204"/>
                      <p:cNvPicPr/>
                      <p:nvPr/>
                    </p:nvPicPr>
                    <p:blipFill>
                      <a:blip r:embed="rId67"/>
                      <a:stretch>
                        <a:fillRect/>
                      </a:stretch>
                    </p:blipFill>
                    <p:spPr>
                      <a:xfrm>
                        <a:off x="3125815" y="2920491"/>
                        <a:ext cx="89280" cy="41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8">
                    <p14:nvContentPartPr>
                      <p14:cNvPr id="206" name="Ink 205"/>
                      <p14:cNvContentPartPr/>
                      <p14:nvPr/>
                    </p14:nvContentPartPr>
                    <p14:xfrm>
                      <a:off x="3304015" y="2805499"/>
                      <a:ext cx="79200" cy="217080"/>
                    </p14:xfrm>
                  </p:contentPart>
                </mc:Choice>
                <mc:Fallback xmlns="">
                  <p:pic>
                    <p:nvPicPr>
                      <p:cNvPr id="206" name="Ink 205"/>
                      <p:cNvPicPr/>
                      <p:nvPr/>
                    </p:nvPicPr>
                    <p:blipFill>
                      <a:blip r:embed="rId69"/>
                      <a:stretch>
                        <a:fillRect/>
                      </a:stretch>
                    </p:blipFill>
                    <p:spPr>
                      <a:xfrm>
                        <a:off x="3297175" y="2801179"/>
                        <a:ext cx="90360" cy="228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0">
                    <p14:nvContentPartPr>
                      <p14:cNvPr id="207" name="Ink 206"/>
                      <p14:cNvContentPartPr/>
                      <p14:nvPr/>
                    </p14:nvContentPartPr>
                    <p14:xfrm>
                      <a:off x="3321655" y="2917819"/>
                      <a:ext cx="86400" cy="115920"/>
                    </p14:xfrm>
                  </p:contentPart>
                </mc:Choice>
                <mc:Fallback xmlns="">
                  <p:pic>
                    <p:nvPicPr>
                      <p:cNvPr id="207" name="Ink 206"/>
                      <p:cNvPicPr/>
                      <p:nvPr/>
                    </p:nvPicPr>
                    <p:blipFill>
                      <a:blip r:embed="rId71"/>
                      <a:stretch>
                        <a:fillRect/>
                      </a:stretch>
                    </p:blipFill>
                    <p:spPr>
                      <a:xfrm>
                        <a:off x="3314815" y="2910979"/>
                        <a:ext cx="100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2">
                    <p14:nvContentPartPr>
                      <p14:cNvPr id="232" name="Ink 231"/>
                      <p14:cNvContentPartPr/>
                      <p14:nvPr/>
                    </p14:nvContentPartPr>
                    <p14:xfrm>
                      <a:off x="481975" y="1037179"/>
                      <a:ext cx="190800" cy="965880"/>
                    </p14:xfrm>
                  </p:contentPart>
                </mc:Choice>
                <mc:Fallback xmlns="">
                  <p:pic>
                    <p:nvPicPr>
                      <p:cNvPr id="232" name="Ink 231"/>
                      <p:cNvPicPr/>
                      <p:nvPr/>
                    </p:nvPicPr>
                    <p:blipFill>
                      <a:blip r:embed="rId73"/>
                      <a:stretch>
                        <a:fillRect/>
                      </a:stretch>
                    </p:blipFill>
                    <p:spPr>
                      <a:xfrm>
                        <a:off x="475135" y="1031059"/>
                        <a:ext cx="204840" cy="979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4">
                    <p14:nvContentPartPr>
                      <p14:cNvPr id="234" name="Ink 233"/>
                      <p14:cNvContentPartPr/>
                      <p14:nvPr/>
                    </p14:nvContentPartPr>
                    <p14:xfrm>
                      <a:off x="3008815" y="375139"/>
                      <a:ext cx="74520" cy="117360"/>
                    </p14:xfrm>
                  </p:contentPart>
                </mc:Choice>
                <mc:Fallback xmlns="">
                  <p:pic>
                    <p:nvPicPr>
                      <p:cNvPr id="234" name="Ink 233"/>
                      <p:cNvPicPr/>
                      <p:nvPr/>
                    </p:nvPicPr>
                    <p:blipFill>
                      <a:blip r:embed="rId75"/>
                      <a:stretch>
                        <a:fillRect/>
                      </a:stretch>
                    </p:blipFill>
                    <p:spPr>
                      <a:xfrm>
                        <a:off x="3002695" y="369379"/>
                        <a:ext cx="82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6">
                    <p14:nvContentPartPr>
                      <p14:cNvPr id="235" name="Ink 234"/>
                      <p14:cNvContentPartPr/>
                      <p14:nvPr/>
                    </p14:nvContentPartPr>
                    <p14:xfrm>
                      <a:off x="3423895" y="2804419"/>
                      <a:ext cx="81000" cy="111600"/>
                    </p14:xfrm>
                  </p:contentPart>
                </mc:Choice>
                <mc:Fallback xmlns="">
                  <p:pic>
                    <p:nvPicPr>
                      <p:cNvPr id="235" name="Ink 234"/>
                      <p:cNvPicPr/>
                      <p:nvPr/>
                    </p:nvPicPr>
                    <p:blipFill>
                      <a:blip r:embed="rId77"/>
                      <a:stretch>
                        <a:fillRect/>
                      </a:stretch>
                    </p:blipFill>
                    <p:spPr>
                      <a:xfrm>
                        <a:off x="3416695" y="2798659"/>
                        <a:ext cx="94680" cy="1231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</p:grpSp>
          </p:grp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44" name="Ink 43"/>
              <p14:cNvContentPartPr/>
              <p14:nvPr/>
            </p14:nvContentPartPr>
            <p14:xfrm>
              <a:off x="3729662" y="558297"/>
              <a:ext cx="75600" cy="7272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728582" y="556137"/>
                <a:ext cx="7740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45" name="Ink 44"/>
              <p14:cNvContentPartPr/>
              <p14:nvPr/>
            </p14:nvContentPartPr>
            <p14:xfrm>
              <a:off x="3746222" y="558297"/>
              <a:ext cx="49320" cy="1065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745134" y="555777"/>
                <a:ext cx="51859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46" name="Ink 45"/>
              <p14:cNvContentPartPr/>
              <p14:nvPr/>
            </p14:nvContentPartPr>
            <p14:xfrm>
              <a:off x="3836222" y="518337"/>
              <a:ext cx="5760" cy="4140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835502" y="516177"/>
                <a:ext cx="75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47" name="Ink 46"/>
              <p14:cNvContentPartPr/>
              <p14:nvPr/>
            </p14:nvContentPartPr>
            <p14:xfrm>
              <a:off x="3792662" y="512577"/>
              <a:ext cx="81000" cy="1836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791582" y="510057"/>
                <a:ext cx="8244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48" name="Ink 47"/>
              <p14:cNvContentPartPr/>
              <p14:nvPr/>
            </p14:nvContentPartPr>
            <p14:xfrm>
              <a:off x="3891302" y="457497"/>
              <a:ext cx="99360" cy="16380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889862" y="454977"/>
                <a:ext cx="10188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49" name="Ink 48"/>
              <p14:cNvContentPartPr/>
              <p14:nvPr/>
            </p14:nvContentPartPr>
            <p14:xfrm>
              <a:off x="3936302" y="584937"/>
              <a:ext cx="52560" cy="7344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934862" y="583137"/>
                <a:ext cx="5508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50" name="Ink 49"/>
              <p14:cNvContentPartPr/>
              <p14:nvPr/>
            </p14:nvContentPartPr>
            <p14:xfrm>
              <a:off x="4020542" y="545697"/>
              <a:ext cx="54720" cy="8028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019462" y="543537"/>
                <a:ext cx="5688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51" name="Ink 50"/>
              <p14:cNvContentPartPr/>
              <p14:nvPr/>
            </p14:nvContentPartPr>
            <p14:xfrm>
              <a:off x="4013342" y="541377"/>
              <a:ext cx="71280" cy="11844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012982" y="539217"/>
                <a:ext cx="7272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52" name="Ink 51"/>
              <p14:cNvContentPartPr/>
              <p14:nvPr/>
            </p14:nvContentPartPr>
            <p14:xfrm>
              <a:off x="4132142" y="582777"/>
              <a:ext cx="80280" cy="1404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131062" y="582057"/>
                <a:ext cx="8208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53" name="Ink 52"/>
              <p14:cNvContentPartPr/>
              <p14:nvPr/>
            </p14:nvContentPartPr>
            <p14:xfrm>
              <a:off x="4168142" y="566217"/>
              <a:ext cx="20520" cy="6048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167782" y="564057"/>
                <a:ext cx="2196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54" name="Ink 53"/>
              <p14:cNvContentPartPr/>
              <p14:nvPr/>
            </p14:nvContentPartPr>
            <p14:xfrm>
              <a:off x="5979847" y="1957793"/>
              <a:ext cx="360" cy="3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979127" y="1955993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57" name="Ink 56"/>
              <p14:cNvContentPartPr/>
              <p14:nvPr/>
            </p14:nvContentPartPr>
            <p14:xfrm>
              <a:off x="4376757" y="528777"/>
              <a:ext cx="81720" cy="5760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375677" y="527697"/>
                <a:ext cx="8280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58" name="Ink 57"/>
              <p14:cNvContentPartPr/>
              <p14:nvPr/>
            </p14:nvContentPartPr>
            <p14:xfrm>
              <a:off x="4464597" y="535977"/>
              <a:ext cx="72000" cy="1116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463517" y="534897"/>
                <a:ext cx="74520" cy="11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59" name="Ink 58"/>
              <p14:cNvContentPartPr/>
              <p14:nvPr/>
            </p14:nvContentPartPr>
            <p14:xfrm>
              <a:off x="4427157" y="546057"/>
              <a:ext cx="118800" cy="13644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426437" y="544257"/>
                <a:ext cx="12060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62" name="Ink 61"/>
              <p14:cNvContentPartPr/>
              <p14:nvPr/>
            </p14:nvContentPartPr>
            <p14:xfrm>
              <a:off x="3335997" y="867537"/>
              <a:ext cx="72720" cy="11844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334557" y="865377"/>
                <a:ext cx="7524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63" name="Ink 62"/>
              <p14:cNvContentPartPr/>
              <p14:nvPr/>
            </p14:nvContentPartPr>
            <p14:xfrm>
              <a:off x="3436437" y="973017"/>
              <a:ext cx="4320" cy="2160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435717" y="971577"/>
                <a:ext cx="612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64" name="Ink 63"/>
              <p14:cNvContentPartPr/>
              <p14:nvPr/>
            </p14:nvContentPartPr>
            <p14:xfrm>
              <a:off x="3492597" y="845217"/>
              <a:ext cx="30240" cy="1645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491517" y="843057"/>
                <a:ext cx="3168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65" name="Ink 64"/>
              <p14:cNvContentPartPr/>
              <p14:nvPr/>
            </p14:nvContentPartPr>
            <p14:xfrm>
              <a:off x="3463077" y="921897"/>
              <a:ext cx="72720" cy="828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461997" y="919737"/>
                <a:ext cx="741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66" name="Ink 65"/>
              <p14:cNvContentPartPr/>
              <p14:nvPr/>
            </p14:nvContentPartPr>
            <p14:xfrm>
              <a:off x="3577557" y="982737"/>
              <a:ext cx="8280" cy="2052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577197" y="980577"/>
                <a:ext cx="972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68" name="Ink 67"/>
              <p14:cNvContentPartPr/>
              <p14:nvPr/>
            </p14:nvContentPartPr>
            <p14:xfrm>
              <a:off x="3788877" y="799137"/>
              <a:ext cx="88200" cy="2253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787437" y="796977"/>
                <a:ext cx="90720" cy="2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69" name="Ink 68"/>
              <p14:cNvContentPartPr/>
              <p14:nvPr/>
            </p14:nvContentPartPr>
            <p14:xfrm>
              <a:off x="3855837" y="810657"/>
              <a:ext cx="47160" cy="22464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3854397" y="808497"/>
                <a:ext cx="5004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70" name="Ink 69"/>
              <p14:cNvContentPartPr/>
              <p14:nvPr/>
            </p14:nvContentPartPr>
            <p14:xfrm>
              <a:off x="3820557" y="940977"/>
              <a:ext cx="110520" cy="1404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819477" y="939537"/>
                <a:ext cx="1119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71" name="Ink 70"/>
              <p14:cNvContentPartPr/>
              <p14:nvPr/>
            </p14:nvContentPartPr>
            <p14:xfrm>
              <a:off x="4032597" y="892377"/>
              <a:ext cx="69120" cy="6588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4031157" y="890577"/>
                <a:ext cx="7092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72" name="Ink 71"/>
              <p14:cNvContentPartPr/>
              <p14:nvPr/>
            </p14:nvContentPartPr>
            <p14:xfrm>
              <a:off x="4000197" y="892737"/>
              <a:ext cx="95040" cy="11952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4000197" y="890937"/>
                <a:ext cx="95760" cy="1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73" name="Ink 72"/>
              <p14:cNvContentPartPr/>
              <p14:nvPr/>
            </p14:nvContentPartPr>
            <p14:xfrm>
              <a:off x="4192437" y="866457"/>
              <a:ext cx="72000" cy="907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190997" y="863937"/>
                <a:ext cx="7488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74" name="Ink 73"/>
              <p14:cNvContentPartPr/>
              <p14:nvPr/>
            </p14:nvContentPartPr>
            <p14:xfrm>
              <a:off x="4175877" y="966537"/>
              <a:ext cx="77040" cy="3312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174797" y="964377"/>
                <a:ext cx="7920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75" name="Ink 74"/>
              <p14:cNvContentPartPr/>
              <p14:nvPr/>
            </p14:nvContentPartPr>
            <p14:xfrm>
              <a:off x="4368477" y="791217"/>
              <a:ext cx="11520" cy="17964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367397" y="789057"/>
                <a:ext cx="1368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76" name="Ink 75"/>
              <p14:cNvContentPartPr/>
              <p14:nvPr/>
            </p14:nvContentPartPr>
            <p14:xfrm>
              <a:off x="4374597" y="890217"/>
              <a:ext cx="81720" cy="9216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374597" y="887697"/>
                <a:ext cx="83160" cy="95760"/>
              </a:xfrm>
              <a:prstGeom prst="rect">
                <a:avLst/>
              </a:prstGeom>
            </p:spPr>
          </p:pic>
        </mc:Fallback>
      </mc:AlternateContent>
      <p:grpSp>
        <p:nvGrpSpPr>
          <p:cNvPr id="79" name="Group 78"/>
          <p:cNvGrpSpPr/>
          <p:nvPr/>
        </p:nvGrpSpPr>
        <p:grpSpPr>
          <a:xfrm>
            <a:off x="419764" y="-1003866"/>
            <a:ext cx="2092918" cy="4767322"/>
            <a:chOff x="419764" y="-1003866"/>
            <a:chExt cx="2092918" cy="4767322"/>
          </a:xfrm>
        </p:grpSpPr>
        <p:sp>
          <p:nvSpPr>
            <p:cNvPr id="77" name="Oval 76"/>
            <p:cNvSpPr/>
            <p:nvPr/>
          </p:nvSpPr>
          <p:spPr>
            <a:xfrm rot="18000000">
              <a:off x="1170692" y="1250053"/>
              <a:ext cx="591062" cy="259484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 rot="18000000">
              <a:off x="987831" y="1169775"/>
              <a:ext cx="956785" cy="420041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 rot="18000000">
              <a:off x="792601" y="1084066"/>
              <a:ext cx="1347245" cy="591459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 rot="18000000">
              <a:off x="626468" y="1011132"/>
              <a:ext cx="1679510" cy="737327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 rot="18000000">
              <a:off x="106865" y="783019"/>
              <a:ext cx="2718717" cy="1193552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 rot="18000000">
              <a:off x="-471899" y="528934"/>
              <a:ext cx="3876245" cy="1701723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/>
            <p:cNvSpPr/>
            <p:nvPr/>
          </p:nvSpPr>
          <p:spPr>
            <a:xfrm rot="18000000">
              <a:off x="-917438" y="333336"/>
              <a:ext cx="4767322" cy="2092918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81" name="Ink 80"/>
              <p14:cNvContentPartPr/>
              <p14:nvPr/>
            </p14:nvContentPartPr>
            <p14:xfrm>
              <a:off x="5761895" y="3049219"/>
              <a:ext cx="360" cy="512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757215" y="3042563"/>
                <a:ext cx="9720" cy="138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82" name="Ink 81"/>
              <p14:cNvContentPartPr/>
              <p14:nvPr/>
            </p14:nvContentPartPr>
            <p14:xfrm>
              <a:off x="5958455" y="3261979"/>
              <a:ext cx="360" cy="512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953775" y="3255323"/>
                <a:ext cx="9720" cy="138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86" name="Ink 85"/>
              <p14:cNvContentPartPr/>
              <p14:nvPr/>
            </p14:nvContentPartPr>
            <p14:xfrm>
              <a:off x="5395207" y="2065793"/>
              <a:ext cx="360" cy="3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5394487" y="2063993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91" name="Ink 90"/>
              <p14:cNvContentPartPr/>
              <p14:nvPr/>
            </p14:nvContentPartPr>
            <p14:xfrm>
              <a:off x="3230527" y="527873"/>
              <a:ext cx="135000" cy="10944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3229447" y="526793"/>
                <a:ext cx="13680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92" name="Ink 91"/>
              <p14:cNvContentPartPr/>
              <p14:nvPr/>
            </p14:nvContentPartPr>
            <p14:xfrm>
              <a:off x="3399367" y="573953"/>
              <a:ext cx="10440" cy="4896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3398287" y="571793"/>
                <a:ext cx="1260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93" name="Ink 92"/>
              <p14:cNvContentPartPr/>
              <p14:nvPr/>
            </p14:nvContentPartPr>
            <p14:xfrm>
              <a:off x="3415207" y="514553"/>
              <a:ext cx="10800" cy="1620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3414847" y="512393"/>
                <a:ext cx="1224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94" name="Ink 93"/>
              <p14:cNvContentPartPr/>
              <p14:nvPr/>
            </p14:nvContentPartPr>
            <p14:xfrm>
              <a:off x="3442207" y="537233"/>
              <a:ext cx="90720" cy="8460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3441127" y="534713"/>
                <a:ext cx="9288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95" name="Ink 94"/>
              <p14:cNvContentPartPr/>
              <p14:nvPr/>
            </p14:nvContentPartPr>
            <p14:xfrm>
              <a:off x="3625447" y="389273"/>
              <a:ext cx="28800" cy="10764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3624367" y="386753"/>
                <a:ext cx="3096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96" name="Ink 95"/>
              <p14:cNvContentPartPr/>
              <p14:nvPr/>
            </p14:nvContentPartPr>
            <p14:xfrm>
              <a:off x="3593047" y="550553"/>
              <a:ext cx="86400" cy="111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3591967" y="548393"/>
                <a:ext cx="885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97" name="Ink 96"/>
              <p14:cNvContentPartPr/>
              <p14:nvPr/>
            </p14:nvContentPartPr>
            <p14:xfrm>
              <a:off x="3608527" y="599873"/>
              <a:ext cx="92880" cy="12240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3607447" y="597713"/>
                <a:ext cx="9468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99" name="Ink 98"/>
              <p14:cNvContentPartPr/>
              <p14:nvPr/>
            </p14:nvContentPartPr>
            <p14:xfrm>
              <a:off x="2613695" y="187579"/>
              <a:ext cx="62640" cy="1368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2609015" y="182899"/>
                <a:ext cx="7200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100" name="Ink 99"/>
              <p14:cNvContentPartPr/>
              <p14:nvPr/>
            </p14:nvContentPartPr>
            <p14:xfrm>
              <a:off x="4874287" y="3397073"/>
              <a:ext cx="6120" cy="403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4873567" y="3395633"/>
                <a:ext cx="7560" cy="43200"/>
              </a:xfrm>
              <a:prstGeom prst="rect">
                <a:avLst/>
              </a:prstGeom>
            </p:spPr>
          </p:pic>
        </mc:Fallback>
      </mc:AlternateContent>
      <p:grpSp>
        <p:nvGrpSpPr>
          <p:cNvPr id="107" name="Group 106"/>
          <p:cNvGrpSpPr/>
          <p:nvPr/>
        </p:nvGrpSpPr>
        <p:grpSpPr>
          <a:xfrm>
            <a:off x="1642156" y="1759156"/>
            <a:ext cx="197336" cy="232496"/>
            <a:chOff x="2790607" y="1968593"/>
            <a:chExt cx="260640" cy="307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101" name="Ink 100"/>
                <p14:cNvContentPartPr/>
                <p14:nvPr/>
              </p14:nvContentPartPr>
              <p14:xfrm>
                <a:off x="2790607" y="2063273"/>
                <a:ext cx="116640" cy="179640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2783942" y="2050442"/>
                  <a:ext cx="129494" cy="2048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102" name="Ink 101"/>
                <p14:cNvContentPartPr/>
                <p14:nvPr/>
              </p14:nvContentPartPr>
              <p14:xfrm>
                <a:off x="2867287" y="2202953"/>
                <a:ext cx="67320" cy="7272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2861124" y="2190595"/>
                  <a:ext cx="79646" cy="9743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103" name="Ink 102"/>
                <p14:cNvContentPartPr/>
                <p14:nvPr/>
              </p14:nvContentPartPr>
              <p14:xfrm>
                <a:off x="2933167" y="2032313"/>
                <a:ext cx="73800" cy="1260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2927490" y="2018744"/>
                  <a:ext cx="85627" cy="392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7">
              <p14:nvContentPartPr>
                <p14:cNvPr id="104" name="Ink 103"/>
                <p14:cNvContentPartPr/>
                <p14:nvPr/>
              </p14:nvContentPartPr>
              <p14:xfrm>
                <a:off x="3046207" y="1968593"/>
                <a:ext cx="5040" cy="13212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3039792" y="1955761"/>
                  <a:ext cx="18327" cy="158259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108" name="Ink 107"/>
              <p14:cNvContentPartPr/>
              <p14:nvPr/>
            </p14:nvContentPartPr>
            <p14:xfrm>
              <a:off x="1497127" y="1404473"/>
              <a:ext cx="266040" cy="34560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1495687" y="1402313"/>
                <a:ext cx="268200" cy="349200"/>
              </a:xfrm>
              <a:prstGeom prst="rect">
                <a:avLst/>
              </a:prstGeom>
            </p:spPr>
          </p:pic>
        </mc:Fallback>
      </mc:AlternateContent>
      <p:sp>
        <p:nvSpPr>
          <p:cNvPr id="169" name="Oval 168"/>
          <p:cNvSpPr/>
          <p:nvPr/>
        </p:nvSpPr>
        <p:spPr>
          <a:xfrm>
            <a:off x="1411359" y="1341707"/>
            <a:ext cx="109728" cy="109728"/>
          </a:xfrm>
          <a:prstGeom prst="ellipse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3" name="Ink 2"/>
              <p14:cNvContentPartPr/>
              <p14:nvPr/>
            </p14:nvContentPartPr>
            <p14:xfrm>
              <a:off x="4283167" y="575033"/>
              <a:ext cx="30960" cy="241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4283167" y="573233"/>
                <a:ext cx="32040" cy="2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4" name="Ink 3"/>
              <p14:cNvContentPartPr/>
              <p14:nvPr/>
            </p14:nvContentPartPr>
            <p14:xfrm>
              <a:off x="4292527" y="560273"/>
              <a:ext cx="99000" cy="118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4291807" y="559193"/>
                <a:ext cx="10080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112" name="Ink 111"/>
              <p14:cNvContentPartPr/>
              <p14:nvPr/>
            </p14:nvContentPartPr>
            <p14:xfrm>
              <a:off x="1837822" y="1860443"/>
              <a:ext cx="30960" cy="2415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1836742" y="1853953"/>
                <a:ext cx="36360" cy="2559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114" name="Ink 113"/>
              <p14:cNvContentPartPr/>
              <p14:nvPr/>
            </p14:nvContentPartPr>
            <p14:xfrm>
              <a:off x="1847182" y="1845683"/>
              <a:ext cx="99000" cy="11844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1845030" y="1841723"/>
                <a:ext cx="104380" cy="1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6" name="Ink 5"/>
              <p14:cNvContentPartPr/>
              <p14:nvPr/>
            </p14:nvContentPartPr>
            <p14:xfrm>
              <a:off x="1465107" y="1892443"/>
              <a:ext cx="111960" cy="187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1460427" y="1885963"/>
                <a:ext cx="12132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" name="Ink 6"/>
              <p14:cNvContentPartPr/>
              <p14:nvPr/>
            </p14:nvContentPartPr>
            <p14:xfrm>
              <a:off x="3395631" y="1311464"/>
              <a:ext cx="337366" cy="290435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3389870" y="1304626"/>
                <a:ext cx="349968" cy="30087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439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Freeform 142"/>
          <p:cNvSpPr/>
          <p:nvPr/>
        </p:nvSpPr>
        <p:spPr>
          <a:xfrm>
            <a:off x="421105" y="252663"/>
            <a:ext cx="2603079" cy="2502569"/>
          </a:xfrm>
          <a:custGeom>
            <a:avLst/>
            <a:gdLst>
              <a:gd name="connsiteX0" fmla="*/ 126331 w 2652963"/>
              <a:gd name="connsiteY0" fmla="*/ 0 h 2466474"/>
              <a:gd name="connsiteX1" fmla="*/ 0 w 2652963"/>
              <a:gd name="connsiteY1" fmla="*/ 1937084 h 2466474"/>
              <a:gd name="connsiteX2" fmla="*/ 1810752 w 2652963"/>
              <a:gd name="connsiteY2" fmla="*/ 2466474 h 2466474"/>
              <a:gd name="connsiteX3" fmla="*/ 2652963 w 2652963"/>
              <a:gd name="connsiteY3" fmla="*/ 0 h 2466474"/>
              <a:gd name="connsiteX4" fmla="*/ 126331 w 2652963"/>
              <a:gd name="connsiteY4" fmla="*/ 0 h 2466474"/>
              <a:gd name="connsiteX0" fmla="*/ 126331 w 2652963"/>
              <a:gd name="connsiteY0" fmla="*/ 0 h 2502569"/>
              <a:gd name="connsiteX1" fmla="*/ 0 w 2652963"/>
              <a:gd name="connsiteY1" fmla="*/ 1937084 h 2502569"/>
              <a:gd name="connsiteX2" fmla="*/ 1822784 w 2652963"/>
              <a:gd name="connsiteY2" fmla="*/ 2502569 h 2502569"/>
              <a:gd name="connsiteX3" fmla="*/ 2652963 w 2652963"/>
              <a:gd name="connsiteY3" fmla="*/ 0 h 2502569"/>
              <a:gd name="connsiteX4" fmla="*/ 126331 w 2652963"/>
              <a:gd name="connsiteY4" fmla="*/ 0 h 2502569"/>
              <a:gd name="connsiteX0" fmla="*/ 84221 w 2610853"/>
              <a:gd name="connsiteY0" fmla="*/ 0 h 2502569"/>
              <a:gd name="connsiteX1" fmla="*/ 0 w 2610853"/>
              <a:gd name="connsiteY1" fmla="*/ 1876926 h 2502569"/>
              <a:gd name="connsiteX2" fmla="*/ 1780674 w 2610853"/>
              <a:gd name="connsiteY2" fmla="*/ 2502569 h 2502569"/>
              <a:gd name="connsiteX3" fmla="*/ 2610853 w 2610853"/>
              <a:gd name="connsiteY3" fmla="*/ 0 h 2502569"/>
              <a:gd name="connsiteX4" fmla="*/ 84221 w 2610853"/>
              <a:gd name="connsiteY4" fmla="*/ 0 h 2502569"/>
              <a:gd name="connsiteX0" fmla="*/ 96253 w 2622885"/>
              <a:gd name="connsiteY0" fmla="*/ 0 h 2502569"/>
              <a:gd name="connsiteX1" fmla="*/ 0 w 2622885"/>
              <a:gd name="connsiteY1" fmla="*/ 1900989 h 2502569"/>
              <a:gd name="connsiteX2" fmla="*/ 1792706 w 2622885"/>
              <a:gd name="connsiteY2" fmla="*/ 2502569 h 2502569"/>
              <a:gd name="connsiteX3" fmla="*/ 2622885 w 2622885"/>
              <a:gd name="connsiteY3" fmla="*/ 0 h 2502569"/>
              <a:gd name="connsiteX4" fmla="*/ 96253 w 2622885"/>
              <a:gd name="connsiteY4" fmla="*/ 0 h 2502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2885" h="2502569">
                <a:moveTo>
                  <a:pt x="96253" y="0"/>
                </a:moveTo>
                <a:lnTo>
                  <a:pt x="0" y="1900989"/>
                </a:lnTo>
                <a:lnTo>
                  <a:pt x="1792706" y="2502569"/>
                </a:lnTo>
                <a:lnTo>
                  <a:pt x="2622885" y="0"/>
                </a:lnTo>
                <a:lnTo>
                  <a:pt x="96253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/>
          <p:nvPr/>
        </p:nvCxnSpPr>
        <p:spPr>
          <a:xfrm flipV="1">
            <a:off x="330366" y="263770"/>
            <a:ext cx="179967" cy="3042139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Overhead view</a:t>
            </a:r>
            <a:endParaRPr lang="en-US" dirty="0"/>
          </a:p>
        </p:txBody>
      </p:sp>
      <p:cxnSp>
        <p:nvCxnSpPr>
          <p:cNvPr id="89" name="Straight Arrow Connector 88"/>
          <p:cNvCxnSpPr/>
          <p:nvPr/>
        </p:nvCxnSpPr>
        <p:spPr>
          <a:xfrm flipV="1">
            <a:off x="715213" y="263769"/>
            <a:ext cx="0" cy="299077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11718" y="2407451"/>
            <a:ext cx="4560125" cy="1766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H="1" flipV="1">
            <a:off x="-46446" y="2009275"/>
            <a:ext cx="3880468" cy="1296634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2034824" y="263771"/>
            <a:ext cx="989360" cy="3042138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2565601" y="1660359"/>
            <a:ext cx="494679" cy="17445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H="1">
            <a:off x="1070146" y="2425120"/>
            <a:ext cx="151917" cy="46245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flipH="1" flipV="1">
            <a:off x="105470" y="1274965"/>
            <a:ext cx="347115" cy="3852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9" name="Group 238"/>
          <p:cNvGrpSpPr/>
          <p:nvPr/>
        </p:nvGrpSpPr>
        <p:grpSpPr>
          <a:xfrm>
            <a:off x="75175" y="992691"/>
            <a:ext cx="2999520" cy="2057248"/>
            <a:chOff x="75175" y="992691"/>
            <a:chExt cx="2999520" cy="205724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73" name="Ink 172"/>
                <p14:cNvContentPartPr/>
                <p14:nvPr/>
              </p14:nvContentPartPr>
              <p14:xfrm>
                <a:off x="2833855" y="1522971"/>
                <a:ext cx="240840" cy="14436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827015" y="1516491"/>
                  <a:ext cx="252360" cy="15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74" name="Ink 173"/>
                <p14:cNvContentPartPr/>
                <p14:nvPr/>
              </p14:nvContentPartPr>
              <p14:xfrm>
                <a:off x="75175" y="992691"/>
                <a:ext cx="255960" cy="206128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67615" y="985496"/>
                  <a:ext cx="271080" cy="2205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33" name="Ink 232"/>
                <p14:cNvContentPartPr/>
                <p14:nvPr/>
              </p14:nvContentPartPr>
              <p14:xfrm>
                <a:off x="1123855" y="2848491"/>
                <a:ext cx="226440" cy="201448"/>
              </p14:xfrm>
            </p:contentPart>
          </mc:Choice>
          <mc:Fallback xmlns="">
            <p:pic>
              <p:nvPicPr>
                <p:cNvPr id="233" name="Ink 232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116295" y="2841296"/>
                  <a:ext cx="238680" cy="213319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43" name="Group 242"/>
          <p:cNvGrpSpPr/>
          <p:nvPr/>
        </p:nvGrpSpPr>
        <p:grpSpPr>
          <a:xfrm>
            <a:off x="481975" y="375139"/>
            <a:ext cx="3022920" cy="2658600"/>
            <a:chOff x="481975" y="375139"/>
            <a:chExt cx="3022920" cy="2658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87" name="Ink 186"/>
                <p14:cNvContentPartPr/>
                <p14:nvPr/>
              </p14:nvContentPartPr>
              <p14:xfrm>
                <a:off x="2837615" y="1035531"/>
                <a:ext cx="68760" cy="4284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2831495" y="1029411"/>
                  <a:ext cx="81720" cy="5580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242" name="Group 241"/>
            <p:cNvGrpSpPr/>
            <p:nvPr/>
          </p:nvGrpSpPr>
          <p:grpSpPr>
            <a:xfrm>
              <a:off x="481975" y="375139"/>
              <a:ext cx="3022920" cy="2658600"/>
              <a:chOff x="481975" y="375139"/>
              <a:chExt cx="3022920" cy="26586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36">
                <p14:nvContentPartPr>
                  <p14:cNvPr id="182" name="Ink 181"/>
                  <p14:cNvContentPartPr/>
                  <p14:nvPr/>
                </p14:nvContentPartPr>
                <p14:xfrm>
                  <a:off x="2891615" y="887931"/>
                  <a:ext cx="118080" cy="64800"/>
                </p14:xfrm>
              </p:contentPart>
            </mc:Choice>
            <mc:Fallback xmlns="">
              <p:pic>
                <p:nvPicPr>
                  <p:cNvPr id="182" name="Ink 181"/>
                  <p:cNvPicPr/>
                  <p:nvPr/>
                </p:nvPicPr>
                <p:blipFill>
                  <a:blip r:embed="rId37"/>
                  <a:stretch>
                    <a:fillRect/>
                  </a:stretch>
                </p:blipFill>
                <p:spPr>
                  <a:xfrm>
                    <a:off x="2886575" y="880731"/>
                    <a:ext cx="130320" cy="76320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241" name="Group 240"/>
              <p:cNvGrpSpPr/>
              <p:nvPr/>
            </p:nvGrpSpPr>
            <p:grpSpPr>
              <a:xfrm>
                <a:off x="481975" y="375139"/>
                <a:ext cx="3022920" cy="2658600"/>
                <a:chOff x="481975" y="375139"/>
                <a:chExt cx="3022920" cy="2658600"/>
              </a:xfrm>
            </p:grpSpPr>
            <mc:AlternateContent xmlns:mc="http://schemas.openxmlformats.org/markup-compatibility/2006" xmlns:p14="http://schemas.microsoft.com/office/powerpoint/2010/main">
              <mc:Choice Requires="p14">
                <p:contentPart p14:bwMode="auto" r:id="rId38">
                  <p14:nvContentPartPr>
                    <p14:cNvPr id="200" name="Ink 199"/>
                    <p14:cNvContentPartPr/>
                    <p14:nvPr/>
                  </p14:nvContentPartPr>
                  <p14:xfrm>
                    <a:off x="2879575" y="2700171"/>
                    <a:ext cx="30240" cy="60480"/>
                  </p14:xfrm>
                </p:contentPart>
              </mc:Choice>
              <mc:Fallback xmlns="">
                <p:pic>
                  <p:nvPicPr>
                    <p:cNvPr id="200" name="Ink 199"/>
                    <p:cNvPicPr/>
                    <p:nvPr/>
                  </p:nvPicPr>
                  <p:blipFill>
                    <a:blip r:embed="rId39"/>
                    <a:stretch>
                      <a:fillRect/>
                    </a:stretch>
                  </p:blipFill>
                  <p:spPr>
                    <a:xfrm>
                      <a:off x="2874535" y="2693691"/>
                      <a:ext cx="42120" cy="73800"/>
                    </a:xfrm>
                    <a:prstGeom prst="rect">
                      <a:avLst/>
                    </a:prstGeom>
                  </p:spPr>
                </p:pic>
              </mc:Fallback>
            </mc:AlternateContent>
            <mc:AlternateContent xmlns:mc="http://schemas.openxmlformats.org/markup-compatibility/2006" xmlns:p14="http://schemas.microsoft.com/office/powerpoint/2010/main">
              <mc:Choice Requires="p14">
                <p:contentPart p14:bwMode="auto" r:id="rId40">
                  <p14:nvContentPartPr>
                    <p14:cNvPr id="202" name="Ink 201"/>
                    <p14:cNvContentPartPr/>
                    <p14:nvPr/>
                  </p14:nvContentPartPr>
                  <p14:xfrm>
                    <a:off x="3005735" y="2775771"/>
                    <a:ext cx="50760" cy="120600"/>
                  </p14:xfrm>
                </p:contentPart>
              </mc:Choice>
              <mc:Fallback xmlns="">
                <p:pic>
                  <p:nvPicPr>
                    <p:cNvPr id="202" name="Ink 201"/>
                    <p:cNvPicPr/>
                    <p:nvPr/>
                  </p:nvPicPr>
                  <p:blipFill>
                    <a:blip r:embed="rId41"/>
                    <a:stretch>
                      <a:fillRect/>
                    </a:stretch>
                  </p:blipFill>
                  <p:spPr>
                    <a:xfrm>
                      <a:off x="2999975" y="2770011"/>
                      <a:ext cx="63720" cy="133560"/>
                    </a:xfrm>
                    <a:prstGeom prst="rect">
                      <a:avLst/>
                    </a:prstGeom>
                  </p:spPr>
                </p:pic>
              </mc:Fallback>
            </mc:AlternateContent>
            <p:grpSp>
              <p:nvGrpSpPr>
                <p:cNvPr id="240" name="Group 239"/>
                <p:cNvGrpSpPr/>
                <p:nvPr/>
              </p:nvGrpSpPr>
              <p:grpSpPr>
                <a:xfrm>
                  <a:off x="481975" y="375139"/>
                  <a:ext cx="3022920" cy="2658600"/>
                  <a:chOff x="481975" y="375139"/>
                  <a:chExt cx="3022920" cy="2658600"/>
                </a:xfrm>
              </p:grpSpPr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2">
                    <p14:nvContentPartPr>
                      <p14:cNvPr id="180" name="Ink 179"/>
                      <p14:cNvContentPartPr/>
                      <p14:nvPr/>
                    </p14:nvContentPartPr>
                    <p14:xfrm>
                      <a:off x="2796055" y="1140291"/>
                      <a:ext cx="149400" cy="108720"/>
                    </p14:xfrm>
                  </p:contentPart>
                </mc:Choice>
                <mc:Fallback xmlns="">
                  <p:pic>
                    <p:nvPicPr>
                      <p:cNvPr id="180" name="Ink 179"/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2789215" y="1133451"/>
                        <a:ext cx="161640" cy="1224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4">
                    <p14:nvContentPartPr>
                      <p14:cNvPr id="181" name="Ink 180"/>
                      <p14:cNvContentPartPr/>
                      <p14:nvPr/>
                    </p14:nvContentPartPr>
                    <p14:xfrm>
                      <a:off x="2926375" y="1067571"/>
                      <a:ext cx="113760" cy="90000"/>
                    </p14:xfrm>
                  </p:contentPart>
                </mc:Choice>
                <mc:Fallback xmlns="">
                  <p:pic>
                    <p:nvPicPr>
                      <p:cNvPr id="181" name="Ink 180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2919175" y="1060371"/>
                        <a:ext cx="12744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6">
                    <p14:nvContentPartPr>
                      <p14:cNvPr id="183" name="Ink 182"/>
                      <p14:cNvContentPartPr/>
                      <p14:nvPr/>
                    </p14:nvContentPartPr>
                    <p14:xfrm>
                      <a:off x="2927455" y="855891"/>
                      <a:ext cx="57600" cy="119520"/>
                    </p14:xfrm>
                  </p:contentPart>
                </mc:Choice>
                <mc:Fallback xmlns="">
                  <p:pic>
                    <p:nvPicPr>
                      <p:cNvPr id="183" name="Ink 182"/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2921335" y="851931"/>
                        <a:ext cx="70560" cy="130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8">
                    <p14:nvContentPartPr>
                      <p14:cNvPr id="184" name="Ink 183"/>
                      <p14:cNvContentPartPr/>
                      <p14:nvPr/>
                    </p14:nvContentPartPr>
                    <p14:xfrm>
                      <a:off x="2986855" y="684891"/>
                      <a:ext cx="33840" cy="91800"/>
                    </p14:xfrm>
                  </p:contentPart>
                </mc:Choice>
                <mc:Fallback xmlns="">
                  <p:pic>
                    <p:nvPicPr>
                      <p:cNvPr id="184" name="Ink 183"/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2980015" y="677691"/>
                        <a:ext cx="4788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0">
                    <p14:nvContentPartPr>
                      <p14:cNvPr id="185" name="Ink 184"/>
                      <p14:cNvContentPartPr/>
                      <p14:nvPr/>
                    </p14:nvContentPartPr>
                    <p14:xfrm>
                      <a:off x="3039575" y="717291"/>
                      <a:ext cx="28440" cy="79200"/>
                    </p14:xfrm>
                  </p:contentPart>
                </mc:Choice>
                <mc:Fallback xmlns="">
                  <p:pic>
                    <p:nvPicPr>
                      <p:cNvPr id="185" name="Ink 184"/>
                      <p:cNvPicPr/>
                      <p:nvPr/>
                    </p:nvPicPr>
                    <p:blipFill>
                      <a:blip r:embed="rId51"/>
                      <a:stretch>
                        <a:fillRect/>
                      </a:stretch>
                    </p:blipFill>
                    <p:spPr>
                      <a:xfrm>
                        <a:off x="3032735" y="710091"/>
                        <a:ext cx="40320" cy="93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2">
                    <p14:nvContentPartPr>
                      <p14:cNvPr id="186" name="Ink 185"/>
                      <p14:cNvContentPartPr/>
                      <p14:nvPr/>
                    </p14:nvContentPartPr>
                    <p14:xfrm>
                      <a:off x="2985775" y="547731"/>
                      <a:ext cx="170280" cy="97560"/>
                    </p14:xfrm>
                  </p:contentPart>
                </mc:Choice>
                <mc:Fallback xmlns="">
                  <p:pic>
                    <p:nvPicPr>
                      <p:cNvPr id="186" name="Ink 185"/>
                      <p:cNvPicPr/>
                      <p:nvPr/>
                    </p:nvPicPr>
                    <p:blipFill>
                      <a:blip r:embed="rId53"/>
                      <a:stretch>
                        <a:fillRect/>
                      </a:stretch>
                    </p:blipFill>
                    <p:spPr>
                      <a:xfrm>
                        <a:off x="2979295" y="540171"/>
                        <a:ext cx="184320" cy="11268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4">
                    <p14:nvContentPartPr>
                      <p14:cNvPr id="188" name="Ink 187"/>
                      <p14:cNvContentPartPr/>
                      <p14:nvPr/>
                    </p14:nvContentPartPr>
                    <p14:xfrm>
                      <a:off x="2815135" y="986211"/>
                      <a:ext cx="34200" cy="105480"/>
                    </p14:xfrm>
                  </p:contentPart>
                </mc:Choice>
                <mc:Fallback xmlns="">
                  <p:pic>
                    <p:nvPicPr>
                      <p:cNvPr id="188" name="Ink 187"/>
                      <p:cNvPicPr/>
                      <p:nvPr/>
                    </p:nvPicPr>
                    <p:blipFill>
                      <a:blip r:embed="rId55"/>
                      <a:stretch>
                        <a:fillRect/>
                      </a:stretch>
                    </p:blipFill>
                    <p:spPr>
                      <a:xfrm>
                        <a:off x="2809015" y="979371"/>
                        <a:ext cx="45000" cy="1170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6">
                    <p14:nvContentPartPr>
                      <p14:cNvPr id="198" name="Ink 197"/>
                      <p14:cNvContentPartPr/>
                      <p14:nvPr/>
                    </p14:nvContentPartPr>
                    <p14:xfrm>
                      <a:off x="2699575" y="2738691"/>
                      <a:ext cx="115560" cy="145440"/>
                    </p14:xfrm>
                  </p:contentPart>
                </mc:Choice>
                <mc:Fallback xmlns="">
                  <p:pic>
                    <p:nvPicPr>
                      <p:cNvPr id="198" name="Ink 197"/>
                      <p:cNvPicPr/>
                      <p:nvPr/>
                    </p:nvPicPr>
                    <p:blipFill>
                      <a:blip r:embed="rId57"/>
                      <a:stretch>
                        <a:fillRect/>
                      </a:stretch>
                    </p:blipFill>
                    <p:spPr>
                      <a:xfrm>
                        <a:off x="2692375" y="2731491"/>
                        <a:ext cx="129240" cy="1598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8">
                    <p14:nvContentPartPr>
                      <p14:cNvPr id="199" name="Ink 198"/>
                      <p14:cNvContentPartPr/>
                      <p14:nvPr/>
                    </p14:nvContentPartPr>
                    <p14:xfrm>
                      <a:off x="2824495" y="2836971"/>
                      <a:ext cx="91440" cy="98280"/>
                    </p14:xfrm>
                  </p:contentPart>
                </mc:Choice>
                <mc:Fallback xmlns="">
                  <p:pic>
                    <p:nvPicPr>
                      <p:cNvPr id="199" name="Ink 198"/>
                      <p:cNvPicPr/>
                      <p:nvPr/>
                    </p:nvPicPr>
                    <p:blipFill>
                      <a:blip r:embed="rId59"/>
                      <a:stretch>
                        <a:fillRect/>
                      </a:stretch>
                    </p:blipFill>
                    <p:spPr>
                      <a:xfrm>
                        <a:off x="2816935" y="2830131"/>
                        <a:ext cx="101160" cy="112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0">
                    <p14:nvContentPartPr>
                      <p14:cNvPr id="201" name="Ink 200"/>
                      <p14:cNvContentPartPr/>
                      <p14:nvPr/>
                    </p14:nvContentPartPr>
                    <p14:xfrm>
                      <a:off x="2862455" y="2683251"/>
                      <a:ext cx="109440" cy="24840"/>
                    </p14:xfrm>
                  </p:contentPart>
                </mc:Choice>
                <mc:Fallback xmlns="">
                  <p:pic>
                    <p:nvPicPr>
                      <p:cNvPr id="201" name="Ink 200"/>
                      <p:cNvPicPr/>
                      <p:nvPr/>
                    </p:nvPicPr>
                    <p:blipFill>
                      <a:blip r:embed="rId61"/>
                      <a:stretch>
                        <a:fillRect/>
                      </a:stretch>
                    </p:blipFill>
                    <p:spPr>
                      <a:xfrm>
                        <a:off x="2855975" y="2676411"/>
                        <a:ext cx="118440" cy="34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2">
                    <p14:nvContentPartPr>
                      <p14:cNvPr id="203" name="Ink 202"/>
                      <p14:cNvContentPartPr/>
                      <p14:nvPr/>
                    </p14:nvContentPartPr>
                    <p14:xfrm>
                      <a:off x="2971735" y="2805291"/>
                      <a:ext cx="100800" cy="90360"/>
                    </p14:xfrm>
                  </p:contentPart>
                </mc:Choice>
                <mc:Fallback xmlns="">
                  <p:pic>
                    <p:nvPicPr>
                      <p:cNvPr id="203" name="Ink 202"/>
                      <p:cNvPicPr/>
                      <p:nvPr/>
                    </p:nvPicPr>
                    <p:blipFill>
                      <a:blip r:embed="rId63"/>
                      <a:stretch>
                        <a:fillRect/>
                      </a:stretch>
                    </p:blipFill>
                    <p:spPr>
                      <a:xfrm>
                        <a:off x="2964535" y="2799531"/>
                        <a:ext cx="113400" cy="103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4">
                    <p14:nvContentPartPr>
                      <p14:cNvPr id="204" name="Ink 203"/>
                      <p14:cNvContentPartPr/>
                      <p14:nvPr/>
                    </p14:nvContentPartPr>
                    <p14:xfrm>
                      <a:off x="3149935" y="2868291"/>
                      <a:ext cx="70560" cy="45000"/>
                    </p14:xfrm>
                  </p:contentPart>
                </mc:Choice>
                <mc:Fallback xmlns="">
                  <p:pic>
                    <p:nvPicPr>
                      <p:cNvPr id="204" name="Ink 203"/>
                      <p:cNvPicPr/>
                      <p:nvPr/>
                    </p:nvPicPr>
                    <p:blipFill>
                      <a:blip r:embed="rId65"/>
                      <a:stretch>
                        <a:fillRect/>
                      </a:stretch>
                    </p:blipFill>
                    <p:spPr>
                      <a:xfrm>
                        <a:off x="3143815" y="2862531"/>
                        <a:ext cx="83520" cy="565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6">
                    <p14:nvContentPartPr>
                      <p14:cNvPr id="205" name="Ink 204"/>
                      <p14:cNvContentPartPr/>
                      <p14:nvPr/>
                    </p14:nvContentPartPr>
                    <p14:xfrm>
                      <a:off x="3131935" y="2926971"/>
                      <a:ext cx="77040" cy="28440"/>
                    </p14:xfrm>
                  </p:contentPart>
                </mc:Choice>
                <mc:Fallback xmlns="">
                  <p:pic>
                    <p:nvPicPr>
                      <p:cNvPr id="205" name="Ink 204"/>
                      <p:cNvPicPr/>
                      <p:nvPr/>
                    </p:nvPicPr>
                    <p:blipFill>
                      <a:blip r:embed="rId67"/>
                      <a:stretch>
                        <a:fillRect/>
                      </a:stretch>
                    </p:blipFill>
                    <p:spPr>
                      <a:xfrm>
                        <a:off x="3125815" y="2920491"/>
                        <a:ext cx="89280" cy="41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8">
                    <p14:nvContentPartPr>
                      <p14:cNvPr id="206" name="Ink 205"/>
                      <p14:cNvContentPartPr/>
                      <p14:nvPr/>
                    </p14:nvContentPartPr>
                    <p14:xfrm>
                      <a:off x="3304015" y="2805499"/>
                      <a:ext cx="79200" cy="217080"/>
                    </p14:xfrm>
                  </p:contentPart>
                </mc:Choice>
                <mc:Fallback xmlns="">
                  <p:pic>
                    <p:nvPicPr>
                      <p:cNvPr id="206" name="Ink 205"/>
                      <p:cNvPicPr/>
                      <p:nvPr/>
                    </p:nvPicPr>
                    <p:blipFill>
                      <a:blip r:embed="rId69"/>
                      <a:stretch>
                        <a:fillRect/>
                      </a:stretch>
                    </p:blipFill>
                    <p:spPr>
                      <a:xfrm>
                        <a:off x="3297175" y="2801179"/>
                        <a:ext cx="90360" cy="228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0">
                    <p14:nvContentPartPr>
                      <p14:cNvPr id="207" name="Ink 206"/>
                      <p14:cNvContentPartPr/>
                      <p14:nvPr/>
                    </p14:nvContentPartPr>
                    <p14:xfrm>
                      <a:off x="3321655" y="2917819"/>
                      <a:ext cx="86400" cy="115920"/>
                    </p14:xfrm>
                  </p:contentPart>
                </mc:Choice>
                <mc:Fallback xmlns="">
                  <p:pic>
                    <p:nvPicPr>
                      <p:cNvPr id="207" name="Ink 206"/>
                      <p:cNvPicPr/>
                      <p:nvPr/>
                    </p:nvPicPr>
                    <p:blipFill>
                      <a:blip r:embed="rId71"/>
                      <a:stretch>
                        <a:fillRect/>
                      </a:stretch>
                    </p:blipFill>
                    <p:spPr>
                      <a:xfrm>
                        <a:off x="3314815" y="2910979"/>
                        <a:ext cx="100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2">
                    <p14:nvContentPartPr>
                      <p14:cNvPr id="232" name="Ink 231"/>
                      <p14:cNvContentPartPr/>
                      <p14:nvPr/>
                    </p14:nvContentPartPr>
                    <p14:xfrm>
                      <a:off x="481975" y="1037179"/>
                      <a:ext cx="190800" cy="965880"/>
                    </p14:xfrm>
                  </p:contentPart>
                </mc:Choice>
                <mc:Fallback xmlns="">
                  <p:pic>
                    <p:nvPicPr>
                      <p:cNvPr id="232" name="Ink 231"/>
                      <p:cNvPicPr/>
                      <p:nvPr/>
                    </p:nvPicPr>
                    <p:blipFill>
                      <a:blip r:embed="rId73"/>
                      <a:stretch>
                        <a:fillRect/>
                      </a:stretch>
                    </p:blipFill>
                    <p:spPr>
                      <a:xfrm>
                        <a:off x="475135" y="1031059"/>
                        <a:ext cx="204840" cy="979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4">
                    <p14:nvContentPartPr>
                      <p14:cNvPr id="234" name="Ink 233"/>
                      <p14:cNvContentPartPr/>
                      <p14:nvPr/>
                    </p14:nvContentPartPr>
                    <p14:xfrm>
                      <a:off x="3008815" y="375139"/>
                      <a:ext cx="74520" cy="117360"/>
                    </p14:xfrm>
                  </p:contentPart>
                </mc:Choice>
                <mc:Fallback xmlns="">
                  <p:pic>
                    <p:nvPicPr>
                      <p:cNvPr id="234" name="Ink 233"/>
                      <p:cNvPicPr/>
                      <p:nvPr/>
                    </p:nvPicPr>
                    <p:blipFill>
                      <a:blip r:embed="rId75"/>
                      <a:stretch>
                        <a:fillRect/>
                      </a:stretch>
                    </p:blipFill>
                    <p:spPr>
                      <a:xfrm>
                        <a:off x="3002695" y="369379"/>
                        <a:ext cx="82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6">
                    <p14:nvContentPartPr>
                      <p14:cNvPr id="235" name="Ink 234"/>
                      <p14:cNvContentPartPr/>
                      <p14:nvPr/>
                    </p14:nvContentPartPr>
                    <p14:xfrm>
                      <a:off x="3423895" y="2804419"/>
                      <a:ext cx="81000" cy="111600"/>
                    </p14:xfrm>
                  </p:contentPart>
                </mc:Choice>
                <mc:Fallback xmlns="">
                  <p:pic>
                    <p:nvPicPr>
                      <p:cNvPr id="235" name="Ink 234"/>
                      <p:cNvPicPr/>
                      <p:nvPr/>
                    </p:nvPicPr>
                    <p:blipFill>
                      <a:blip r:embed="rId77"/>
                      <a:stretch>
                        <a:fillRect/>
                      </a:stretch>
                    </p:blipFill>
                    <p:spPr>
                      <a:xfrm>
                        <a:off x="3416695" y="2798659"/>
                        <a:ext cx="94680" cy="1231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</p:grpSp>
          </p:grp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54" name="Ink 53"/>
              <p14:cNvContentPartPr/>
              <p14:nvPr/>
            </p14:nvContentPartPr>
            <p14:xfrm>
              <a:off x="5979847" y="1957793"/>
              <a:ext cx="360" cy="3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979127" y="1955993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79" name="Group 78"/>
          <p:cNvGrpSpPr/>
          <p:nvPr/>
        </p:nvGrpSpPr>
        <p:grpSpPr>
          <a:xfrm rot="5400000">
            <a:off x="1253307" y="-1742414"/>
            <a:ext cx="3843128" cy="8754011"/>
            <a:chOff x="419764" y="-1003866"/>
            <a:chExt cx="2092918" cy="4767322"/>
          </a:xfrm>
        </p:grpSpPr>
        <p:sp>
          <p:nvSpPr>
            <p:cNvPr id="77" name="Oval 76"/>
            <p:cNvSpPr/>
            <p:nvPr/>
          </p:nvSpPr>
          <p:spPr>
            <a:xfrm rot="18000000">
              <a:off x="1170692" y="1250053"/>
              <a:ext cx="591062" cy="259484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 rot="18000000">
              <a:off x="987831" y="1169775"/>
              <a:ext cx="956785" cy="420041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 rot="18000000">
              <a:off x="792601" y="1084066"/>
              <a:ext cx="1347245" cy="591459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 rot="18000000">
              <a:off x="626468" y="1011132"/>
              <a:ext cx="1679510" cy="737327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 rot="18000000">
              <a:off x="106865" y="783019"/>
              <a:ext cx="2718717" cy="1193552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 rot="18000000">
              <a:off x="-471899" y="528934"/>
              <a:ext cx="3876245" cy="1701723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/>
            <p:cNvSpPr/>
            <p:nvPr/>
          </p:nvSpPr>
          <p:spPr>
            <a:xfrm rot="18000000">
              <a:off x="-917438" y="333336"/>
              <a:ext cx="4767322" cy="2092918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1" name="Ink 80"/>
              <p14:cNvContentPartPr/>
              <p14:nvPr/>
            </p14:nvContentPartPr>
            <p14:xfrm>
              <a:off x="5761895" y="3049219"/>
              <a:ext cx="360" cy="512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757215" y="3042563"/>
                <a:ext cx="9720" cy="138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2" name="Ink 81"/>
              <p14:cNvContentPartPr/>
              <p14:nvPr/>
            </p14:nvContentPartPr>
            <p14:xfrm>
              <a:off x="5958455" y="3261979"/>
              <a:ext cx="360" cy="512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953775" y="3255323"/>
                <a:ext cx="9720" cy="138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6" name="Ink 85"/>
              <p14:cNvContentPartPr/>
              <p14:nvPr/>
            </p14:nvContentPartPr>
            <p14:xfrm>
              <a:off x="5395207" y="2065793"/>
              <a:ext cx="360" cy="3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5394487" y="2063993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99" name="Ink 98"/>
              <p14:cNvContentPartPr/>
              <p14:nvPr/>
            </p14:nvContentPartPr>
            <p14:xfrm>
              <a:off x="2613695" y="187579"/>
              <a:ext cx="62640" cy="1368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2609015" y="182899"/>
                <a:ext cx="7200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100" name="Ink 99"/>
              <p14:cNvContentPartPr/>
              <p14:nvPr/>
            </p14:nvContentPartPr>
            <p14:xfrm>
              <a:off x="4874287" y="3397073"/>
              <a:ext cx="6120" cy="403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4873567" y="3395633"/>
                <a:ext cx="756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4" name="Ink 3"/>
              <p14:cNvContentPartPr/>
              <p14:nvPr/>
            </p14:nvContentPartPr>
            <p14:xfrm>
              <a:off x="5030530" y="4579184"/>
              <a:ext cx="360" cy="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5029810" y="4577744"/>
                <a:ext cx="1800" cy="3240"/>
              </a:xfrm>
              <a:prstGeom prst="rect">
                <a:avLst/>
              </a:prstGeom>
            </p:spPr>
          </p:pic>
        </mc:Fallback>
      </mc:AlternateContent>
      <p:sp>
        <p:nvSpPr>
          <p:cNvPr id="114" name="Oval 113"/>
          <p:cNvSpPr/>
          <p:nvPr/>
        </p:nvSpPr>
        <p:spPr>
          <a:xfrm>
            <a:off x="2335638" y="2149237"/>
            <a:ext cx="109728" cy="109728"/>
          </a:xfrm>
          <a:prstGeom prst="ellipse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>
            <a:off x="3220494" y="271165"/>
            <a:ext cx="1454565" cy="1631830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8" name="Group 237"/>
          <p:cNvGrpSpPr/>
          <p:nvPr/>
        </p:nvGrpSpPr>
        <p:grpSpPr>
          <a:xfrm>
            <a:off x="3354983" y="1095755"/>
            <a:ext cx="1122480" cy="739800"/>
            <a:chOff x="3231295" y="1600731"/>
            <a:chExt cx="1122480" cy="739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154" name="Ink 153"/>
                <p14:cNvContentPartPr/>
                <p14:nvPr/>
              </p14:nvContentPartPr>
              <p14:xfrm>
                <a:off x="3231295" y="1765611"/>
                <a:ext cx="368640" cy="35064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225175" y="1758771"/>
                  <a:ext cx="376920" cy="36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161" name="Ink 160"/>
                <p14:cNvContentPartPr/>
                <p14:nvPr/>
              </p14:nvContentPartPr>
              <p14:xfrm>
                <a:off x="3697495" y="1657971"/>
                <a:ext cx="503280" cy="68256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89935" y="1650771"/>
                  <a:ext cx="518760" cy="69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165" name="Ink 164"/>
                <p14:cNvContentPartPr/>
                <p14:nvPr/>
              </p14:nvContentPartPr>
              <p14:xfrm>
                <a:off x="4182415" y="1622691"/>
                <a:ext cx="171360" cy="66744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176295" y="1615491"/>
                  <a:ext cx="185040" cy="68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189" name="Ink 188"/>
                <p14:cNvContentPartPr/>
                <p14:nvPr/>
              </p14:nvContentPartPr>
              <p14:xfrm>
                <a:off x="4134535" y="1614051"/>
                <a:ext cx="3600" cy="6660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129855" y="1609371"/>
                  <a:ext cx="1476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190" name="Ink 189"/>
                <p14:cNvContentPartPr/>
                <p14:nvPr/>
              </p14:nvContentPartPr>
              <p14:xfrm>
                <a:off x="4069895" y="1600731"/>
                <a:ext cx="91080" cy="1512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064135" y="1593891"/>
                  <a:ext cx="10332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191" name="Ink 190"/>
                <p14:cNvContentPartPr/>
                <p14:nvPr/>
              </p14:nvContentPartPr>
              <p14:xfrm>
                <a:off x="4196815" y="1884771"/>
                <a:ext cx="3960" cy="8496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191415" y="1878651"/>
                  <a:ext cx="1620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192" name="Ink 191"/>
                <p14:cNvContentPartPr/>
                <p14:nvPr/>
              </p14:nvContentPartPr>
              <p14:xfrm>
                <a:off x="4127855" y="1873971"/>
                <a:ext cx="91440" cy="2412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121735" y="1867131"/>
                  <a:ext cx="10188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193" name="Ink 192"/>
                <p14:cNvContentPartPr/>
                <p14:nvPr/>
              </p14:nvContentPartPr>
              <p14:xfrm>
                <a:off x="4167815" y="2144331"/>
                <a:ext cx="12240" cy="5904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165295" y="2138211"/>
                  <a:ext cx="2016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194" name="Ink 193"/>
                <p14:cNvContentPartPr/>
                <p14:nvPr/>
              </p14:nvContentPartPr>
              <p14:xfrm>
                <a:off x="4133255" y="2134971"/>
                <a:ext cx="82080" cy="2736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4127135" y="2128131"/>
                  <a:ext cx="92520" cy="392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" name="Group 5"/>
          <p:cNvGrpSpPr/>
          <p:nvPr/>
        </p:nvGrpSpPr>
        <p:grpSpPr>
          <a:xfrm>
            <a:off x="3224114" y="316577"/>
            <a:ext cx="1315430" cy="646024"/>
            <a:chOff x="3230527" y="389273"/>
            <a:chExt cx="1315430" cy="646024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44" name="Ink 43"/>
                <p14:cNvContentPartPr/>
                <p14:nvPr/>
              </p14:nvContentPartPr>
              <p14:xfrm>
                <a:off x="3729662" y="558297"/>
                <a:ext cx="75600" cy="72720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3728582" y="556137"/>
                  <a:ext cx="7740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45" name="Ink 44"/>
                <p14:cNvContentPartPr/>
                <p14:nvPr/>
              </p14:nvContentPartPr>
              <p14:xfrm>
                <a:off x="3746222" y="558297"/>
                <a:ext cx="49320" cy="10656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3745134" y="555777"/>
                  <a:ext cx="51859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46" name="Ink 45"/>
                <p14:cNvContentPartPr/>
                <p14:nvPr/>
              </p14:nvContentPartPr>
              <p14:xfrm>
                <a:off x="3836222" y="518337"/>
                <a:ext cx="5760" cy="4140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3835502" y="516177"/>
                  <a:ext cx="7560" cy="4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47" name="Ink 46"/>
                <p14:cNvContentPartPr/>
                <p14:nvPr/>
              </p14:nvContentPartPr>
              <p14:xfrm>
                <a:off x="3792662" y="512577"/>
                <a:ext cx="81000" cy="1836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3791582" y="510057"/>
                  <a:ext cx="82440" cy="2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48" name="Ink 47"/>
                <p14:cNvContentPartPr/>
                <p14:nvPr/>
              </p14:nvContentPartPr>
              <p14:xfrm>
                <a:off x="3891302" y="457497"/>
                <a:ext cx="99360" cy="16380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3889862" y="454977"/>
                  <a:ext cx="101880" cy="16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49" name="Ink 48"/>
                <p14:cNvContentPartPr/>
                <p14:nvPr/>
              </p14:nvContentPartPr>
              <p14:xfrm>
                <a:off x="3936302" y="584937"/>
                <a:ext cx="52560" cy="7344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3934862" y="583137"/>
                  <a:ext cx="55080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50" name="Ink 49"/>
                <p14:cNvContentPartPr/>
                <p14:nvPr/>
              </p14:nvContentPartPr>
              <p14:xfrm>
                <a:off x="4020542" y="545697"/>
                <a:ext cx="54720" cy="80280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4019462" y="543537"/>
                  <a:ext cx="5688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51" name="Ink 50"/>
                <p14:cNvContentPartPr/>
                <p14:nvPr/>
              </p14:nvContentPartPr>
              <p14:xfrm>
                <a:off x="4013342" y="541377"/>
                <a:ext cx="71280" cy="11844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4012982" y="539217"/>
                  <a:ext cx="7272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52" name="Ink 51"/>
                <p14:cNvContentPartPr/>
                <p14:nvPr/>
              </p14:nvContentPartPr>
              <p14:xfrm>
                <a:off x="4132142" y="582777"/>
                <a:ext cx="80280" cy="1404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4131062" y="582057"/>
                  <a:ext cx="8208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53" name="Ink 52"/>
                <p14:cNvContentPartPr/>
                <p14:nvPr/>
              </p14:nvContentPartPr>
              <p14:xfrm>
                <a:off x="4168142" y="566217"/>
                <a:ext cx="20520" cy="6048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4167782" y="564057"/>
                  <a:ext cx="21960" cy="6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57" name="Ink 56"/>
                <p14:cNvContentPartPr/>
                <p14:nvPr/>
              </p14:nvContentPartPr>
              <p14:xfrm>
                <a:off x="4376757" y="528777"/>
                <a:ext cx="81720" cy="5760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4375677" y="527697"/>
                  <a:ext cx="82800" cy="6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58" name="Ink 57"/>
                <p14:cNvContentPartPr/>
                <p14:nvPr/>
              </p14:nvContentPartPr>
              <p14:xfrm>
                <a:off x="4464597" y="535977"/>
                <a:ext cx="72000" cy="11160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4463517" y="534897"/>
                  <a:ext cx="74520" cy="11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59" name="Ink 58"/>
                <p14:cNvContentPartPr/>
                <p14:nvPr/>
              </p14:nvContentPartPr>
              <p14:xfrm>
                <a:off x="4427157" y="546057"/>
                <a:ext cx="118800" cy="13644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4426437" y="544257"/>
                  <a:ext cx="120600" cy="13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62" name="Ink 61"/>
                <p14:cNvContentPartPr/>
                <p14:nvPr/>
              </p14:nvContentPartPr>
              <p14:xfrm>
                <a:off x="3335997" y="867537"/>
                <a:ext cx="72720" cy="11844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3334557" y="865377"/>
                  <a:ext cx="7524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63" name="Ink 62"/>
                <p14:cNvContentPartPr/>
                <p14:nvPr/>
              </p14:nvContentPartPr>
              <p14:xfrm>
                <a:off x="3436437" y="973017"/>
                <a:ext cx="4320" cy="2160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3435717" y="971577"/>
                  <a:ext cx="612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64" name="Ink 63"/>
                <p14:cNvContentPartPr/>
                <p14:nvPr/>
              </p14:nvContentPartPr>
              <p14:xfrm>
                <a:off x="3492597" y="845217"/>
                <a:ext cx="30240" cy="16452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3491517" y="843057"/>
                  <a:ext cx="31680" cy="16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65" name="Ink 64"/>
                <p14:cNvContentPartPr/>
                <p14:nvPr/>
              </p14:nvContentPartPr>
              <p14:xfrm>
                <a:off x="3463077" y="921897"/>
                <a:ext cx="72720" cy="828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3461997" y="919737"/>
                  <a:ext cx="7416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66" name="Ink 65"/>
                <p14:cNvContentPartPr/>
                <p14:nvPr/>
              </p14:nvContentPartPr>
              <p14:xfrm>
                <a:off x="3577557" y="982737"/>
                <a:ext cx="8280" cy="2052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3577197" y="980577"/>
                  <a:ext cx="9720" cy="2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">
              <p14:nvContentPartPr>
                <p14:cNvPr id="68" name="Ink 67"/>
                <p14:cNvContentPartPr/>
                <p14:nvPr/>
              </p14:nvContentPartPr>
              <p14:xfrm>
                <a:off x="3788877" y="799137"/>
                <a:ext cx="88200" cy="225360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3787437" y="796977"/>
                  <a:ext cx="90720" cy="23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0">
              <p14:nvContentPartPr>
                <p14:cNvPr id="69" name="Ink 68"/>
                <p14:cNvContentPartPr/>
                <p14:nvPr/>
              </p14:nvContentPartPr>
              <p14:xfrm>
                <a:off x="3855837" y="810657"/>
                <a:ext cx="47160" cy="22464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3854397" y="808497"/>
                  <a:ext cx="50040" cy="22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2">
              <p14:nvContentPartPr>
                <p14:cNvPr id="70" name="Ink 69"/>
                <p14:cNvContentPartPr/>
                <p14:nvPr/>
              </p14:nvContentPartPr>
              <p14:xfrm>
                <a:off x="3820557" y="940977"/>
                <a:ext cx="110520" cy="1404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3819477" y="939537"/>
                  <a:ext cx="111960" cy="1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71" name="Ink 70"/>
                <p14:cNvContentPartPr/>
                <p14:nvPr/>
              </p14:nvContentPartPr>
              <p14:xfrm>
                <a:off x="4032597" y="892377"/>
                <a:ext cx="69120" cy="6588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4031157" y="890577"/>
                  <a:ext cx="70920" cy="6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72" name="Ink 71"/>
                <p14:cNvContentPartPr/>
                <p14:nvPr/>
              </p14:nvContentPartPr>
              <p14:xfrm>
                <a:off x="4000197" y="892737"/>
                <a:ext cx="95040" cy="11952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4000197" y="890937"/>
                  <a:ext cx="95760" cy="12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73" name="Ink 72"/>
                <p14:cNvContentPartPr/>
                <p14:nvPr/>
              </p14:nvContentPartPr>
              <p14:xfrm>
                <a:off x="4192437" y="866457"/>
                <a:ext cx="72000" cy="9072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4190997" y="863937"/>
                  <a:ext cx="7488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0">
              <p14:nvContentPartPr>
                <p14:cNvPr id="74" name="Ink 73"/>
                <p14:cNvContentPartPr/>
                <p14:nvPr/>
              </p14:nvContentPartPr>
              <p14:xfrm>
                <a:off x="4175877" y="966537"/>
                <a:ext cx="77040" cy="3312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4174797" y="964377"/>
                  <a:ext cx="79200" cy="3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2">
              <p14:nvContentPartPr>
                <p14:cNvPr id="75" name="Ink 74"/>
                <p14:cNvContentPartPr/>
                <p14:nvPr/>
              </p14:nvContentPartPr>
              <p14:xfrm>
                <a:off x="4368477" y="791217"/>
                <a:ext cx="11520" cy="17964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4367397" y="789057"/>
                  <a:ext cx="13680" cy="18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4">
              <p14:nvContentPartPr>
                <p14:cNvPr id="76" name="Ink 75"/>
                <p14:cNvContentPartPr/>
                <p14:nvPr/>
              </p14:nvContentPartPr>
              <p14:xfrm>
                <a:off x="4374597" y="890217"/>
                <a:ext cx="81720" cy="9216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4374597" y="887697"/>
                  <a:ext cx="83160" cy="9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6">
              <p14:nvContentPartPr>
                <p14:cNvPr id="91" name="Ink 90"/>
                <p14:cNvContentPartPr/>
                <p14:nvPr/>
              </p14:nvContentPartPr>
              <p14:xfrm>
                <a:off x="3230527" y="527873"/>
                <a:ext cx="135000" cy="10944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3229447" y="526793"/>
                  <a:ext cx="136800" cy="11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8">
              <p14:nvContentPartPr>
                <p14:cNvPr id="92" name="Ink 91"/>
                <p14:cNvContentPartPr/>
                <p14:nvPr/>
              </p14:nvContentPartPr>
              <p14:xfrm>
                <a:off x="3399367" y="573953"/>
                <a:ext cx="10440" cy="4896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3398287" y="571793"/>
                  <a:ext cx="12600" cy="5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93" name="Ink 92"/>
                <p14:cNvContentPartPr/>
                <p14:nvPr/>
              </p14:nvContentPartPr>
              <p14:xfrm>
                <a:off x="3415207" y="514553"/>
                <a:ext cx="10800" cy="1620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3414847" y="512393"/>
                  <a:ext cx="1224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94" name="Ink 93"/>
                <p14:cNvContentPartPr/>
                <p14:nvPr/>
              </p14:nvContentPartPr>
              <p14:xfrm>
                <a:off x="3442207" y="537233"/>
                <a:ext cx="90720" cy="8460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3441127" y="534713"/>
                  <a:ext cx="92880" cy="8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4">
              <p14:nvContentPartPr>
                <p14:cNvPr id="95" name="Ink 94"/>
                <p14:cNvContentPartPr/>
                <p14:nvPr/>
              </p14:nvContentPartPr>
              <p14:xfrm>
                <a:off x="3625447" y="389273"/>
                <a:ext cx="28800" cy="10764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3624367" y="386753"/>
                  <a:ext cx="30960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6">
              <p14:nvContentPartPr>
                <p14:cNvPr id="96" name="Ink 95"/>
                <p14:cNvContentPartPr/>
                <p14:nvPr/>
              </p14:nvContentPartPr>
              <p14:xfrm>
                <a:off x="3593047" y="550553"/>
                <a:ext cx="86400" cy="1116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3591967" y="548393"/>
                  <a:ext cx="8856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8">
              <p14:nvContentPartPr>
                <p14:cNvPr id="97" name="Ink 96"/>
                <p14:cNvContentPartPr/>
                <p14:nvPr/>
              </p14:nvContentPartPr>
              <p14:xfrm>
                <a:off x="3608527" y="599873"/>
                <a:ext cx="92880" cy="12240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3607447" y="597713"/>
                  <a:ext cx="94680" cy="1267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60" name="Ink 59"/>
              <p14:cNvContentPartPr/>
              <p14:nvPr/>
            </p14:nvContentPartPr>
            <p14:xfrm>
              <a:off x="3395631" y="1311464"/>
              <a:ext cx="337366" cy="290435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389870" y="1304626"/>
                <a:ext cx="349968" cy="3008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06" name="Ink 105"/>
              <p14:cNvContentPartPr/>
              <p14:nvPr/>
            </p14:nvContentPartPr>
            <p14:xfrm>
              <a:off x="4261984" y="474621"/>
              <a:ext cx="30960" cy="24156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4261984" y="472821"/>
                <a:ext cx="32040" cy="2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07" name="Ink 106"/>
              <p14:cNvContentPartPr/>
              <p14:nvPr/>
            </p14:nvContentPartPr>
            <p14:xfrm>
              <a:off x="4271344" y="459861"/>
              <a:ext cx="99000" cy="11844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4270624" y="458781"/>
                <a:ext cx="100800" cy="12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283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Freeform 142"/>
          <p:cNvSpPr/>
          <p:nvPr/>
        </p:nvSpPr>
        <p:spPr>
          <a:xfrm>
            <a:off x="421105" y="252663"/>
            <a:ext cx="2603079" cy="2502569"/>
          </a:xfrm>
          <a:custGeom>
            <a:avLst/>
            <a:gdLst>
              <a:gd name="connsiteX0" fmla="*/ 126331 w 2652963"/>
              <a:gd name="connsiteY0" fmla="*/ 0 h 2466474"/>
              <a:gd name="connsiteX1" fmla="*/ 0 w 2652963"/>
              <a:gd name="connsiteY1" fmla="*/ 1937084 h 2466474"/>
              <a:gd name="connsiteX2" fmla="*/ 1810752 w 2652963"/>
              <a:gd name="connsiteY2" fmla="*/ 2466474 h 2466474"/>
              <a:gd name="connsiteX3" fmla="*/ 2652963 w 2652963"/>
              <a:gd name="connsiteY3" fmla="*/ 0 h 2466474"/>
              <a:gd name="connsiteX4" fmla="*/ 126331 w 2652963"/>
              <a:gd name="connsiteY4" fmla="*/ 0 h 2466474"/>
              <a:gd name="connsiteX0" fmla="*/ 126331 w 2652963"/>
              <a:gd name="connsiteY0" fmla="*/ 0 h 2502569"/>
              <a:gd name="connsiteX1" fmla="*/ 0 w 2652963"/>
              <a:gd name="connsiteY1" fmla="*/ 1937084 h 2502569"/>
              <a:gd name="connsiteX2" fmla="*/ 1822784 w 2652963"/>
              <a:gd name="connsiteY2" fmla="*/ 2502569 h 2502569"/>
              <a:gd name="connsiteX3" fmla="*/ 2652963 w 2652963"/>
              <a:gd name="connsiteY3" fmla="*/ 0 h 2502569"/>
              <a:gd name="connsiteX4" fmla="*/ 126331 w 2652963"/>
              <a:gd name="connsiteY4" fmla="*/ 0 h 2502569"/>
              <a:gd name="connsiteX0" fmla="*/ 84221 w 2610853"/>
              <a:gd name="connsiteY0" fmla="*/ 0 h 2502569"/>
              <a:gd name="connsiteX1" fmla="*/ 0 w 2610853"/>
              <a:gd name="connsiteY1" fmla="*/ 1876926 h 2502569"/>
              <a:gd name="connsiteX2" fmla="*/ 1780674 w 2610853"/>
              <a:gd name="connsiteY2" fmla="*/ 2502569 h 2502569"/>
              <a:gd name="connsiteX3" fmla="*/ 2610853 w 2610853"/>
              <a:gd name="connsiteY3" fmla="*/ 0 h 2502569"/>
              <a:gd name="connsiteX4" fmla="*/ 84221 w 2610853"/>
              <a:gd name="connsiteY4" fmla="*/ 0 h 2502569"/>
              <a:gd name="connsiteX0" fmla="*/ 96253 w 2622885"/>
              <a:gd name="connsiteY0" fmla="*/ 0 h 2502569"/>
              <a:gd name="connsiteX1" fmla="*/ 0 w 2622885"/>
              <a:gd name="connsiteY1" fmla="*/ 1900989 h 2502569"/>
              <a:gd name="connsiteX2" fmla="*/ 1792706 w 2622885"/>
              <a:gd name="connsiteY2" fmla="*/ 2502569 h 2502569"/>
              <a:gd name="connsiteX3" fmla="*/ 2622885 w 2622885"/>
              <a:gd name="connsiteY3" fmla="*/ 0 h 2502569"/>
              <a:gd name="connsiteX4" fmla="*/ 96253 w 2622885"/>
              <a:gd name="connsiteY4" fmla="*/ 0 h 2502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2885" h="2502569">
                <a:moveTo>
                  <a:pt x="96253" y="0"/>
                </a:moveTo>
                <a:lnTo>
                  <a:pt x="0" y="1900989"/>
                </a:lnTo>
                <a:lnTo>
                  <a:pt x="1792706" y="2502569"/>
                </a:lnTo>
                <a:lnTo>
                  <a:pt x="2622885" y="0"/>
                </a:lnTo>
                <a:lnTo>
                  <a:pt x="96253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/>
          <p:nvPr/>
        </p:nvCxnSpPr>
        <p:spPr>
          <a:xfrm flipV="1">
            <a:off x="330366" y="263770"/>
            <a:ext cx="179967" cy="3042139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Overhead view</a:t>
            </a:r>
            <a:endParaRPr lang="en-US" dirty="0"/>
          </a:p>
        </p:txBody>
      </p:sp>
      <p:cxnSp>
        <p:nvCxnSpPr>
          <p:cNvPr id="89" name="Straight Arrow Connector 88"/>
          <p:cNvCxnSpPr/>
          <p:nvPr/>
        </p:nvCxnSpPr>
        <p:spPr>
          <a:xfrm flipV="1">
            <a:off x="715213" y="263769"/>
            <a:ext cx="0" cy="299077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11718" y="2407451"/>
            <a:ext cx="4560125" cy="1766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H="1" flipV="1">
            <a:off x="-46446" y="2009275"/>
            <a:ext cx="3880468" cy="1296634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2034824" y="263771"/>
            <a:ext cx="989360" cy="3042138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2565601" y="1660359"/>
            <a:ext cx="494679" cy="17445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H="1">
            <a:off x="1070146" y="2425120"/>
            <a:ext cx="151917" cy="46245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flipH="1" flipV="1">
            <a:off x="105470" y="1274965"/>
            <a:ext cx="347115" cy="3852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9" name="Group 238"/>
          <p:cNvGrpSpPr/>
          <p:nvPr/>
        </p:nvGrpSpPr>
        <p:grpSpPr>
          <a:xfrm>
            <a:off x="75175" y="992691"/>
            <a:ext cx="2999520" cy="2057248"/>
            <a:chOff x="75175" y="992691"/>
            <a:chExt cx="2999520" cy="205724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73" name="Ink 172"/>
                <p14:cNvContentPartPr/>
                <p14:nvPr/>
              </p14:nvContentPartPr>
              <p14:xfrm>
                <a:off x="2833855" y="1522971"/>
                <a:ext cx="240840" cy="14436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827015" y="1516491"/>
                  <a:ext cx="252360" cy="15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74" name="Ink 173"/>
                <p14:cNvContentPartPr/>
                <p14:nvPr/>
              </p14:nvContentPartPr>
              <p14:xfrm>
                <a:off x="75175" y="992691"/>
                <a:ext cx="255960" cy="206128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67615" y="985496"/>
                  <a:ext cx="271080" cy="2205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33" name="Ink 232"/>
                <p14:cNvContentPartPr/>
                <p14:nvPr/>
              </p14:nvContentPartPr>
              <p14:xfrm>
                <a:off x="1123855" y="2848491"/>
                <a:ext cx="226440" cy="201448"/>
              </p14:xfrm>
            </p:contentPart>
          </mc:Choice>
          <mc:Fallback xmlns="">
            <p:pic>
              <p:nvPicPr>
                <p:cNvPr id="233" name="Ink 232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116295" y="2841296"/>
                  <a:ext cx="238680" cy="213319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43" name="Group 242"/>
          <p:cNvGrpSpPr/>
          <p:nvPr/>
        </p:nvGrpSpPr>
        <p:grpSpPr>
          <a:xfrm>
            <a:off x="481975" y="375139"/>
            <a:ext cx="3022920" cy="2658600"/>
            <a:chOff x="481975" y="375139"/>
            <a:chExt cx="3022920" cy="2658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87" name="Ink 186"/>
                <p14:cNvContentPartPr/>
                <p14:nvPr/>
              </p14:nvContentPartPr>
              <p14:xfrm>
                <a:off x="2837615" y="1035531"/>
                <a:ext cx="68760" cy="4284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2831495" y="1029411"/>
                  <a:ext cx="81720" cy="5580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242" name="Group 241"/>
            <p:cNvGrpSpPr/>
            <p:nvPr/>
          </p:nvGrpSpPr>
          <p:grpSpPr>
            <a:xfrm>
              <a:off x="481975" y="375139"/>
              <a:ext cx="3022920" cy="2658600"/>
              <a:chOff x="481975" y="375139"/>
              <a:chExt cx="3022920" cy="26586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36">
                <p14:nvContentPartPr>
                  <p14:cNvPr id="182" name="Ink 181"/>
                  <p14:cNvContentPartPr/>
                  <p14:nvPr/>
                </p14:nvContentPartPr>
                <p14:xfrm>
                  <a:off x="2891615" y="887931"/>
                  <a:ext cx="118080" cy="64800"/>
                </p14:xfrm>
              </p:contentPart>
            </mc:Choice>
            <mc:Fallback xmlns="">
              <p:pic>
                <p:nvPicPr>
                  <p:cNvPr id="182" name="Ink 181"/>
                  <p:cNvPicPr/>
                  <p:nvPr/>
                </p:nvPicPr>
                <p:blipFill>
                  <a:blip r:embed="rId37"/>
                  <a:stretch>
                    <a:fillRect/>
                  </a:stretch>
                </p:blipFill>
                <p:spPr>
                  <a:xfrm>
                    <a:off x="2886575" y="880731"/>
                    <a:ext cx="130320" cy="76320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241" name="Group 240"/>
              <p:cNvGrpSpPr/>
              <p:nvPr/>
            </p:nvGrpSpPr>
            <p:grpSpPr>
              <a:xfrm>
                <a:off x="481975" y="375139"/>
                <a:ext cx="3022920" cy="2658600"/>
                <a:chOff x="481975" y="375139"/>
                <a:chExt cx="3022920" cy="2658600"/>
              </a:xfrm>
            </p:grpSpPr>
            <mc:AlternateContent xmlns:mc="http://schemas.openxmlformats.org/markup-compatibility/2006" xmlns:p14="http://schemas.microsoft.com/office/powerpoint/2010/main">
              <mc:Choice Requires="p14">
                <p:contentPart p14:bwMode="auto" r:id="rId38">
                  <p14:nvContentPartPr>
                    <p14:cNvPr id="200" name="Ink 199"/>
                    <p14:cNvContentPartPr/>
                    <p14:nvPr/>
                  </p14:nvContentPartPr>
                  <p14:xfrm>
                    <a:off x="2879575" y="2700171"/>
                    <a:ext cx="30240" cy="60480"/>
                  </p14:xfrm>
                </p:contentPart>
              </mc:Choice>
              <mc:Fallback xmlns="">
                <p:pic>
                  <p:nvPicPr>
                    <p:cNvPr id="200" name="Ink 199"/>
                    <p:cNvPicPr/>
                    <p:nvPr/>
                  </p:nvPicPr>
                  <p:blipFill>
                    <a:blip r:embed="rId39"/>
                    <a:stretch>
                      <a:fillRect/>
                    </a:stretch>
                  </p:blipFill>
                  <p:spPr>
                    <a:xfrm>
                      <a:off x="2874535" y="2693691"/>
                      <a:ext cx="42120" cy="73800"/>
                    </a:xfrm>
                    <a:prstGeom prst="rect">
                      <a:avLst/>
                    </a:prstGeom>
                  </p:spPr>
                </p:pic>
              </mc:Fallback>
            </mc:AlternateContent>
            <mc:AlternateContent xmlns:mc="http://schemas.openxmlformats.org/markup-compatibility/2006" xmlns:p14="http://schemas.microsoft.com/office/powerpoint/2010/main">
              <mc:Choice Requires="p14">
                <p:contentPart p14:bwMode="auto" r:id="rId40">
                  <p14:nvContentPartPr>
                    <p14:cNvPr id="202" name="Ink 201"/>
                    <p14:cNvContentPartPr/>
                    <p14:nvPr/>
                  </p14:nvContentPartPr>
                  <p14:xfrm>
                    <a:off x="3005735" y="2775771"/>
                    <a:ext cx="50760" cy="120600"/>
                  </p14:xfrm>
                </p:contentPart>
              </mc:Choice>
              <mc:Fallback xmlns="">
                <p:pic>
                  <p:nvPicPr>
                    <p:cNvPr id="202" name="Ink 201"/>
                    <p:cNvPicPr/>
                    <p:nvPr/>
                  </p:nvPicPr>
                  <p:blipFill>
                    <a:blip r:embed="rId41"/>
                    <a:stretch>
                      <a:fillRect/>
                    </a:stretch>
                  </p:blipFill>
                  <p:spPr>
                    <a:xfrm>
                      <a:off x="2999975" y="2770011"/>
                      <a:ext cx="63720" cy="133560"/>
                    </a:xfrm>
                    <a:prstGeom prst="rect">
                      <a:avLst/>
                    </a:prstGeom>
                  </p:spPr>
                </p:pic>
              </mc:Fallback>
            </mc:AlternateContent>
            <p:grpSp>
              <p:nvGrpSpPr>
                <p:cNvPr id="240" name="Group 239"/>
                <p:cNvGrpSpPr/>
                <p:nvPr/>
              </p:nvGrpSpPr>
              <p:grpSpPr>
                <a:xfrm>
                  <a:off x="481975" y="375139"/>
                  <a:ext cx="3022920" cy="2658600"/>
                  <a:chOff x="481975" y="375139"/>
                  <a:chExt cx="3022920" cy="2658600"/>
                </a:xfrm>
              </p:grpSpPr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2">
                    <p14:nvContentPartPr>
                      <p14:cNvPr id="180" name="Ink 179"/>
                      <p14:cNvContentPartPr/>
                      <p14:nvPr/>
                    </p14:nvContentPartPr>
                    <p14:xfrm>
                      <a:off x="2796055" y="1140291"/>
                      <a:ext cx="149400" cy="108720"/>
                    </p14:xfrm>
                  </p:contentPart>
                </mc:Choice>
                <mc:Fallback xmlns="">
                  <p:pic>
                    <p:nvPicPr>
                      <p:cNvPr id="180" name="Ink 179"/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2789215" y="1133451"/>
                        <a:ext cx="161640" cy="1224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4">
                    <p14:nvContentPartPr>
                      <p14:cNvPr id="181" name="Ink 180"/>
                      <p14:cNvContentPartPr/>
                      <p14:nvPr/>
                    </p14:nvContentPartPr>
                    <p14:xfrm>
                      <a:off x="2926375" y="1067571"/>
                      <a:ext cx="113760" cy="90000"/>
                    </p14:xfrm>
                  </p:contentPart>
                </mc:Choice>
                <mc:Fallback xmlns="">
                  <p:pic>
                    <p:nvPicPr>
                      <p:cNvPr id="181" name="Ink 180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2919175" y="1060371"/>
                        <a:ext cx="12744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6">
                    <p14:nvContentPartPr>
                      <p14:cNvPr id="183" name="Ink 182"/>
                      <p14:cNvContentPartPr/>
                      <p14:nvPr/>
                    </p14:nvContentPartPr>
                    <p14:xfrm>
                      <a:off x="2927455" y="855891"/>
                      <a:ext cx="57600" cy="119520"/>
                    </p14:xfrm>
                  </p:contentPart>
                </mc:Choice>
                <mc:Fallback xmlns="">
                  <p:pic>
                    <p:nvPicPr>
                      <p:cNvPr id="183" name="Ink 182"/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2921335" y="851931"/>
                        <a:ext cx="70560" cy="130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8">
                    <p14:nvContentPartPr>
                      <p14:cNvPr id="184" name="Ink 183"/>
                      <p14:cNvContentPartPr/>
                      <p14:nvPr/>
                    </p14:nvContentPartPr>
                    <p14:xfrm>
                      <a:off x="2986855" y="684891"/>
                      <a:ext cx="33840" cy="91800"/>
                    </p14:xfrm>
                  </p:contentPart>
                </mc:Choice>
                <mc:Fallback xmlns="">
                  <p:pic>
                    <p:nvPicPr>
                      <p:cNvPr id="184" name="Ink 183"/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2980015" y="677691"/>
                        <a:ext cx="4788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0">
                    <p14:nvContentPartPr>
                      <p14:cNvPr id="185" name="Ink 184"/>
                      <p14:cNvContentPartPr/>
                      <p14:nvPr/>
                    </p14:nvContentPartPr>
                    <p14:xfrm>
                      <a:off x="3039575" y="717291"/>
                      <a:ext cx="28440" cy="79200"/>
                    </p14:xfrm>
                  </p:contentPart>
                </mc:Choice>
                <mc:Fallback xmlns="">
                  <p:pic>
                    <p:nvPicPr>
                      <p:cNvPr id="185" name="Ink 184"/>
                      <p:cNvPicPr/>
                      <p:nvPr/>
                    </p:nvPicPr>
                    <p:blipFill>
                      <a:blip r:embed="rId51"/>
                      <a:stretch>
                        <a:fillRect/>
                      </a:stretch>
                    </p:blipFill>
                    <p:spPr>
                      <a:xfrm>
                        <a:off x="3032735" y="710091"/>
                        <a:ext cx="40320" cy="93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2">
                    <p14:nvContentPartPr>
                      <p14:cNvPr id="186" name="Ink 185"/>
                      <p14:cNvContentPartPr/>
                      <p14:nvPr/>
                    </p14:nvContentPartPr>
                    <p14:xfrm>
                      <a:off x="2985775" y="547731"/>
                      <a:ext cx="170280" cy="97560"/>
                    </p14:xfrm>
                  </p:contentPart>
                </mc:Choice>
                <mc:Fallback xmlns="">
                  <p:pic>
                    <p:nvPicPr>
                      <p:cNvPr id="186" name="Ink 185"/>
                      <p:cNvPicPr/>
                      <p:nvPr/>
                    </p:nvPicPr>
                    <p:blipFill>
                      <a:blip r:embed="rId53"/>
                      <a:stretch>
                        <a:fillRect/>
                      </a:stretch>
                    </p:blipFill>
                    <p:spPr>
                      <a:xfrm>
                        <a:off x="2979295" y="540171"/>
                        <a:ext cx="184320" cy="11268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4">
                    <p14:nvContentPartPr>
                      <p14:cNvPr id="188" name="Ink 187"/>
                      <p14:cNvContentPartPr/>
                      <p14:nvPr/>
                    </p14:nvContentPartPr>
                    <p14:xfrm>
                      <a:off x="2815135" y="986211"/>
                      <a:ext cx="34200" cy="105480"/>
                    </p14:xfrm>
                  </p:contentPart>
                </mc:Choice>
                <mc:Fallback xmlns="">
                  <p:pic>
                    <p:nvPicPr>
                      <p:cNvPr id="188" name="Ink 187"/>
                      <p:cNvPicPr/>
                      <p:nvPr/>
                    </p:nvPicPr>
                    <p:blipFill>
                      <a:blip r:embed="rId55"/>
                      <a:stretch>
                        <a:fillRect/>
                      </a:stretch>
                    </p:blipFill>
                    <p:spPr>
                      <a:xfrm>
                        <a:off x="2809015" y="979371"/>
                        <a:ext cx="45000" cy="1170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6">
                    <p14:nvContentPartPr>
                      <p14:cNvPr id="198" name="Ink 197"/>
                      <p14:cNvContentPartPr/>
                      <p14:nvPr/>
                    </p14:nvContentPartPr>
                    <p14:xfrm>
                      <a:off x="2699575" y="2738691"/>
                      <a:ext cx="115560" cy="145440"/>
                    </p14:xfrm>
                  </p:contentPart>
                </mc:Choice>
                <mc:Fallback xmlns="">
                  <p:pic>
                    <p:nvPicPr>
                      <p:cNvPr id="198" name="Ink 197"/>
                      <p:cNvPicPr/>
                      <p:nvPr/>
                    </p:nvPicPr>
                    <p:blipFill>
                      <a:blip r:embed="rId57"/>
                      <a:stretch>
                        <a:fillRect/>
                      </a:stretch>
                    </p:blipFill>
                    <p:spPr>
                      <a:xfrm>
                        <a:off x="2692375" y="2731491"/>
                        <a:ext cx="129240" cy="1598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8">
                    <p14:nvContentPartPr>
                      <p14:cNvPr id="199" name="Ink 198"/>
                      <p14:cNvContentPartPr/>
                      <p14:nvPr/>
                    </p14:nvContentPartPr>
                    <p14:xfrm>
                      <a:off x="2824495" y="2836971"/>
                      <a:ext cx="91440" cy="98280"/>
                    </p14:xfrm>
                  </p:contentPart>
                </mc:Choice>
                <mc:Fallback xmlns="">
                  <p:pic>
                    <p:nvPicPr>
                      <p:cNvPr id="199" name="Ink 198"/>
                      <p:cNvPicPr/>
                      <p:nvPr/>
                    </p:nvPicPr>
                    <p:blipFill>
                      <a:blip r:embed="rId59"/>
                      <a:stretch>
                        <a:fillRect/>
                      </a:stretch>
                    </p:blipFill>
                    <p:spPr>
                      <a:xfrm>
                        <a:off x="2816935" y="2830131"/>
                        <a:ext cx="101160" cy="112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0">
                    <p14:nvContentPartPr>
                      <p14:cNvPr id="201" name="Ink 200"/>
                      <p14:cNvContentPartPr/>
                      <p14:nvPr/>
                    </p14:nvContentPartPr>
                    <p14:xfrm>
                      <a:off x="2862455" y="2683251"/>
                      <a:ext cx="109440" cy="24840"/>
                    </p14:xfrm>
                  </p:contentPart>
                </mc:Choice>
                <mc:Fallback xmlns="">
                  <p:pic>
                    <p:nvPicPr>
                      <p:cNvPr id="201" name="Ink 200"/>
                      <p:cNvPicPr/>
                      <p:nvPr/>
                    </p:nvPicPr>
                    <p:blipFill>
                      <a:blip r:embed="rId61"/>
                      <a:stretch>
                        <a:fillRect/>
                      </a:stretch>
                    </p:blipFill>
                    <p:spPr>
                      <a:xfrm>
                        <a:off x="2855975" y="2676411"/>
                        <a:ext cx="118440" cy="34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2">
                    <p14:nvContentPartPr>
                      <p14:cNvPr id="203" name="Ink 202"/>
                      <p14:cNvContentPartPr/>
                      <p14:nvPr/>
                    </p14:nvContentPartPr>
                    <p14:xfrm>
                      <a:off x="2971735" y="2805291"/>
                      <a:ext cx="100800" cy="90360"/>
                    </p14:xfrm>
                  </p:contentPart>
                </mc:Choice>
                <mc:Fallback xmlns="">
                  <p:pic>
                    <p:nvPicPr>
                      <p:cNvPr id="203" name="Ink 202"/>
                      <p:cNvPicPr/>
                      <p:nvPr/>
                    </p:nvPicPr>
                    <p:blipFill>
                      <a:blip r:embed="rId63"/>
                      <a:stretch>
                        <a:fillRect/>
                      </a:stretch>
                    </p:blipFill>
                    <p:spPr>
                      <a:xfrm>
                        <a:off x="2964535" y="2799531"/>
                        <a:ext cx="113400" cy="103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4">
                    <p14:nvContentPartPr>
                      <p14:cNvPr id="204" name="Ink 203"/>
                      <p14:cNvContentPartPr/>
                      <p14:nvPr/>
                    </p14:nvContentPartPr>
                    <p14:xfrm>
                      <a:off x="3149935" y="2868291"/>
                      <a:ext cx="70560" cy="45000"/>
                    </p14:xfrm>
                  </p:contentPart>
                </mc:Choice>
                <mc:Fallback xmlns="">
                  <p:pic>
                    <p:nvPicPr>
                      <p:cNvPr id="204" name="Ink 203"/>
                      <p:cNvPicPr/>
                      <p:nvPr/>
                    </p:nvPicPr>
                    <p:blipFill>
                      <a:blip r:embed="rId65"/>
                      <a:stretch>
                        <a:fillRect/>
                      </a:stretch>
                    </p:blipFill>
                    <p:spPr>
                      <a:xfrm>
                        <a:off x="3143815" y="2862531"/>
                        <a:ext cx="83520" cy="565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6">
                    <p14:nvContentPartPr>
                      <p14:cNvPr id="205" name="Ink 204"/>
                      <p14:cNvContentPartPr/>
                      <p14:nvPr/>
                    </p14:nvContentPartPr>
                    <p14:xfrm>
                      <a:off x="3131935" y="2926971"/>
                      <a:ext cx="77040" cy="28440"/>
                    </p14:xfrm>
                  </p:contentPart>
                </mc:Choice>
                <mc:Fallback xmlns="">
                  <p:pic>
                    <p:nvPicPr>
                      <p:cNvPr id="205" name="Ink 204"/>
                      <p:cNvPicPr/>
                      <p:nvPr/>
                    </p:nvPicPr>
                    <p:blipFill>
                      <a:blip r:embed="rId67"/>
                      <a:stretch>
                        <a:fillRect/>
                      </a:stretch>
                    </p:blipFill>
                    <p:spPr>
                      <a:xfrm>
                        <a:off x="3125815" y="2920491"/>
                        <a:ext cx="89280" cy="41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8">
                    <p14:nvContentPartPr>
                      <p14:cNvPr id="206" name="Ink 205"/>
                      <p14:cNvContentPartPr/>
                      <p14:nvPr/>
                    </p14:nvContentPartPr>
                    <p14:xfrm>
                      <a:off x="3304015" y="2805499"/>
                      <a:ext cx="79200" cy="217080"/>
                    </p14:xfrm>
                  </p:contentPart>
                </mc:Choice>
                <mc:Fallback xmlns="">
                  <p:pic>
                    <p:nvPicPr>
                      <p:cNvPr id="206" name="Ink 205"/>
                      <p:cNvPicPr/>
                      <p:nvPr/>
                    </p:nvPicPr>
                    <p:blipFill>
                      <a:blip r:embed="rId69"/>
                      <a:stretch>
                        <a:fillRect/>
                      </a:stretch>
                    </p:blipFill>
                    <p:spPr>
                      <a:xfrm>
                        <a:off x="3297175" y="2801179"/>
                        <a:ext cx="90360" cy="228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0">
                    <p14:nvContentPartPr>
                      <p14:cNvPr id="207" name="Ink 206"/>
                      <p14:cNvContentPartPr/>
                      <p14:nvPr/>
                    </p14:nvContentPartPr>
                    <p14:xfrm>
                      <a:off x="3321655" y="2917819"/>
                      <a:ext cx="86400" cy="115920"/>
                    </p14:xfrm>
                  </p:contentPart>
                </mc:Choice>
                <mc:Fallback xmlns="">
                  <p:pic>
                    <p:nvPicPr>
                      <p:cNvPr id="207" name="Ink 206"/>
                      <p:cNvPicPr/>
                      <p:nvPr/>
                    </p:nvPicPr>
                    <p:blipFill>
                      <a:blip r:embed="rId71"/>
                      <a:stretch>
                        <a:fillRect/>
                      </a:stretch>
                    </p:blipFill>
                    <p:spPr>
                      <a:xfrm>
                        <a:off x="3314815" y="2910979"/>
                        <a:ext cx="100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2">
                    <p14:nvContentPartPr>
                      <p14:cNvPr id="232" name="Ink 231"/>
                      <p14:cNvContentPartPr/>
                      <p14:nvPr/>
                    </p14:nvContentPartPr>
                    <p14:xfrm>
                      <a:off x="481975" y="1037179"/>
                      <a:ext cx="190800" cy="965880"/>
                    </p14:xfrm>
                  </p:contentPart>
                </mc:Choice>
                <mc:Fallback xmlns="">
                  <p:pic>
                    <p:nvPicPr>
                      <p:cNvPr id="232" name="Ink 231"/>
                      <p:cNvPicPr/>
                      <p:nvPr/>
                    </p:nvPicPr>
                    <p:blipFill>
                      <a:blip r:embed="rId73"/>
                      <a:stretch>
                        <a:fillRect/>
                      </a:stretch>
                    </p:blipFill>
                    <p:spPr>
                      <a:xfrm>
                        <a:off x="475135" y="1031059"/>
                        <a:ext cx="204840" cy="979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4">
                    <p14:nvContentPartPr>
                      <p14:cNvPr id="234" name="Ink 233"/>
                      <p14:cNvContentPartPr/>
                      <p14:nvPr/>
                    </p14:nvContentPartPr>
                    <p14:xfrm>
                      <a:off x="3008815" y="375139"/>
                      <a:ext cx="74520" cy="117360"/>
                    </p14:xfrm>
                  </p:contentPart>
                </mc:Choice>
                <mc:Fallback xmlns="">
                  <p:pic>
                    <p:nvPicPr>
                      <p:cNvPr id="234" name="Ink 233"/>
                      <p:cNvPicPr/>
                      <p:nvPr/>
                    </p:nvPicPr>
                    <p:blipFill>
                      <a:blip r:embed="rId75"/>
                      <a:stretch>
                        <a:fillRect/>
                      </a:stretch>
                    </p:blipFill>
                    <p:spPr>
                      <a:xfrm>
                        <a:off x="3002695" y="369379"/>
                        <a:ext cx="82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6">
                    <p14:nvContentPartPr>
                      <p14:cNvPr id="235" name="Ink 234"/>
                      <p14:cNvContentPartPr/>
                      <p14:nvPr/>
                    </p14:nvContentPartPr>
                    <p14:xfrm>
                      <a:off x="3423895" y="2804419"/>
                      <a:ext cx="81000" cy="111600"/>
                    </p14:xfrm>
                  </p:contentPart>
                </mc:Choice>
                <mc:Fallback xmlns="">
                  <p:pic>
                    <p:nvPicPr>
                      <p:cNvPr id="235" name="Ink 234"/>
                      <p:cNvPicPr/>
                      <p:nvPr/>
                    </p:nvPicPr>
                    <p:blipFill>
                      <a:blip r:embed="rId77"/>
                      <a:stretch>
                        <a:fillRect/>
                      </a:stretch>
                    </p:blipFill>
                    <p:spPr>
                      <a:xfrm>
                        <a:off x="3416695" y="2798659"/>
                        <a:ext cx="94680" cy="1231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</p:grpSp>
          </p:grp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54" name="Ink 53"/>
              <p14:cNvContentPartPr/>
              <p14:nvPr/>
            </p14:nvContentPartPr>
            <p14:xfrm>
              <a:off x="5979847" y="1957793"/>
              <a:ext cx="360" cy="3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979127" y="1955993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79" name="Group 78"/>
          <p:cNvGrpSpPr/>
          <p:nvPr/>
        </p:nvGrpSpPr>
        <p:grpSpPr>
          <a:xfrm rot="5400000">
            <a:off x="326372" y="-2026197"/>
            <a:ext cx="4900427" cy="10175976"/>
            <a:chOff x="419764" y="-1003866"/>
            <a:chExt cx="2092918" cy="4767322"/>
          </a:xfrm>
        </p:grpSpPr>
        <p:sp>
          <p:nvSpPr>
            <p:cNvPr id="77" name="Oval 76"/>
            <p:cNvSpPr/>
            <p:nvPr/>
          </p:nvSpPr>
          <p:spPr>
            <a:xfrm rot="18000000">
              <a:off x="1170692" y="1250053"/>
              <a:ext cx="591062" cy="259484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 rot="18000000">
              <a:off x="987831" y="1169775"/>
              <a:ext cx="956785" cy="420041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 rot="18000000">
              <a:off x="792601" y="1084066"/>
              <a:ext cx="1347245" cy="591459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 rot="18000000">
              <a:off x="626468" y="1011132"/>
              <a:ext cx="1679510" cy="737327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 rot="18000000">
              <a:off x="106865" y="783019"/>
              <a:ext cx="2718717" cy="1193552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 rot="18000000">
              <a:off x="-471899" y="528934"/>
              <a:ext cx="3876245" cy="1701723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/>
            <p:cNvSpPr/>
            <p:nvPr/>
          </p:nvSpPr>
          <p:spPr>
            <a:xfrm rot="18000000">
              <a:off x="-917438" y="333336"/>
              <a:ext cx="4767322" cy="2092918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1" name="Ink 80"/>
              <p14:cNvContentPartPr/>
              <p14:nvPr/>
            </p14:nvContentPartPr>
            <p14:xfrm>
              <a:off x="5761895" y="3049219"/>
              <a:ext cx="360" cy="512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757215" y="3042563"/>
                <a:ext cx="9720" cy="138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2" name="Ink 81"/>
              <p14:cNvContentPartPr/>
              <p14:nvPr/>
            </p14:nvContentPartPr>
            <p14:xfrm>
              <a:off x="5958455" y="3261979"/>
              <a:ext cx="360" cy="512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953775" y="3255323"/>
                <a:ext cx="9720" cy="138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86" name="Ink 85"/>
              <p14:cNvContentPartPr/>
              <p14:nvPr/>
            </p14:nvContentPartPr>
            <p14:xfrm>
              <a:off x="5395207" y="2065793"/>
              <a:ext cx="360" cy="3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5394487" y="2063993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99" name="Ink 98"/>
              <p14:cNvContentPartPr/>
              <p14:nvPr/>
            </p14:nvContentPartPr>
            <p14:xfrm>
              <a:off x="2613695" y="187579"/>
              <a:ext cx="62640" cy="1368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2609015" y="182899"/>
                <a:ext cx="7200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100" name="Ink 99"/>
              <p14:cNvContentPartPr/>
              <p14:nvPr/>
            </p14:nvContentPartPr>
            <p14:xfrm>
              <a:off x="4874287" y="3397073"/>
              <a:ext cx="6120" cy="403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4873567" y="3395633"/>
                <a:ext cx="756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4" name="Ink 3"/>
              <p14:cNvContentPartPr/>
              <p14:nvPr/>
            </p14:nvContentPartPr>
            <p14:xfrm>
              <a:off x="5030530" y="4579184"/>
              <a:ext cx="360" cy="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5029810" y="4577744"/>
                <a:ext cx="1800" cy="324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Oval 5"/>
          <p:cNvSpPr/>
          <p:nvPr/>
        </p:nvSpPr>
        <p:spPr>
          <a:xfrm>
            <a:off x="2137083" y="2694691"/>
            <a:ext cx="109728" cy="109728"/>
          </a:xfrm>
          <a:prstGeom prst="ellipse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>
            <a:off x="3220494" y="271165"/>
            <a:ext cx="1454565" cy="1631830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8" name="Group 237"/>
          <p:cNvGrpSpPr/>
          <p:nvPr/>
        </p:nvGrpSpPr>
        <p:grpSpPr>
          <a:xfrm>
            <a:off x="3354983" y="1095755"/>
            <a:ext cx="1122480" cy="739800"/>
            <a:chOff x="3231295" y="1600731"/>
            <a:chExt cx="1122480" cy="739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154" name="Ink 153"/>
                <p14:cNvContentPartPr/>
                <p14:nvPr/>
              </p14:nvContentPartPr>
              <p14:xfrm>
                <a:off x="3231295" y="1765611"/>
                <a:ext cx="368640" cy="35064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225175" y="1758771"/>
                  <a:ext cx="376920" cy="36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161" name="Ink 160"/>
                <p14:cNvContentPartPr/>
                <p14:nvPr/>
              </p14:nvContentPartPr>
              <p14:xfrm>
                <a:off x="3697495" y="1657971"/>
                <a:ext cx="503280" cy="68256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89935" y="1650771"/>
                  <a:ext cx="518760" cy="69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165" name="Ink 164"/>
                <p14:cNvContentPartPr/>
                <p14:nvPr/>
              </p14:nvContentPartPr>
              <p14:xfrm>
                <a:off x="4182415" y="1622691"/>
                <a:ext cx="171360" cy="66744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176295" y="1615491"/>
                  <a:ext cx="185040" cy="68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189" name="Ink 188"/>
                <p14:cNvContentPartPr/>
                <p14:nvPr/>
              </p14:nvContentPartPr>
              <p14:xfrm>
                <a:off x="4134535" y="1614051"/>
                <a:ext cx="3600" cy="6660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129855" y="1609371"/>
                  <a:ext cx="1476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190" name="Ink 189"/>
                <p14:cNvContentPartPr/>
                <p14:nvPr/>
              </p14:nvContentPartPr>
              <p14:xfrm>
                <a:off x="4069895" y="1600731"/>
                <a:ext cx="91080" cy="1512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064135" y="1593891"/>
                  <a:ext cx="10332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191" name="Ink 190"/>
                <p14:cNvContentPartPr/>
                <p14:nvPr/>
              </p14:nvContentPartPr>
              <p14:xfrm>
                <a:off x="4196815" y="1884771"/>
                <a:ext cx="3960" cy="8496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191415" y="1878651"/>
                  <a:ext cx="1620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192" name="Ink 191"/>
                <p14:cNvContentPartPr/>
                <p14:nvPr/>
              </p14:nvContentPartPr>
              <p14:xfrm>
                <a:off x="4127855" y="1873971"/>
                <a:ext cx="91440" cy="2412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121735" y="1867131"/>
                  <a:ext cx="10188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193" name="Ink 192"/>
                <p14:cNvContentPartPr/>
                <p14:nvPr/>
              </p14:nvContentPartPr>
              <p14:xfrm>
                <a:off x="4167815" y="2144331"/>
                <a:ext cx="12240" cy="5904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165295" y="2138211"/>
                  <a:ext cx="2016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194" name="Ink 193"/>
                <p14:cNvContentPartPr/>
                <p14:nvPr/>
              </p14:nvContentPartPr>
              <p14:xfrm>
                <a:off x="4133255" y="2134971"/>
                <a:ext cx="82080" cy="2736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4127135" y="2128131"/>
                  <a:ext cx="92520" cy="392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7" name="Group 6"/>
          <p:cNvGrpSpPr/>
          <p:nvPr/>
        </p:nvGrpSpPr>
        <p:grpSpPr>
          <a:xfrm>
            <a:off x="3249079" y="290273"/>
            <a:ext cx="1315430" cy="646024"/>
            <a:chOff x="3230527" y="389273"/>
            <a:chExt cx="1315430" cy="646024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44" name="Ink 43"/>
                <p14:cNvContentPartPr/>
                <p14:nvPr/>
              </p14:nvContentPartPr>
              <p14:xfrm>
                <a:off x="3729662" y="558297"/>
                <a:ext cx="75600" cy="72720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3728582" y="556137"/>
                  <a:ext cx="7740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45" name="Ink 44"/>
                <p14:cNvContentPartPr/>
                <p14:nvPr/>
              </p14:nvContentPartPr>
              <p14:xfrm>
                <a:off x="3746222" y="558297"/>
                <a:ext cx="49320" cy="10656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3745134" y="555777"/>
                  <a:ext cx="51859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46" name="Ink 45"/>
                <p14:cNvContentPartPr/>
                <p14:nvPr/>
              </p14:nvContentPartPr>
              <p14:xfrm>
                <a:off x="3836222" y="518337"/>
                <a:ext cx="5760" cy="4140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3835502" y="516177"/>
                  <a:ext cx="7560" cy="4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47" name="Ink 46"/>
                <p14:cNvContentPartPr/>
                <p14:nvPr/>
              </p14:nvContentPartPr>
              <p14:xfrm>
                <a:off x="3792662" y="512577"/>
                <a:ext cx="81000" cy="1836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3791582" y="510057"/>
                  <a:ext cx="82440" cy="2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48" name="Ink 47"/>
                <p14:cNvContentPartPr/>
                <p14:nvPr/>
              </p14:nvContentPartPr>
              <p14:xfrm>
                <a:off x="3891302" y="457497"/>
                <a:ext cx="99360" cy="16380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3889862" y="454977"/>
                  <a:ext cx="101880" cy="16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49" name="Ink 48"/>
                <p14:cNvContentPartPr/>
                <p14:nvPr/>
              </p14:nvContentPartPr>
              <p14:xfrm>
                <a:off x="3936302" y="584937"/>
                <a:ext cx="52560" cy="7344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3934862" y="583137"/>
                  <a:ext cx="55080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50" name="Ink 49"/>
                <p14:cNvContentPartPr/>
                <p14:nvPr/>
              </p14:nvContentPartPr>
              <p14:xfrm>
                <a:off x="4020542" y="545697"/>
                <a:ext cx="54720" cy="80280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4019462" y="543537"/>
                  <a:ext cx="5688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51" name="Ink 50"/>
                <p14:cNvContentPartPr/>
                <p14:nvPr/>
              </p14:nvContentPartPr>
              <p14:xfrm>
                <a:off x="4013342" y="541377"/>
                <a:ext cx="71280" cy="11844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4012982" y="539217"/>
                  <a:ext cx="7272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52" name="Ink 51"/>
                <p14:cNvContentPartPr/>
                <p14:nvPr/>
              </p14:nvContentPartPr>
              <p14:xfrm>
                <a:off x="4132142" y="582777"/>
                <a:ext cx="80280" cy="1404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4131062" y="582057"/>
                  <a:ext cx="8208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53" name="Ink 52"/>
                <p14:cNvContentPartPr/>
                <p14:nvPr/>
              </p14:nvContentPartPr>
              <p14:xfrm>
                <a:off x="4168142" y="566217"/>
                <a:ext cx="20520" cy="6048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4167782" y="564057"/>
                  <a:ext cx="21960" cy="6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57" name="Ink 56"/>
                <p14:cNvContentPartPr/>
                <p14:nvPr/>
              </p14:nvContentPartPr>
              <p14:xfrm>
                <a:off x="4376757" y="528777"/>
                <a:ext cx="81720" cy="5760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4375677" y="527697"/>
                  <a:ext cx="82800" cy="6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58" name="Ink 57"/>
                <p14:cNvContentPartPr/>
                <p14:nvPr/>
              </p14:nvContentPartPr>
              <p14:xfrm>
                <a:off x="4464597" y="535977"/>
                <a:ext cx="72000" cy="11160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4463517" y="534897"/>
                  <a:ext cx="74520" cy="11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59" name="Ink 58"/>
                <p14:cNvContentPartPr/>
                <p14:nvPr/>
              </p14:nvContentPartPr>
              <p14:xfrm>
                <a:off x="4427157" y="546057"/>
                <a:ext cx="118800" cy="13644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4426437" y="544257"/>
                  <a:ext cx="120600" cy="13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62" name="Ink 61"/>
                <p14:cNvContentPartPr/>
                <p14:nvPr/>
              </p14:nvContentPartPr>
              <p14:xfrm>
                <a:off x="3335997" y="867537"/>
                <a:ext cx="72720" cy="11844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3334557" y="865377"/>
                  <a:ext cx="7524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63" name="Ink 62"/>
                <p14:cNvContentPartPr/>
                <p14:nvPr/>
              </p14:nvContentPartPr>
              <p14:xfrm>
                <a:off x="3436437" y="973017"/>
                <a:ext cx="4320" cy="2160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3435717" y="971577"/>
                  <a:ext cx="612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64" name="Ink 63"/>
                <p14:cNvContentPartPr/>
                <p14:nvPr/>
              </p14:nvContentPartPr>
              <p14:xfrm>
                <a:off x="3492597" y="845217"/>
                <a:ext cx="30240" cy="16452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3491517" y="843057"/>
                  <a:ext cx="31680" cy="16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65" name="Ink 64"/>
                <p14:cNvContentPartPr/>
                <p14:nvPr/>
              </p14:nvContentPartPr>
              <p14:xfrm>
                <a:off x="3463077" y="921897"/>
                <a:ext cx="72720" cy="828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3461997" y="919737"/>
                  <a:ext cx="7416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66" name="Ink 65"/>
                <p14:cNvContentPartPr/>
                <p14:nvPr/>
              </p14:nvContentPartPr>
              <p14:xfrm>
                <a:off x="3577557" y="982737"/>
                <a:ext cx="8280" cy="2052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3577197" y="980577"/>
                  <a:ext cx="9720" cy="2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">
              <p14:nvContentPartPr>
                <p14:cNvPr id="68" name="Ink 67"/>
                <p14:cNvContentPartPr/>
                <p14:nvPr/>
              </p14:nvContentPartPr>
              <p14:xfrm>
                <a:off x="3788877" y="799137"/>
                <a:ext cx="88200" cy="225360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3787437" y="796977"/>
                  <a:ext cx="90720" cy="23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0">
              <p14:nvContentPartPr>
                <p14:cNvPr id="69" name="Ink 68"/>
                <p14:cNvContentPartPr/>
                <p14:nvPr/>
              </p14:nvContentPartPr>
              <p14:xfrm>
                <a:off x="3855837" y="810657"/>
                <a:ext cx="47160" cy="22464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3854397" y="808497"/>
                  <a:ext cx="50040" cy="22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2">
              <p14:nvContentPartPr>
                <p14:cNvPr id="70" name="Ink 69"/>
                <p14:cNvContentPartPr/>
                <p14:nvPr/>
              </p14:nvContentPartPr>
              <p14:xfrm>
                <a:off x="3820557" y="940977"/>
                <a:ext cx="110520" cy="1404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3819477" y="939537"/>
                  <a:ext cx="111960" cy="1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71" name="Ink 70"/>
                <p14:cNvContentPartPr/>
                <p14:nvPr/>
              </p14:nvContentPartPr>
              <p14:xfrm>
                <a:off x="4032597" y="892377"/>
                <a:ext cx="69120" cy="6588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4031157" y="890577"/>
                  <a:ext cx="70920" cy="6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72" name="Ink 71"/>
                <p14:cNvContentPartPr/>
                <p14:nvPr/>
              </p14:nvContentPartPr>
              <p14:xfrm>
                <a:off x="4000197" y="892737"/>
                <a:ext cx="95040" cy="11952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4000197" y="890937"/>
                  <a:ext cx="95760" cy="12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73" name="Ink 72"/>
                <p14:cNvContentPartPr/>
                <p14:nvPr/>
              </p14:nvContentPartPr>
              <p14:xfrm>
                <a:off x="4192437" y="866457"/>
                <a:ext cx="72000" cy="9072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4190997" y="863937"/>
                  <a:ext cx="7488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0">
              <p14:nvContentPartPr>
                <p14:cNvPr id="74" name="Ink 73"/>
                <p14:cNvContentPartPr/>
                <p14:nvPr/>
              </p14:nvContentPartPr>
              <p14:xfrm>
                <a:off x="4175877" y="966537"/>
                <a:ext cx="77040" cy="3312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4174797" y="964377"/>
                  <a:ext cx="79200" cy="3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2">
              <p14:nvContentPartPr>
                <p14:cNvPr id="75" name="Ink 74"/>
                <p14:cNvContentPartPr/>
                <p14:nvPr/>
              </p14:nvContentPartPr>
              <p14:xfrm>
                <a:off x="4368477" y="791217"/>
                <a:ext cx="11520" cy="17964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4367397" y="789057"/>
                  <a:ext cx="13680" cy="18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4">
              <p14:nvContentPartPr>
                <p14:cNvPr id="76" name="Ink 75"/>
                <p14:cNvContentPartPr/>
                <p14:nvPr/>
              </p14:nvContentPartPr>
              <p14:xfrm>
                <a:off x="4374597" y="890217"/>
                <a:ext cx="81720" cy="9216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4374597" y="887697"/>
                  <a:ext cx="83160" cy="9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6">
              <p14:nvContentPartPr>
                <p14:cNvPr id="91" name="Ink 90"/>
                <p14:cNvContentPartPr/>
                <p14:nvPr/>
              </p14:nvContentPartPr>
              <p14:xfrm>
                <a:off x="3230527" y="527873"/>
                <a:ext cx="135000" cy="10944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3229447" y="526793"/>
                  <a:ext cx="136800" cy="11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8">
              <p14:nvContentPartPr>
                <p14:cNvPr id="92" name="Ink 91"/>
                <p14:cNvContentPartPr/>
                <p14:nvPr/>
              </p14:nvContentPartPr>
              <p14:xfrm>
                <a:off x="3399367" y="573953"/>
                <a:ext cx="10440" cy="4896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3398287" y="571793"/>
                  <a:ext cx="12600" cy="5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93" name="Ink 92"/>
                <p14:cNvContentPartPr/>
                <p14:nvPr/>
              </p14:nvContentPartPr>
              <p14:xfrm>
                <a:off x="3415207" y="514553"/>
                <a:ext cx="10800" cy="1620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3414847" y="512393"/>
                  <a:ext cx="1224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94" name="Ink 93"/>
                <p14:cNvContentPartPr/>
                <p14:nvPr/>
              </p14:nvContentPartPr>
              <p14:xfrm>
                <a:off x="3442207" y="537233"/>
                <a:ext cx="90720" cy="8460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3441127" y="534713"/>
                  <a:ext cx="92880" cy="8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4">
              <p14:nvContentPartPr>
                <p14:cNvPr id="95" name="Ink 94"/>
                <p14:cNvContentPartPr/>
                <p14:nvPr/>
              </p14:nvContentPartPr>
              <p14:xfrm>
                <a:off x="3625447" y="389273"/>
                <a:ext cx="28800" cy="10764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3624367" y="386753"/>
                  <a:ext cx="30960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6">
              <p14:nvContentPartPr>
                <p14:cNvPr id="96" name="Ink 95"/>
                <p14:cNvContentPartPr/>
                <p14:nvPr/>
              </p14:nvContentPartPr>
              <p14:xfrm>
                <a:off x="3593047" y="550553"/>
                <a:ext cx="86400" cy="1116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3591967" y="548393"/>
                  <a:ext cx="8856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8">
              <p14:nvContentPartPr>
                <p14:cNvPr id="97" name="Ink 96"/>
                <p14:cNvContentPartPr/>
                <p14:nvPr/>
              </p14:nvContentPartPr>
              <p14:xfrm>
                <a:off x="3608527" y="599873"/>
                <a:ext cx="92880" cy="12240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3607447" y="597713"/>
                  <a:ext cx="94680" cy="1267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60" name="Ink 59"/>
              <p14:cNvContentPartPr/>
              <p14:nvPr/>
            </p14:nvContentPartPr>
            <p14:xfrm>
              <a:off x="3395631" y="1311464"/>
              <a:ext cx="337366" cy="290435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389870" y="1304626"/>
                <a:ext cx="349968" cy="3008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06" name="Ink 105"/>
              <p14:cNvContentPartPr/>
              <p14:nvPr/>
            </p14:nvContentPartPr>
            <p14:xfrm>
              <a:off x="4265603" y="454797"/>
              <a:ext cx="30960" cy="24156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4265603" y="452997"/>
                <a:ext cx="32040" cy="2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07" name="Ink 106"/>
              <p14:cNvContentPartPr/>
              <p14:nvPr/>
            </p14:nvContentPartPr>
            <p14:xfrm>
              <a:off x="4274963" y="440037"/>
              <a:ext cx="99000" cy="11844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4274243" y="438957"/>
                <a:ext cx="100800" cy="12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108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Reminder: least squares</a:t>
            </a:r>
            <a:endParaRPr lang="en-US" dirty="0"/>
          </a:p>
        </p:txBody>
      </p:sp>
      <p:graphicFrame>
        <p:nvGraphicFramePr>
          <p:cNvPr id="5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8650856"/>
              </p:ext>
            </p:extLst>
          </p:nvPr>
        </p:nvGraphicFramePr>
        <p:xfrm>
          <a:off x="671717" y="326001"/>
          <a:ext cx="1893005" cy="14466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3620"/>
                <a:gridCol w="218810"/>
                <a:gridCol w="207225"/>
                <a:gridCol w="207225"/>
                <a:gridCol w="207225"/>
                <a:gridCol w="207225"/>
                <a:gridCol w="207225"/>
                <a:gridCol w="207225"/>
                <a:gridCol w="207225"/>
              </a:tblGrid>
              <a:tr h="206665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06665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06665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06665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06665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06665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06665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6" name="Прямая соединительная линия 5"/>
          <p:cNvCxnSpPr/>
          <p:nvPr/>
        </p:nvCxnSpPr>
        <p:spPr>
          <a:xfrm flipV="1">
            <a:off x="1200468" y="402455"/>
            <a:ext cx="1364253" cy="1364253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8"/>
          <p:cNvCxnSpPr/>
          <p:nvPr/>
        </p:nvCxnSpPr>
        <p:spPr>
          <a:xfrm flipV="1">
            <a:off x="1999236" y="795272"/>
            <a:ext cx="163693" cy="171878"/>
          </a:xfrm>
          <a:prstGeom prst="line">
            <a:avLst/>
          </a:prstGeom>
          <a:ln w="28575">
            <a:solidFill>
              <a:schemeClr val="accent2"/>
            </a:solidFill>
            <a:headEnd type="arrow" w="sm" len="sm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Двойные круглые скобки 10"/>
          <p:cNvSpPr/>
          <p:nvPr/>
        </p:nvSpPr>
        <p:spPr>
          <a:xfrm>
            <a:off x="1945248" y="1973062"/>
            <a:ext cx="1093501" cy="1283283"/>
          </a:xfrm>
          <a:prstGeom prst="bracketPair">
            <a:avLst>
              <a:gd name="adj" fmla="val 8537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9" name="Прямоугольник 11"/>
          <p:cNvSpPr/>
          <p:nvPr/>
        </p:nvSpPr>
        <p:spPr>
          <a:xfrm rot="5400000">
            <a:off x="2696856" y="2560564"/>
            <a:ext cx="1136299" cy="214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CT IMAGE</a:t>
            </a:r>
            <a:endParaRPr lang="en-US" sz="1600" dirty="0"/>
          </a:p>
        </p:txBody>
      </p:sp>
      <p:sp>
        <p:nvSpPr>
          <p:cNvPr id="10" name="Прямоугольник 12"/>
          <p:cNvSpPr/>
          <p:nvPr/>
        </p:nvSpPr>
        <p:spPr>
          <a:xfrm rot="5400000">
            <a:off x="3244142" y="2533455"/>
            <a:ext cx="1335119" cy="214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SINOGRAM</a:t>
            </a:r>
            <a:endParaRPr lang="en-US" sz="1600" dirty="0"/>
          </a:p>
        </p:txBody>
      </p:sp>
      <p:sp>
        <p:nvSpPr>
          <p:cNvPr id="11" name="Прямоугольник 13"/>
          <p:cNvSpPr/>
          <p:nvPr/>
        </p:nvSpPr>
        <p:spPr>
          <a:xfrm rot="5400000">
            <a:off x="3768300" y="2533453"/>
            <a:ext cx="1335118" cy="2143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NOISE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50374" y="2291537"/>
            <a:ext cx="4219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+</a:t>
            </a:r>
            <a:endParaRPr lang="en-US"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3394901" y="2315667"/>
            <a:ext cx="4219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14" name="Прямоугольник 16"/>
          <p:cNvSpPr/>
          <p:nvPr/>
        </p:nvSpPr>
        <p:spPr>
          <a:xfrm>
            <a:off x="1945248" y="2235141"/>
            <a:ext cx="1093501" cy="17862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Прямоугольник 17"/>
          <p:cNvSpPr/>
          <p:nvPr/>
        </p:nvSpPr>
        <p:spPr>
          <a:xfrm>
            <a:off x="3816811" y="2235141"/>
            <a:ext cx="189781" cy="178626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6" name="Прямоугольник 18"/>
          <p:cNvSpPr/>
          <p:nvPr/>
        </p:nvSpPr>
        <p:spPr>
          <a:xfrm>
            <a:off x="2564722" y="2235141"/>
            <a:ext cx="94891" cy="178626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Прямоугольник 22"/>
          <p:cNvSpPr/>
          <p:nvPr/>
        </p:nvSpPr>
        <p:spPr>
          <a:xfrm>
            <a:off x="2139974" y="2235141"/>
            <a:ext cx="94891" cy="178626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8" name="Прямоугольник 23"/>
          <p:cNvSpPr/>
          <p:nvPr/>
        </p:nvSpPr>
        <p:spPr>
          <a:xfrm>
            <a:off x="2817764" y="2235141"/>
            <a:ext cx="94891" cy="178626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Прямоугольник 24"/>
          <p:cNvSpPr/>
          <p:nvPr/>
        </p:nvSpPr>
        <p:spPr>
          <a:xfrm>
            <a:off x="2234865" y="2235141"/>
            <a:ext cx="94891" cy="1786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Прямоугольник 25"/>
          <p:cNvSpPr/>
          <p:nvPr/>
        </p:nvSpPr>
        <p:spPr>
          <a:xfrm>
            <a:off x="2659613" y="2235141"/>
            <a:ext cx="94891" cy="1786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23" name="Рисунок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857" y="963390"/>
            <a:ext cx="689082" cy="689083"/>
          </a:xfrm>
          <a:prstGeom prst="rect">
            <a:avLst/>
          </a:prstGeom>
        </p:spPr>
      </p:pic>
      <p:pic>
        <p:nvPicPr>
          <p:cNvPr id="24" name="Рисунок 4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6" t="7262" r="10427" b="12277"/>
          <a:stretch/>
        </p:blipFill>
        <p:spPr>
          <a:xfrm>
            <a:off x="3732412" y="963390"/>
            <a:ext cx="732549" cy="574137"/>
          </a:xfrm>
          <a:prstGeom prst="rect">
            <a:avLst/>
          </a:prstGeom>
        </p:spPr>
      </p:pic>
      <p:sp>
        <p:nvSpPr>
          <p:cNvPr id="26" name="Прямоугольник 30"/>
          <p:cNvSpPr/>
          <p:nvPr/>
        </p:nvSpPr>
        <p:spPr>
          <a:xfrm>
            <a:off x="2564722" y="2235140"/>
            <a:ext cx="94891" cy="178626"/>
          </a:xfrm>
          <a:prstGeom prst="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7" name="Ink 36"/>
              <p14:cNvContentPartPr/>
              <p14:nvPr/>
            </p14:nvContentPartPr>
            <p14:xfrm>
              <a:off x="3332078" y="432347"/>
              <a:ext cx="14040" cy="25200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30998" y="430547"/>
                <a:ext cx="16200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8" name="Ink 37"/>
              <p14:cNvContentPartPr/>
              <p14:nvPr/>
            </p14:nvContentPartPr>
            <p14:xfrm>
              <a:off x="3402998" y="428747"/>
              <a:ext cx="33120" cy="24660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401918" y="426587"/>
                <a:ext cx="3528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9" name="Ink 38"/>
              <p14:cNvContentPartPr/>
              <p14:nvPr/>
            </p14:nvContentPartPr>
            <p14:xfrm>
              <a:off x="3531878" y="470147"/>
              <a:ext cx="127440" cy="1674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530798" y="468347"/>
                <a:ext cx="12960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0" name="Ink 39"/>
              <p14:cNvContentPartPr/>
              <p14:nvPr/>
            </p14:nvContentPartPr>
            <p14:xfrm>
              <a:off x="3569318" y="469427"/>
              <a:ext cx="75240" cy="18324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68238" y="467267"/>
                <a:ext cx="7668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41" name="Ink 40"/>
              <p14:cNvContentPartPr/>
              <p14:nvPr/>
            </p14:nvContentPartPr>
            <p14:xfrm>
              <a:off x="3717638" y="439547"/>
              <a:ext cx="12240" cy="6876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716558" y="437387"/>
                <a:ext cx="1332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42" name="Ink 41"/>
              <p14:cNvContentPartPr/>
              <p14:nvPr/>
            </p14:nvContentPartPr>
            <p14:xfrm>
              <a:off x="3684158" y="423347"/>
              <a:ext cx="86040" cy="180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683078" y="420827"/>
                <a:ext cx="878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3" name="Ink 42"/>
              <p14:cNvContentPartPr/>
              <p14:nvPr/>
            </p14:nvContentPartPr>
            <p14:xfrm>
              <a:off x="3790718" y="509747"/>
              <a:ext cx="151200" cy="11988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789638" y="507587"/>
                <a:ext cx="15336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4" name="Ink 43"/>
              <p14:cNvContentPartPr/>
              <p14:nvPr/>
            </p14:nvContentPartPr>
            <p14:xfrm>
              <a:off x="4011398" y="567347"/>
              <a:ext cx="73080" cy="129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010678" y="564827"/>
                <a:ext cx="7488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5" name="Ink 44"/>
              <p14:cNvContentPartPr/>
              <p14:nvPr/>
            </p14:nvContentPartPr>
            <p14:xfrm>
              <a:off x="4167278" y="513707"/>
              <a:ext cx="81720" cy="2397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166558" y="511547"/>
                <a:ext cx="8352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46" name="Ink 45"/>
              <p14:cNvContentPartPr/>
              <p14:nvPr/>
            </p14:nvContentPartPr>
            <p14:xfrm>
              <a:off x="4315238" y="435947"/>
              <a:ext cx="9720" cy="20160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314158" y="433787"/>
                <a:ext cx="1188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47" name="Ink 46"/>
              <p14:cNvContentPartPr/>
              <p14:nvPr/>
            </p14:nvContentPartPr>
            <p14:xfrm>
              <a:off x="4371758" y="435227"/>
              <a:ext cx="19440" cy="22860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371038" y="433427"/>
                <a:ext cx="2088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48" name="Ink 47"/>
              <p14:cNvContentPartPr/>
              <p14:nvPr/>
            </p14:nvContentPartPr>
            <p14:xfrm>
              <a:off x="4425398" y="401027"/>
              <a:ext cx="42480" cy="11196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425038" y="398867"/>
                <a:ext cx="4392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53" name="Ink 52"/>
              <p14:cNvContentPartPr/>
              <p14:nvPr/>
            </p14:nvContentPartPr>
            <p14:xfrm>
              <a:off x="2706038" y="501107"/>
              <a:ext cx="448200" cy="33840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2703518" y="498947"/>
                <a:ext cx="451440" cy="3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54" name="Ink 53"/>
              <p14:cNvContentPartPr/>
              <p14:nvPr/>
            </p14:nvContentPartPr>
            <p14:xfrm>
              <a:off x="3221168" y="368553"/>
              <a:ext cx="48600" cy="16092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220808" y="366393"/>
                <a:ext cx="5004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55" name="Ink 54"/>
              <p14:cNvContentPartPr/>
              <p14:nvPr/>
            </p14:nvContentPartPr>
            <p14:xfrm>
              <a:off x="3197408" y="591393"/>
              <a:ext cx="118800" cy="1728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3196328" y="589233"/>
                <a:ext cx="12096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56" name="Ink 55"/>
              <p14:cNvContentPartPr/>
              <p14:nvPr/>
            </p14:nvContentPartPr>
            <p14:xfrm>
              <a:off x="3202088" y="657993"/>
              <a:ext cx="143280" cy="12744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201008" y="655833"/>
                <a:ext cx="14472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88" name="Ink 87"/>
              <p14:cNvContentPartPr/>
              <p14:nvPr/>
            </p14:nvContentPartPr>
            <p14:xfrm>
              <a:off x="2379180" y="2692203"/>
              <a:ext cx="187920" cy="24264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2379180" y="2691843"/>
                <a:ext cx="18900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89" name="Ink 88"/>
              <p14:cNvContentPartPr/>
              <p14:nvPr/>
            </p14:nvContentPartPr>
            <p14:xfrm>
              <a:off x="2360460" y="2693283"/>
              <a:ext cx="212760" cy="26460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2359740" y="2692203"/>
                <a:ext cx="21384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90" name="Ink 89"/>
              <p14:cNvContentPartPr/>
              <p14:nvPr/>
            </p14:nvContentPartPr>
            <p14:xfrm>
              <a:off x="2686620" y="2638923"/>
              <a:ext cx="6120" cy="11376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2685540" y="2637123"/>
                <a:ext cx="7560" cy="11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91" name="Ink 90"/>
              <p14:cNvContentPartPr/>
              <p14:nvPr/>
            </p14:nvContentPartPr>
            <p14:xfrm>
              <a:off x="2634780" y="2647563"/>
              <a:ext cx="105840" cy="1440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2633700" y="2645403"/>
                <a:ext cx="10728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92" name="Ink 91"/>
              <p14:cNvContentPartPr/>
              <p14:nvPr/>
            </p14:nvContentPartPr>
            <p14:xfrm>
              <a:off x="3155700" y="1898403"/>
              <a:ext cx="187560" cy="11700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3154980" y="1896963"/>
                <a:ext cx="18936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93" name="Ink 92"/>
              <p14:cNvContentPartPr/>
              <p14:nvPr/>
            </p14:nvContentPartPr>
            <p14:xfrm>
              <a:off x="3855900" y="1702203"/>
              <a:ext cx="153360" cy="2156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3855540" y="1700763"/>
                <a:ext cx="154440" cy="21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413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Constrained least squares</a:t>
            </a:r>
            <a:endParaRPr lang="en-US" dirty="0"/>
          </a:p>
        </p:txBody>
      </p:sp>
      <p:sp>
        <p:nvSpPr>
          <p:cNvPr id="8" name="Двойные круглые скобки 10"/>
          <p:cNvSpPr/>
          <p:nvPr/>
        </p:nvSpPr>
        <p:spPr>
          <a:xfrm>
            <a:off x="1945248" y="1973062"/>
            <a:ext cx="1093501" cy="1283283"/>
          </a:xfrm>
          <a:prstGeom prst="bracketPair">
            <a:avLst>
              <a:gd name="adj" fmla="val 8537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9" name="Прямоугольник 11"/>
          <p:cNvSpPr/>
          <p:nvPr/>
        </p:nvSpPr>
        <p:spPr>
          <a:xfrm rot="5400000">
            <a:off x="2696856" y="2560564"/>
            <a:ext cx="1136299" cy="214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CT IMAGE</a:t>
            </a:r>
            <a:endParaRPr lang="en-US" sz="1600" dirty="0"/>
          </a:p>
        </p:txBody>
      </p:sp>
      <p:sp>
        <p:nvSpPr>
          <p:cNvPr id="10" name="Прямоугольник 12"/>
          <p:cNvSpPr/>
          <p:nvPr/>
        </p:nvSpPr>
        <p:spPr>
          <a:xfrm rot="5400000">
            <a:off x="3244142" y="2533455"/>
            <a:ext cx="1335119" cy="214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SINOGRAM</a:t>
            </a:r>
            <a:endParaRPr lang="en-US" sz="1600" dirty="0"/>
          </a:p>
        </p:txBody>
      </p:sp>
      <p:sp>
        <p:nvSpPr>
          <p:cNvPr id="11" name="Прямоугольник 13"/>
          <p:cNvSpPr/>
          <p:nvPr/>
        </p:nvSpPr>
        <p:spPr>
          <a:xfrm rot="5400000">
            <a:off x="3768300" y="2533453"/>
            <a:ext cx="1335118" cy="2143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NOISE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50374" y="2291537"/>
            <a:ext cx="4219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+</a:t>
            </a:r>
            <a:endParaRPr lang="en-US"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3394901" y="2315667"/>
            <a:ext cx="4219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14" name="Прямоугольник 16"/>
          <p:cNvSpPr/>
          <p:nvPr/>
        </p:nvSpPr>
        <p:spPr>
          <a:xfrm>
            <a:off x="1945248" y="2235141"/>
            <a:ext cx="1093501" cy="178626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Прямоугольник 17"/>
          <p:cNvSpPr/>
          <p:nvPr/>
        </p:nvSpPr>
        <p:spPr>
          <a:xfrm>
            <a:off x="3816811" y="2235141"/>
            <a:ext cx="189781" cy="178626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6" name="Прямоугольник 18"/>
          <p:cNvSpPr/>
          <p:nvPr/>
        </p:nvSpPr>
        <p:spPr>
          <a:xfrm>
            <a:off x="2564722" y="2235141"/>
            <a:ext cx="94891" cy="178626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Прямоугольник 22"/>
          <p:cNvSpPr/>
          <p:nvPr/>
        </p:nvSpPr>
        <p:spPr>
          <a:xfrm>
            <a:off x="2139974" y="2235141"/>
            <a:ext cx="94891" cy="178626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8" name="Прямоугольник 23"/>
          <p:cNvSpPr/>
          <p:nvPr/>
        </p:nvSpPr>
        <p:spPr>
          <a:xfrm>
            <a:off x="2817764" y="2235141"/>
            <a:ext cx="94891" cy="178626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Прямоугольник 24"/>
          <p:cNvSpPr/>
          <p:nvPr/>
        </p:nvSpPr>
        <p:spPr>
          <a:xfrm>
            <a:off x="2234865" y="2235141"/>
            <a:ext cx="94891" cy="1786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Прямоугольник 25"/>
          <p:cNvSpPr/>
          <p:nvPr/>
        </p:nvSpPr>
        <p:spPr>
          <a:xfrm>
            <a:off x="2659613" y="2235141"/>
            <a:ext cx="94891" cy="1786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23" name="Рисунок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857" y="963390"/>
            <a:ext cx="689082" cy="689083"/>
          </a:xfrm>
          <a:prstGeom prst="rect">
            <a:avLst/>
          </a:prstGeom>
        </p:spPr>
      </p:pic>
      <p:pic>
        <p:nvPicPr>
          <p:cNvPr id="24" name="Рисунок 4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6" t="7262" r="10427" b="12277"/>
          <a:stretch/>
        </p:blipFill>
        <p:spPr>
          <a:xfrm>
            <a:off x="3732412" y="963390"/>
            <a:ext cx="732549" cy="574137"/>
          </a:xfrm>
          <a:prstGeom prst="rect">
            <a:avLst/>
          </a:prstGeom>
        </p:spPr>
      </p:pic>
      <p:sp>
        <p:nvSpPr>
          <p:cNvPr id="26" name="Прямоугольник 30"/>
          <p:cNvSpPr/>
          <p:nvPr/>
        </p:nvSpPr>
        <p:spPr>
          <a:xfrm>
            <a:off x="2564722" y="2235140"/>
            <a:ext cx="94891" cy="178626"/>
          </a:xfrm>
          <a:prstGeom prst="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7" name="Ink 36"/>
              <p14:cNvContentPartPr/>
              <p14:nvPr/>
            </p14:nvContentPartPr>
            <p14:xfrm>
              <a:off x="3332078" y="432347"/>
              <a:ext cx="14040" cy="25200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30998" y="430547"/>
                <a:ext cx="16200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8" name="Ink 37"/>
              <p14:cNvContentPartPr/>
              <p14:nvPr/>
            </p14:nvContentPartPr>
            <p14:xfrm>
              <a:off x="3402998" y="428747"/>
              <a:ext cx="33120" cy="24660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401918" y="426587"/>
                <a:ext cx="3528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9" name="Ink 38"/>
              <p14:cNvContentPartPr/>
              <p14:nvPr/>
            </p14:nvContentPartPr>
            <p14:xfrm>
              <a:off x="3531878" y="470147"/>
              <a:ext cx="127440" cy="1674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530798" y="468347"/>
                <a:ext cx="12960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0" name="Ink 39"/>
              <p14:cNvContentPartPr/>
              <p14:nvPr/>
            </p14:nvContentPartPr>
            <p14:xfrm>
              <a:off x="3569318" y="469427"/>
              <a:ext cx="75240" cy="18324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68238" y="467267"/>
                <a:ext cx="7668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41" name="Ink 40"/>
              <p14:cNvContentPartPr/>
              <p14:nvPr/>
            </p14:nvContentPartPr>
            <p14:xfrm>
              <a:off x="3717638" y="439547"/>
              <a:ext cx="12240" cy="6876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716558" y="437387"/>
                <a:ext cx="1332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42" name="Ink 41"/>
              <p14:cNvContentPartPr/>
              <p14:nvPr/>
            </p14:nvContentPartPr>
            <p14:xfrm>
              <a:off x="3684158" y="423347"/>
              <a:ext cx="86040" cy="180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683078" y="420827"/>
                <a:ext cx="878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3" name="Ink 42"/>
              <p14:cNvContentPartPr/>
              <p14:nvPr/>
            </p14:nvContentPartPr>
            <p14:xfrm>
              <a:off x="3790718" y="509747"/>
              <a:ext cx="151200" cy="11988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789638" y="507587"/>
                <a:ext cx="15336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4" name="Ink 43"/>
              <p14:cNvContentPartPr/>
              <p14:nvPr/>
            </p14:nvContentPartPr>
            <p14:xfrm>
              <a:off x="4011398" y="567347"/>
              <a:ext cx="73080" cy="129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010678" y="564827"/>
                <a:ext cx="7488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5" name="Ink 44"/>
              <p14:cNvContentPartPr/>
              <p14:nvPr/>
            </p14:nvContentPartPr>
            <p14:xfrm>
              <a:off x="4167278" y="513707"/>
              <a:ext cx="81720" cy="2397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166558" y="511547"/>
                <a:ext cx="8352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46" name="Ink 45"/>
              <p14:cNvContentPartPr/>
              <p14:nvPr/>
            </p14:nvContentPartPr>
            <p14:xfrm>
              <a:off x="4315238" y="435947"/>
              <a:ext cx="9720" cy="20160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314158" y="433787"/>
                <a:ext cx="1188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47" name="Ink 46"/>
              <p14:cNvContentPartPr/>
              <p14:nvPr/>
            </p14:nvContentPartPr>
            <p14:xfrm>
              <a:off x="4371758" y="435227"/>
              <a:ext cx="19440" cy="22860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371038" y="433427"/>
                <a:ext cx="2088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48" name="Ink 47"/>
              <p14:cNvContentPartPr/>
              <p14:nvPr/>
            </p14:nvContentPartPr>
            <p14:xfrm>
              <a:off x="4425398" y="401027"/>
              <a:ext cx="42480" cy="11196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425038" y="398867"/>
                <a:ext cx="4392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54" name="Ink 53"/>
              <p14:cNvContentPartPr/>
              <p14:nvPr/>
            </p14:nvContentPartPr>
            <p14:xfrm>
              <a:off x="3221168" y="368553"/>
              <a:ext cx="48600" cy="16092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3220808" y="366393"/>
                <a:ext cx="5004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55" name="Ink 54"/>
              <p14:cNvContentPartPr/>
              <p14:nvPr/>
            </p14:nvContentPartPr>
            <p14:xfrm>
              <a:off x="3197408" y="591393"/>
              <a:ext cx="118800" cy="1728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196328" y="589233"/>
                <a:ext cx="12096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56" name="Ink 55"/>
              <p14:cNvContentPartPr/>
              <p14:nvPr/>
            </p14:nvContentPartPr>
            <p14:xfrm>
              <a:off x="3202088" y="657993"/>
              <a:ext cx="143280" cy="12744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3201008" y="655833"/>
                <a:ext cx="14472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57" name="Ink 56"/>
              <p14:cNvContentPartPr/>
              <p14:nvPr/>
            </p14:nvContentPartPr>
            <p14:xfrm>
              <a:off x="54968" y="598928"/>
              <a:ext cx="154800" cy="16272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3888" y="596768"/>
                <a:ext cx="15588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58" name="Ink 57"/>
              <p14:cNvContentPartPr/>
              <p14:nvPr/>
            </p14:nvContentPartPr>
            <p14:xfrm>
              <a:off x="270608" y="688208"/>
              <a:ext cx="5040" cy="5976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269528" y="686768"/>
                <a:ext cx="648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59" name="Ink 58"/>
              <p14:cNvContentPartPr/>
              <p14:nvPr/>
            </p14:nvContentPartPr>
            <p14:xfrm>
              <a:off x="269168" y="573728"/>
              <a:ext cx="3960" cy="3168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268088" y="571928"/>
                <a:ext cx="540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60" name="Ink 59"/>
              <p14:cNvContentPartPr/>
              <p14:nvPr/>
            </p14:nvContentPartPr>
            <p14:xfrm>
              <a:off x="336128" y="617648"/>
              <a:ext cx="85680" cy="12636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335408" y="615128"/>
                <a:ext cx="8748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61" name="Ink 60"/>
              <p14:cNvContentPartPr/>
              <p14:nvPr/>
            </p14:nvContentPartPr>
            <p14:xfrm>
              <a:off x="526928" y="472928"/>
              <a:ext cx="49680" cy="13932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525848" y="470408"/>
                <a:ext cx="5184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62" name="Ink 61"/>
              <p14:cNvContentPartPr/>
              <p14:nvPr/>
            </p14:nvContentPartPr>
            <p14:xfrm>
              <a:off x="525848" y="656528"/>
              <a:ext cx="113760" cy="1908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524768" y="654368"/>
                <a:ext cx="11556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63" name="Ink 62"/>
              <p14:cNvContentPartPr/>
              <p14:nvPr/>
            </p14:nvContentPartPr>
            <p14:xfrm>
              <a:off x="549608" y="739688"/>
              <a:ext cx="121680" cy="12672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548528" y="737888"/>
                <a:ext cx="12312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76" name="Ink 75"/>
              <p14:cNvContentPartPr/>
              <p14:nvPr/>
            </p14:nvContentPartPr>
            <p14:xfrm>
              <a:off x="712328" y="551408"/>
              <a:ext cx="151920" cy="1339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711248" y="549248"/>
                <a:ext cx="15408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77" name="Ink 76"/>
              <p14:cNvContentPartPr/>
              <p14:nvPr/>
            </p14:nvContentPartPr>
            <p14:xfrm>
              <a:off x="915728" y="517208"/>
              <a:ext cx="10440" cy="561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915008" y="515408"/>
                <a:ext cx="1224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78" name="Ink 77"/>
              <p14:cNvContentPartPr/>
              <p14:nvPr/>
            </p14:nvContentPartPr>
            <p14:xfrm>
              <a:off x="858488" y="498128"/>
              <a:ext cx="96480" cy="1692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857768" y="497048"/>
                <a:ext cx="9756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79" name="Ink 78"/>
              <p14:cNvContentPartPr/>
              <p14:nvPr/>
            </p14:nvContentPartPr>
            <p14:xfrm>
              <a:off x="1050368" y="468248"/>
              <a:ext cx="99360" cy="18972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1049288" y="467168"/>
                <a:ext cx="10080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80" name="Ink 79"/>
              <p14:cNvContentPartPr/>
              <p14:nvPr/>
            </p14:nvContentPartPr>
            <p14:xfrm>
              <a:off x="1035248" y="478328"/>
              <a:ext cx="104760" cy="20376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1033808" y="477248"/>
                <a:ext cx="10692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81" name="Ink 80"/>
              <p14:cNvContentPartPr/>
              <p14:nvPr/>
            </p14:nvContentPartPr>
            <p14:xfrm>
              <a:off x="1210208" y="483008"/>
              <a:ext cx="87120" cy="18756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1209848" y="481928"/>
                <a:ext cx="8856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82" name="Ink 81"/>
              <p14:cNvContentPartPr/>
              <p14:nvPr/>
            </p14:nvContentPartPr>
            <p14:xfrm>
              <a:off x="1191848" y="484088"/>
              <a:ext cx="111240" cy="2019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1191128" y="483008"/>
                <a:ext cx="11232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83" name="Ink 82"/>
              <p14:cNvContentPartPr/>
              <p14:nvPr/>
            </p14:nvContentPartPr>
            <p14:xfrm>
              <a:off x="1362488" y="458888"/>
              <a:ext cx="15480" cy="7848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1361408" y="457088"/>
                <a:ext cx="1764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84" name="Ink 83"/>
              <p14:cNvContentPartPr/>
              <p14:nvPr/>
            </p14:nvContentPartPr>
            <p14:xfrm>
              <a:off x="1307048" y="439448"/>
              <a:ext cx="114840" cy="540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1305968" y="437288"/>
                <a:ext cx="11628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85" name="Ink 84"/>
              <p14:cNvContentPartPr/>
              <p14:nvPr/>
            </p14:nvContentPartPr>
            <p14:xfrm>
              <a:off x="1417208" y="530528"/>
              <a:ext cx="168120" cy="13896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415768" y="529808"/>
                <a:ext cx="171000" cy="14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86" name="Ink 85"/>
              <p14:cNvContentPartPr/>
              <p14:nvPr/>
            </p14:nvContentPartPr>
            <p14:xfrm>
              <a:off x="1673528" y="603968"/>
              <a:ext cx="101520" cy="468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1672448" y="601448"/>
                <a:ext cx="10404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4" name="Ink 3"/>
              <p14:cNvContentPartPr/>
              <p14:nvPr/>
            </p14:nvContentPartPr>
            <p14:xfrm>
              <a:off x="1847768" y="569793"/>
              <a:ext cx="83160" cy="243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1846328" y="567633"/>
                <a:ext cx="8604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27" name="Ink 26"/>
              <p14:cNvContentPartPr/>
              <p14:nvPr/>
            </p14:nvContentPartPr>
            <p14:xfrm>
              <a:off x="1938128" y="498873"/>
              <a:ext cx="128880" cy="8820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1937048" y="496353"/>
                <a:ext cx="13032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28" name="Ink 27"/>
              <p14:cNvContentPartPr/>
              <p14:nvPr/>
            </p14:nvContentPartPr>
            <p14:xfrm>
              <a:off x="4084808" y="2551953"/>
              <a:ext cx="360" cy="3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4084088" y="2550513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29" name="Ink 28"/>
              <p14:cNvContentPartPr/>
              <p14:nvPr/>
            </p14:nvContentPartPr>
            <p14:xfrm>
              <a:off x="2106608" y="462513"/>
              <a:ext cx="83880" cy="18000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2105528" y="460353"/>
                <a:ext cx="8604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30" name="Ink 29"/>
              <p14:cNvContentPartPr/>
              <p14:nvPr/>
            </p14:nvContentPartPr>
            <p14:xfrm>
              <a:off x="2099408" y="462153"/>
              <a:ext cx="94680" cy="1897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2098328" y="460353"/>
                <a:ext cx="9684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31" name="Ink 30"/>
              <p14:cNvContentPartPr/>
              <p14:nvPr/>
            </p14:nvContentPartPr>
            <p14:xfrm>
              <a:off x="2239448" y="418593"/>
              <a:ext cx="5400" cy="8496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2238368" y="417153"/>
                <a:ext cx="792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32" name="Ink 31"/>
              <p14:cNvContentPartPr/>
              <p14:nvPr/>
            </p14:nvContentPartPr>
            <p14:xfrm>
              <a:off x="2184008" y="393753"/>
              <a:ext cx="129240" cy="208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2182928" y="392313"/>
                <a:ext cx="1310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33" name="Ink 32"/>
              <p14:cNvContentPartPr/>
              <p14:nvPr/>
            </p14:nvContentPartPr>
            <p14:xfrm>
              <a:off x="2297048" y="535233"/>
              <a:ext cx="148320" cy="11484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2295968" y="533073"/>
                <a:ext cx="15084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34" name="Ink 33"/>
              <p14:cNvContentPartPr/>
              <p14:nvPr/>
            </p14:nvContentPartPr>
            <p14:xfrm>
              <a:off x="88969" y="1548766"/>
              <a:ext cx="90000" cy="18864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87889" y="1546246"/>
                <a:ext cx="92160" cy="1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35" name="Ink 34"/>
              <p14:cNvContentPartPr/>
              <p14:nvPr/>
            </p14:nvContentPartPr>
            <p14:xfrm>
              <a:off x="253489" y="1705366"/>
              <a:ext cx="16200" cy="1872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252049" y="1704646"/>
                <a:ext cx="1872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36" name="Ink 35"/>
              <p14:cNvContentPartPr/>
              <p14:nvPr/>
            </p14:nvContentPartPr>
            <p14:xfrm>
              <a:off x="358969" y="1458406"/>
              <a:ext cx="100440" cy="27972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357889" y="1456246"/>
                <a:ext cx="10188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49" name="Ink 48"/>
              <p14:cNvContentPartPr/>
              <p14:nvPr/>
            </p14:nvContentPartPr>
            <p14:xfrm>
              <a:off x="316129" y="1580806"/>
              <a:ext cx="114120" cy="2268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315049" y="1579006"/>
                <a:ext cx="11556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50" name="Ink 49"/>
              <p14:cNvContentPartPr/>
              <p14:nvPr/>
            </p14:nvContentPartPr>
            <p14:xfrm>
              <a:off x="512329" y="1721566"/>
              <a:ext cx="8640" cy="2052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510889" y="1719046"/>
                <a:ext cx="111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51" name="Ink 50"/>
              <p14:cNvContentPartPr/>
              <p14:nvPr/>
            </p14:nvContentPartPr>
            <p14:xfrm>
              <a:off x="3130088" y="3067113"/>
              <a:ext cx="360" cy="3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3129368" y="3065673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52" name="Ink 51"/>
              <p14:cNvContentPartPr/>
              <p14:nvPr/>
            </p14:nvContentPartPr>
            <p14:xfrm>
              <a:off x="807889" y="1496206"/>
              <a:ext cx="156240" cy="22644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806809" y="1493686"/>
                <a:ext cx="15840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64" name="Ink 63"/>
              <p14:cNvContentPartPr/>
              <p14:nvPr/>
            </p14:nvContentPartPr>
            <p14:xfrm>
              <a:off x="1053049" y="1532206"/>
              <a:ext cx="128160" cy="12924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1051969" y="1530046"/>
                <a:ext cx="13032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65" name="Ink 64"/>
              <p14:cNvContentPartPr/>
              <p14:nvPr/>
            </p14:nvContentPartPr>
            <p14:xfrm>
              <a:off x="1044409" y="1677646"/>
              <a:ext cx="141120" cy="3492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1043329" y="1676566"/>
                <a:ext cx="14292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66" name="Ink 65"/>
              <p14:cNvContentPartPr/>
              <p14:nvPr/>
            </p14:nvContentPartPr>
            <p14:xfrm>
              <a:off x="3343208" y="3115353"/>
              <a:ext cx="360" cy="36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3342128" y="3113553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69" name="Ink 68"/>
              <p14:cNvContentPartPr/>
              <p14:nvPr/>
            </p14:nvContentPartPr>
            <p14:xfrm>
              <a:off x="1336009" y="1540126"/>
              <a:ext cx="215280" cy="16128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1334569" y="1537966"/>
                <a:ext cx="21816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0" name="Ink 69"/>
              <p14:cNvContentPartPr/>
              <p14:nvPr/>
            </p14:nvContentPartPr>
            <p14:xfrm>
              <a:off x="1622929" y="1701766"/>
              <a:ext cx="52920" cy="9000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1621489" y="1699606"/>
                <a:ext cx="5436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1" name="Ink 70"/>
              <p14:cNvContentPartPr/>
              <p14:nvPr/>
            </p14:nvContentPartPr>
            <p14:xfrm>
              <a:off x="1622569" y="1636966"/>
              <a:ext cx="26280" cy="1404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1621129" y="1635166"/>
                <a:ext cx="288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2" name="Ink 71"/>
              <p14:cNvContentPartPr/>
              <p14:nvPr/>
            </p14:nvContentPartPr>
            <p14:xfrm>
              <a:off x="3665768" y="3441873"/>
              <a:ext cx="41760" cy="28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3665048" y="3440073"/>
                <a:ext cx="432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3" name="Ink 72"/>
              <p14:cNvContentPartPr/>
              <p14:nvPr/>
            </p14:nvContentPartPr>
            <p14:xfrm>
              <a:off x="1789249" y="1514566"/>
              <a:ext cx="98640" cy="1443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1787809" y="1512406"/>
                <a:ext cx="10080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4" name="Ink 73"/>
              <p14:cNvContentPartPr/>
              <p14:nvPr/>
            </p14:nvContentPartPr>
            <p14:xfrm>
              <a:off x="1769449" y="1664326"/>
              <a:ext cx="118440" cy="597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1768369" y="1662886"/>
                <a:ext cx="11988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5" name="Ink 74"/>
              <p14:cNvContentPartPr/>
              <p14:nvPr/>
            </p14:nvContentPartPr>
            <p14:xfrm>
              <a:off x="4187768" y="3156393"/>
              <a:ext cx="360" cy="3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4187048" y="3154953"/>
                <a:ext cx="21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88" name="Ink 87"/>
              <p14:cNvContentPartPr/>
              <p14:nvPr/>
            </p14:nvContentPartPr>
            <p14:xfrm>
              <a:off x="2007769" y="1447606"/>
              <a:ext cx="219600" cy="28656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2006689" y="1445446"/>
                <a:ext cx="22140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89" name="Ink 88"/>
              <p14:cNvContentPartPr/>
              <p14:nvPr/>
            </p14:nvContentPartPr>
            <p14:xfrm>
              <a:off x="2271289" y="1694926"/>
              <a:ext cx="172440" cy="9756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2270209" y="1692406"/>
                <a:ext cx="17388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90" name="Ink 89"/>
              <p14:cNvContentPartPr/>
              <p14:nvPr/>
            </p14:nvContentPartPr>
            <p14:xfrm>
              <a:off x="2454889" y="1709686"/>
              <a:ext cx="96480" cy="6516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2453809" y="1707166"/>
                <a:ext cx="9828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91" name="Ink 90"/>
              <p14:cNvContentPartPr/>
              <p14:nvPr/>
            </p14:nvContentPartPr>
            <p14:xfrm>
              <a:off x="2561089" y="1707886"/>
              <a:ext cx="92520" cy="5760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2560009" y="1705726"/>
                <a:ext cx="9396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92" name="Ink 91"/>
              <p14:cNvContentPartPr/>
              <p14:nvPr/>
            </p14:nvContentPartPr>
            <p14:xfrm>
              <a:off x="2554249" y="1713286"/>
              <a:ext cx="77040" cy="10548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2553889" y="1711126"/>
                <a:ext cx="78480" cy="10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93" name="Ink 92"/>
              <p14:cNvContentPartPr/>
              <p14:nvPr/>
            </p14:nvContentPartPr>
            <p14:xfrm>
              <a:off x="979808" y="360273"/>
              <a:ext cx="459720" cy="4298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978728" y="357753"/>
                <a:ext cx="461880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94" name="Ink 93"/>
              <p14:cNvContentPartPr/>
              <p14:nvPr/>
            </p14:nvContentPartPr>
            <p14:xfrm>
              <a:off x="1080248" y="849153"/>
              <a:ext cx="9360" cy="11052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1078808" y="848433"/>
                <a:ext cx="1116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95" name="Ink 94"/>
              <p14:cNvContentPartPr/>
              <p14:nvPr/>
            </p14:nvContentPartPr>
            <p14:xfrm>
              <a:off x="1147568" y="845193"/>
              <a:ext cx="16560" cy="12492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1146488" y="843033"/>
                <a:ext cx="1800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96" name="Ink 95"/>
              <p14:cNvContentPartPr/>
              <p14:nvPr/>
            </p14:nvContentPartPr>
            <p14:xfrm>
              <a:off x="1014728" y="1054353"/>
              <a:ext cx="162000" cy="2347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1013648" y="1052193"/>
                <a:ext cx="16416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97" name="Ink 96"/>
              <p14:cNvContentPartPr/>
              <p14:nvPr/>
            </p14:nvContentPartPr>
            <p14:xfrm>
              <a:off x="1110128" y="1240113"/>
              <a:ext cx="77760" cy="7416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1109048" y="1237953"/>
                <a:ext cx="7992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98" name="Ink 97"/>
              <p14:cNvContentPartPr/>
              <p14:nvPr/>
            </p14:nvContentPartPr>
            <p14:xfrm>
              <a:off x="1807088" y="331473"/>
              <a:ext cx="514440" cy="4381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1805648" y="329673"/>
                <a:ext cx="516960" cy="4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99" name="Ink 98"/>
              <p14:cNvContentPartPr/>
              <p14:nvPr/>
            </p14:nvContentPartPr>
            <p14:xfrm>
              <a:off x="2017328" y="828993"/>
              <a:ext cx="59760" cy="12852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2016248" y="826473"/>
                <a:ext cx="6192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100" name="Ink 99"/>
              <p14:cNvContentPartPr/>
              <p14:nvPr/>
            </p14:nvContentPartPr>
            <p14:xfrm>
              <a:off x="2064848" y="832233"/>
              <a:ext cx="54000" cy="12960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2063768" y="830433"/>
                <a:ext cx="5616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101" name="Ink 100"/>
              <p14:cNvContentPartPr/>
              <p14:nvPr/>
            </p14:nvContentPartPr>
            <p14:xfrm>
              <a:off x="2131088" y="970473"/>
              <a:ext cx="32400" cy="26460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2130728" y="967953"/>
                <a:ext cx="33840" cy="2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102" name="Ink 101"/>
              <p14:cNvContentPartPr/>
              <p14:nvPr/>
            </p14:nvContentPartPr>
            <p14:xfrm>
              <a:off x="2156288" y="975153"/>
              <a:ext cx="111240" cy="11592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2155928" y="972993"/>
                <a:ext cx="11268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103" name="Ink 102"/>
              <p14:cNvContentPartPr/>
              <p14:nvPr/>
            </p14:nvContentPartPr>
            <p14:xfrm>
              <a:off x="2281568" y="883713"/>
              <a:ext cx="132480" cy="10944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2280488" y="881913"/>
                <a:ext cx="13464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111" name="Ink 110"/>
              <p14:cNvContentPartPr/>
              <p14:nvPr/>
            </p14:nvContentPartPr>
            <p14:xfrm>
              <a:off x="2379180" y="2692203"/>
              <a:ext cx="187920" cy="24264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2379180" y="2691843"/>
                <a:ext cx="18900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112" name="Ink 111"/>
              <p14:cNvContentPartPr/>
              <p14:nvPr/>
            </p14:nvContentPartPr>
            <p14:xfrm>
              <a:off x="2360460" y="2693283"/>
              <a:ext cx="212760" cy="26460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2359740" y="2692203"/>
                <a:ext cx="21384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113" name="Ink 112"/>
              <p14:cNvContentPartPr/>
              <p14:nvPr/>
            </p14:nvContentPartPr>
            <p14:xfrm>
              <a:off x="2686620" y="2638923"/>
              <a:ext cx="6120" cy="11376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2685540" y="2637123"/>
                <a:ext cx="7560" cy="11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114" name="Ink 113"/>
              <p14:cNvContentPartPr/>
              <p14:nvPr/>
            </p14:nvContentPartPr>
            <p14:xfrm>
              <a:off x="2634780" y="2647563"/>
              <a:ext cx="105840" cy="1440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2633700" y="2645403"/>
                <a:ext cx="10728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115" name="Ink 114"/>
              <p14:cNvContentPartPr/>
              <p14:nvPr/>
            </p14:nvContentPartPr>
            <p14:xfrm>
              <a:off x="3155700" y="1898403"/>
              <a:ext cx="187560" cy="11700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3154980" y="1896963"/>
                <a:ext cx="18936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116" name="Ink 115"/>
              <p14:cNvContentPartPr/>
              <p14:nvPr/>
            </p14:nvContentPartPr>
            <p14:xfrm>
              <a:off x="2706038" y="501107"/>
              <a:ext cx="448200" cy="33840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2703518" y="498947"/>
                <a:ext cx="451440" cy="3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118" name="Ink 117"/>
              <p14:cNvContentPartPr/>
              <p14:nvPr/>
            </p14:nvContentPartPr>
            <p14:xfrm>
              <a:off x="3855900" y="1702203"/>
              <a:ext cx="153360" cy="21564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3855540" y="1700763"/>
                <a:ext cx="154440" cy="21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6000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Regularized empirical risk minimization</a:t>
            </a:r>
            <a:endParaRPr lang="en-US" dirty="0"/>
          </a:p>
        </p:txBody>
      </p:sp>
      <p:grpSp>
        <p:nvGrpSpPr>
          <p:cNvPr id="139" name="Group 138"/>
          <p:cNvGrpSpPr/>
          <p:nvPr/>
        </p:nvGrpSpPr>
        <p:grpSpPr>
          <a:xfrm>
            <a:off x="133821" y="365861"/>
            <a:ext cx="780840" cy="277560"/>
            <a:chOff x="133821" y="365861"/>
            <a:chExt cx="780840" cy="277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4" name="Ink 3"/>
                <p14:cNvContentPartPr/>
                <p14:nvPr/>
              </p14:nvContentPartPr>
              <p14:xfrm>
                <a:off x="133821" y="365861"/>
                <a:ext cx="58680" cy="227880"/>
              </p14:xfrm>
            </p:contentPart>
          </mc:Choice>
          <mc:Fallback xmlns="">
            <p:pic>
              <p:nvPicPr>
                <p:cNvPr id="4" name="Ink 3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32741" y="363701"/>
                  <a:ext cx="60480" cy="23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" name="Ink 4"/>
                <p14:cNvContentPartPr/>
                <p14:nvPr/>
              </p14:nvContentPartPr>
              <p14:xfrm>
                <a:off x="269901" y="438941"/>
                <a:ext cx="77400" cy="11952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69181" y="437501"/>
                  <a:ext cx="7920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" name="Ink 5"/>
                <p14:cNvContentPartPr/>
                <p14:nvPr/>
              </p14:nvContentPartPr>
              <p14:xfrm>
                <a:off x="338301" y="453341"/>
                <a:ext cx="14040" cy="1116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37221" y="451181"/>
                  <a:ext cx="1584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" name="Ink 6"/>
                <p14:cNvContentPartPr/>
                <p14:nvPr/>
              </p14:nvContentPartPr>
              <p14:xfrm>
                <a:off x="269901" y="438941"/>
                <a:ext cx="77400" cy="11952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69181" y="437501"/>
                  <a:ext cx="7920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8" name="Ink 7"/>
                <p14:cNvContentPartPr/>
                <p14:nvPr/>
              </p14:nvContentPartPr>
              <p14:xfrm>
                <a:off x="276021" y="454781"/>
                <a:ext cx="76320" cy="11916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275301" y="452621"/>
                  <a:ext cx="7776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9" name="Ink 8"/>
                <p14:cNvContentPartPr/>
                <p14:nvPr/>
              </p14:nvContentPartPr>
              <p14:xfrm>
                <a:off x="372501" y="571421"/>
                <a:ext cx="45360" cy="7200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71421" y="569621"/>
                  <a:ext cx="46440" cy="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0" name="Ink 9"/>
                <p14:cNvContentPartPr/>
                <p14:nvPr/>
              </p14:nvContentPartPr>
              <p14:xfrm>
                <a:off x="397341" y="543341"/>
                <a:ext cx="10440" cy="936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396261" y="541901"/>
                  <a:ext cx="1224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1" name="Ink 10"/>
                <p14:cNvContentPartPr/>
                <p14:nvPr/>
              </p14:nvContentPartPr>
              <p14:xfrm>
                <a:off x="519381" y="569621"/>
                <a:ext cx="29160" cy="5112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19021" y="568541"/>
                  <a:ext cx="29880" cy="5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2" name="Ink 11"/>
                <p14:cNvContentPartPr/>
                <p14:nvPr/>
              </p14:nvContentPartPr>
              <p14:xfrm>
                <a:off x="646821" y="456221"/>
                <a:ext cx="76680" cy="17316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646101" y="454781"/>
                  <a:ext cx="78480" cy="17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3" name="Ink 12"/>
                <p14:cNvContentPartPr/>
                <p14:nvPr/>
              </p14:nvContentPartPr>
              <p14:xfrm>
                <a:off x="785781" y="545861"/>
                <a:ext cx="24120" cy="4860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784701" y="544421"/>
                  <a:ext cx="25560" cy="5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14" name="Ink 13"/>
                <p14:cNvContentPartPr/>
                <p14:nvPr/>
              </p14:nvContentPartPr>
              <p14:xfrm>
                <a:off x="768141" y="507341"/>
                <a:ext cx="11520" cy="1296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767421" y="505541"/>
                  <a:ext cx="1296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15" name="Ink 14"/>
                <p14:cNvContentPartPr/>
                <p14:nvPr/>
              </p14:nvContentPartPr>
              <p14:xfrm>
                <a:off x="850581" y="392501"/>
                <a:ext cx="64080" cy="21492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49861" y="390341"/>
                  <a:ext cx="66240" cy="2181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6" name="Ink 15"/>
              <p14:cNvContentPartPr/>
              <p14:nvPr/>
            </p14:nvContentPartPr>
            <p14:xfrm>
              <a:off x="449524" y="723593"/>
              <a:ext cx="158760" cy="1094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48444" y="722153"/>
                <a:ext cx="16092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44" name="Ink 43"/>
              <p14:cNvContentPartPr/>
              <p14:nvPr/>
            </p14:nvContentPartPr>
            <p14:xfrm>
              <a:off x="4796190" y="3118816"/>
              <a:ext cx="360" cy="3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795470" y="3117016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0" name="Group 139"/>
          <p:cNvGrpSpPr/>
          <p:nvPr/>
        </p:nvGrpSpPr>
        <p:grpSpPr>
          <a:xfrm>
            <a:off x="376275" y="932477"/>
            <a:ext cx="2187564" cy="369332"/>
            <a:chOff x="376275" y="932477"/>
            <a:chExt cx="2187564" cy="36933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57" name="Ink 56"/>
                <p14:cNvContentPartPr/>
                <p14:nvPr/>
              </p14:nvContentPartPr>
              <p14:xfrm>
                <a:off x="376275" y="1074663"/>
                <a:ext cx="181080" cy="12924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375195" y="1072863"/>
                  <a:ext cx="183240" cy="13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58" name="Ink 57"/>
                <p14:cNvContentPartPr/>
                <p14:nvPr/>
              </p14:nvContentPartPr>
              <p14:xfrm>
                <a:off x="614235" y="992943"/>
                <a:ext cx="26280" cy="8640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613875" y="991863"/>
                  <a:ext cx="2736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59" name="Ink 58"/>
                <p14:cNvContentPartPr/>
                <p14:nvPr/>
              </p14:nvContentPartPr>
              <p14:xfrm>
                <a:off x="560595" y="1008063"/>
                <a:ext cx="131400" cy="3600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559875" y="1005903"/>
                  <a:ext cx="132480" cy="3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60" name="Ink 59"/>
                <p14:cNvContentPartPr/>
                <p14:nvPr/>
              </p14:nvContentPartPr>
              <p14:xfrm>
                <a:off x="709635" y="1063863"/>
                <a:ext cx="73440" cy="10656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708915" y="1062063"/>
                  <a:ext cx="7452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61" name="Ink 60"/>
                <p14:cNvContentPartPr/>
                <p14:nvPr/>
              </p14:nvContentPartPr>
              <p14:xfrm>
                <a:off x="671115" y="1050543"/>
                <a:ext cx="130320" cy="16416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670755" y="1049103"/>
                  <a:ext cx="131400" cy="16668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62" name="TextBox 61"/>
            <p:cNvSpPr txBox="1"/>
            <p:nvPr/>
          </p:nvSpPr>
          <p:spPr>
            <a:xfrm>
              <a:off x="1042269" y="932477"/>
              <a:ext cx="15215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our prediction</a:t>
              </a:r>
              <a:endParaRPr lang="en-US" dirty="0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1023115" y="593647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parameters we learn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054090" y="314035"/>
            <a:ext cx="3499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annotated examples we learn from</a:t>
            </a:r>
            <a:endParaRPr lang="en-US" dirty="0"/>
          </a:p>
        </p:txBody>
      </p:sp>
      <p:sp>
        <p:nvSpPr>
          <p:cNvPr id="132" name="TextBox 131"/>
          <p:cNvSpPr txBox="1"/>
          <p:nvPr/>
        </p:nvSpPr>
        <p:spPr>
          <a:xfrm>
            <a:off x="357368" y="2060142"/>
            <a:ext cx="21409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Regularization: </a:t>
            </a:r>
            <a:r>
              <a:rPr lang="en-US" dirty="0" smtClean="0"/>
              <a:t>doing not much worse on other examples</a:t>
            </a:r>
            <a:endParaRPr lang="en-US" dirty="0"/>
          </a:p>
        </p:txBody>
      </p:sp>
      <p:sp>
        <p:nvSpPr>
          <p:cNvPr id="133" name="TextBox 132"/>
          <p:cNvSpPr txBox="1"/>
          <p:nvPr/>
        </p:nvSpPr>
        <p:spPr>
          <a:xfrm>
            <a:off x="2338537" y="2104847"/>
            <a:ext cx="21409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Empirical risk: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doing well on training examples</a:t>
            </a:r>
          </a:p>
        </p:txBody>
      </p:sp>
      <p:grpSp>
        <p:nvGrpSpPr>
          <p:cNvPr id="141" name="Group 140"/>
          <p:cNvGrpSpPr/>
          <p:nvPr/>
        </p:nvGrpSpPr>
        <p:grpSpPr>
          <a:xfrm>
            <a:off x="454730" y="1322378"/>
            <a:ext cx="3471231" cy="659160"/>
            <a:chOff x="454730" y="1322378"/>
            <a:chExt cx="3471231" cy="659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17" name="Ink 16"/>
                <p14:cNvContentPartPr/>
                <p14:nvPr/>
              </p14:nvContentPartPr>
              <p14:xfrm>
                <a:off x="454730" y="1661858"/>
                <a:ext cx="147600" cy="9432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54010" y="1660778"/>
                  <a:ext cx="14940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18" name="Ink 17"/>
                <p14:cNvContentPartPr/>
                <p14:nvPr/>
              </p14:nvContentPartPr>
              <p14:xfrm>
                <a:off x="646250" y="1708658"/>
                <a:ext cx="3960" cy="3492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45530" y="1707218"/>
                  <a:ext cx="5760" cy="3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19" name="Ink 18"/>
                <p14:cNvContentPartPr/>
                <p14:nvPr/>
              </p14:nvContentPartPr>
              <p14:xfrm>
                <a:off x="654170" y="1665458"/>
                <a:ext cx="6840" cy="2700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653450" y="1664018"/>
                  <a:ext cx="8280" cy="2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20" name="Ink 19"/>
                <p14:cNvContentPartPr/>
                <p14:nvPr/>
              </p14:nvContentPartPr>
              <p14:xfrm>
                <a:off x="710690" y="1664738"/>
                <a:ext cx="73440" cy="10872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709610" y="1663658"/>
                  <a:ext cx="7560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21" name="Ink 20"/>
                <p14:cNvContentPartPr/>
                <p14:nvPr/>
              </p14:nvContentPartPr>
              <p14:xfrm>
                <a:off x="543650" y="1831778"/>
                <a:ext cx="147600" cy="11700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542570" y="1829978"/>
                  <a:ext cx="149760" cy="12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23" name="Ink 22"/>
                <p14:cNvContentPartPr/>
                <p14:nvPr/>
              </p14:nvContentPartPr>
              <p14:xfrm>
                <a:off x="997610" y="1515338"/>
                <a:ext cx="64080" cy="14832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996890" y="1513538"/>
                  <a:ext cx="65520" cy="15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24" name="Ink 23"/>
                <p14:cNvContentPartPr/>
                <p14:nvPr/>
              </p14:nvContentPartPr>
              <p14:xfrm>
                <a:off x="976730" y="1717658"/>
                <a:ext cx="111600" cy="1008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975650" y="1715498"/>
                  <a:ext cx="113400" cy="1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25" name="Ink 24"/>
                <p14:cNvContentPartPr/>
                <p14:nvPr/>
              </p14:nvContentPartPr>
              <p14:xfrm>
                <a:off x="997610" y="1774898"/>
                <a:ext cx="100800" cy="10080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996530" y="1772738"/>
                  <a:ext cx="102240" cy="10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26" name="Ink 25"/>
                <p14:cNvContentPartPr/>
                <p14:nvPr/>
              </p14:nvContentPartPr>
              <p14:xfrm>
                <a:off x="1230530" y="1588058"/>
                <a:ext cx="15120" cy="19764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1229450" y="1586258"/>
                  <a:ext cx="16560" cy="20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27" name="Ink 26"/>
                <p14:cNvContentPartPr/>
                <p14:nvPr/>
              </p14:nvContentPartPr>
              <p14:xfrm>
                <a:off x="1288850" y="1587338"/>
                <a:ext cx="29160" cy="19548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1288850" y="1585898"/>
                  <a:ext cx="29880" cy="19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28" name="Ink 27"/>
                <p14:cNvContentPartPr/>
                <p14:nvPr/>
              </p14:nvContentPartPr>
              <p14:xfrm>
                <a:off x="1373090" y="1683458"/>
                <a:ext cx="149400" cy="9252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1372010" y="1682378"/>
                  <a:ext cx="151560" cy="9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29" name="Ink 28"/>
                <p14:cNvContentPartPr/>
                <p14:nvPr/>
              </p14:nvContentPartPr>
              <p14:xfrm>
                <a:off x="1580450" y="1588418"/>
                <a:ext cx="25560" cy="23328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1579370" y="1586618"/>
                  <a:ext cx="27360" cy="23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30" name="Ink 29"/>
                <p14:cNvContentPartPr/>
                <p14:nvPr/>
              </p14:nvContentPartPr>
              <p14:xfrm>
                <a:off x="1637330" y="1603178"/>
                <a:ext cx="8280" cy="20304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1636250" y="1601018"/>
                  <a:ext cx="10440" cy="20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31" name="Ink 30"/>
                <p14:cNvContentPartPr/>
                <p14:nvPr/>
              </p14:nvContentPartPr>
              <p14:xfrm>
                <a:off x="1688090" y="1516058"/>
                <a:ext cx="111600" cy="10260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1687370" y="1513898"/>
                  <a:ext cx="112680" cy="10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">
              <p14:nvContentPartPr>
                <p14:cNvPr id="32" name="Ink 31"/>
                <p14:cNvContentPartPr/>
                <p14:nvPr/>
              </p14:nvContentPartPr>
              <p14:xfrm>
                <a:off x="1865570" y="1709018"/>
                <a:ext cx="84240" cy="828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1864850" y="1706858"/>
                  <a:ext cx="8604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">
              <p14:nvContentPartPr>
                <p14:cNvPr id="33" name="Ink 32"/>
                <p14:cNvContentPartPr/>
                <p14:nvPr/>
              </p14:nvContentPartPr>
              <p14:xfrm>
                <a:off x="1900850" y="1665098"/>
                <a:ext cx="18720" cy="8892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1899410" y="1663658"/>
                  <a:ext cx="20880" cy="9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">
              <p14:nvContentPartPr>
                <p14:cNvPr id="34" name="Ink 33"/>
                <p14:cNvContentPartPr/>
                <p14:nvPr/>
              </p14:nvContentPartPr>
              <p14:xfrm>
                <a:off x="2335121" y="1536938"/>
                <a:ext cx="273600" cy="28332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2334041" y="1534778"/>
                  <a:ext cx="276120" cy="28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3">
              <p14:nvContentPartPr>
                <p14:cNvPr id="35" name="Ink 34"/>
                <p14:cNvContentPartPr/>
                <p14:nvPr/>
              </p14:nvContentPartPr>
              <p14:xfrm>
                <a:off x="2340521" y="1895498"/>
                <a:ext cx="25920" cy="86040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2339441" y="1894418"/>
                  <a:ext cx="27360" cy="8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5">
              <p14:nvContentPartPr>
                <p14:cNvPr id="36" name="Ink 35"/>
                <p14:cNvContentPartPr/>
                <p14:nvPr/>
              </p14:nvContentPartPr>
              <p14:xfrm>
                <a:off x="2332601" y="1862378"/>
                <a:ext cx="15480" cy="216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2331881" y="1860578"/>
                  <a:ext cx="1656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7">
              <p14:nvContentPartPr>
                <p14:cNvPr id="37" name="Ink 36"/>
                <p14:cNvContentPartPr/>
                <p14:nvPr/>
              </p14:nvContentPartPr>
              <p14:xfrm>
                <a:off x="2420441" y="1887938"/>
                <a:ext cx="62640" cy="5400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2419721" y="1886498"/>
                  <a:ext cx="6408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9">
              <p14:nvContentPartPr>
                <p14:cNvPr id="38" name="Ink 37"/>
                <p14:cNvContentPartPr/>
                <p14:nvPr/>
              </p14:nvContentPartPr>
              <p14:xfrm>
                <a:off x="2407481" y="1922498"/>
                <a:ext cx="81000" cy="11520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2407121" y="1922138"/>
                  <a:ext cx="8172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1">
              <p14:nvContentPartPr>
                <p14:cNvPr id="39" name="Ink 38"/>
                <p14:cNvContentPartPr/>
                <p14:nvPr/>
              </p14:nvContentPartPr>
              <p14:xfrm>
                <a:off x="2513681" y="1882898"/>
                <a:ext cx="27000" cy="8352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2512961" y="1881458"/>
                  <a:ext cx="28080" cy="8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3">
              <p14:nvContentPartPr>
                <p14:cNvPr id="40" name="Ink 39"/>
                <p14:cNvContentPartPr/>
                <p14:nvPr/>
              </p14:nvContentPartPr>
              <p14:xfrm>
                <a:off x="2424761" y="1322378"/>
                <a:ext cx="43560" cy="157680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2423681" y="1320938"/>
                  <a:ext cx="45360" cy="16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41" name="Ink 40"/>
                <p14:cNvContentPartPr/>
                <p14:nvPr/>
              </p14:nvContentPartPr>
              <p14:xfrm>
                <a:off x="2471561" y="1326338"/>
                <a:ext cx="84240" cy="129600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2470841" y="1324898"/>
                  <a:ext cx="85680" cy="13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42" name="Ink 41"/>
                <p14:cNvContentPartPr/>
                <p14:nvPr/>
              </p14:nvContentPartPr>
              <p14:xfrm>
                <a:off x="2714201" y="1574738"/>
                <a:ext cx="130320" cy="19512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2713121" y="1572938"/>
                  <a:ext cx="132480" cy="19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43" name="Ink 42"/>
                <p14:cNvContentPartPr/>
                <p14:nvPr/>
              </p14:nvContentPartPr>
              <p14:xfrm>
                <a:off x="2920841" y="1580138"/>
                <a:ext cx="67320" cy="226800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2919761" y="1578698"/>
                  <a:ext cx="68760" cy="23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45" name="Ink 44"/>
                <p14:cNvContentPartPr/>
                <p14:nvPr/>
              </p14:nvContentPartPr>
              <p14:xfrm>
                <a:off x="3038201" y="1667618"/>
                <a:ext cx="151920" cy="11340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3037121" y="1665818"/>
                  <a:ext cx="154080" cy="11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46" name="Ink 45"/>
                <p14:cNvContentPartPr/>
                <p14:nvPr/>
              </p14:nvContentPartPr>
              <p14:xfrm>
                <a:off x="3231521" y="1614698"/>
                <a:ext cx="15120" cy="6372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3230441" y="1613258"/>
                  <a:ext cx="16920" cy="6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47" name="Ink 46"/>
                <p14:cNvContentPartPr/>
                <p14:nvPr/>
              </p14:nvContentPartPr>
              <p14:xfrm>
                <a:off x="3195881" y="1613618"/>
                <a:ext cx="95400" cy="1224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3195161" y="1611458"/>
                  <a:ext cx="9684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48" name="Ink 47"/>
                <p14:cNvContentPartPr/>
                <p14:nvPr/>
              </p14:nvContentPartPr>
              <p14:xfrm>
                <a:off x="3318641" y="1697138"/>
                <a:ext cx="62280" cy="8604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3317921" y="1695698"/>
                  <a:ext cx="6300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49" name="Ink 48"/>
                <p14:cNvContentPartPr/>
                <p14:nvPr/>
              </p14:nvContentPartPr>
              <p14:xfrm>
                <a:off x="3295601" y="1681298"/>
                <a:ext cx="98280" cy="11232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3294881" y="1680218"/>
                  <a:ext cx="99720" cy="11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1">
              <p14:nvContentPartPr>
                <p14:cNvPr id="50" name="Ink 49"/>
                <p14:cNvContentPartPr/>
                <p14:nvPr/>
              </p14:nvContentPartPr>
              <p14:xfrm>
                <a:off x="3409001" y="1783178"/>
                <a:ext cx="23760" cy="54000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3407921" y="1782098"/>
                  <a:ext cx="25200" cy="5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51" name="Ink 50"/>
                <p14:cNvContentPartPr/>
                <p14:nvPr/>
              </p14:nvContentPartPr>
              <p14:xfrm>
                <a:off x="3414761" y="1728098"/>
                <a:ext cx="14040" cy="1584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3414041" y="1727018"/>
                  <a:ext cx="1512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5">
              <p14:nvContentPartPr>
                <p14:cNvPr id="52" name="Ink 51"/>
                <p14:cNvContentPartPr/>
                <p14:nvPr/>
              </p14:nvContentPartPr>
              <p14:xfrm>
                <a:off x="3494321" y="1775978"/>
                <a:ext cx="44280" cy="7272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3493961" y="1774178"/>
                  <a:ext cx="4572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53" name="Ink 52"/>
                <p14:cNvContentPartPr/>
                <p14:nvPr/>
              </p14:nvContentPartPr>
              <p14:xfrm>
                <a:off x="3628601" y="1664378"/>
                <a:ext cx="105480" cy="19224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3627881" y="1662218"/>
                  <a:ext cx="107280" cy="19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9">
              <p14:nvContentPartPr>
                <p14:cNvPr id="54" name="Ink 53"/>
                <p14:cNvContentPartPr/>
                <p14:nvPr/>
              </p14:nvContentPartPr>
              <p14:xfrm>
                <a:off x="3790601" y="1765538"/>
                <a:ext cx="8280" cy="41040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3789521" y="1763738"/>
                  <a:ext cx="9720" cy="4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55" name="Ink 54"/>
                <p14:cNvContentPartPr/>
                <p14:nvPr/>
              </p14:nvContentPartPr>
              <p14:xfrm>
                <a:off x="3763241" y="1709738"/>
                <a:ext cx="32400" cy="3168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3762881" y="1708298"/>
                  <a:ext cx="33480" cy="3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56" name="Ink 55"/>
                <p14:cNvContentPartPr/>
                <p14:nvPr/>
              </p14:nvContentPartPr>
              <p14:xfrm>
                <a:off x="3856121" y="1580498"/>
                <a:ext cx="69840" cy="24228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3855761" y="1578698"/>
                  <a:ext cx="71280" cy="24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136" name="Ink 135"/>
                <p14:cNvContentPartPr/>
                <p14:nvPr/>
              </p14:nvContentPartPr>
              <p14:xfrm>
                <a:off x="2118848" y="1502690"/>
                <a:ext cx="101160" cy="15372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2117768" y="1500530"/>
                  <a:ext cx="102600" cy="15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7">
              <p14:nvContentPartPr>
                <p14:cNvPr id="137" name="Ink 136"/>
                <p14:cNvContentPartPr/>
                <p14:nvPr/>
              </p14:nvContentPartPr>
              <p14:xfrm>
                <a:off x="2087528" y="1708610"/>
                <a:ext cx="152640" cy="1656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2086448" y="1706450"/>
                  <a:ext cx="15480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9">
              <p14:nvContentPartPr>
                <p14:cNvPr id="138" name="Ink 137"/>
                <p14:cNvContentPartPr/>
                <p14:nvPr/>
              </p14:nvContentPartPr>
              <p14:xfrm>
                <a:off x="2094008" y="1757570"/>
                <a:ext cx="142200" cy="14940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2092928" y="1757210"/>
                  <a:ext cx="143640" cy="1515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959603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132" grpId="0"/>
      <p:bldP spid="13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Regularized empirical risk minimization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487187" y="753423"/>
              <a:ext cx="147600" cy="943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6467" y="752343"/>
                <a:ext cx="14940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678707" y="800223"/>
              <a:ext cx="3960" cy="349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7987" y="798783"/>
                <a:ext cx="57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686627" y="757023"/>
              <a:ext cx="6840" cy="270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5907" y="755583"/>
                <a:ext cx="828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/>
              <p14:cNvContentPartPr/>
              <p14:nvPr/>
            </p14:nvContentPartPr>
            <p14:xfrm>
              <a:off x="743147" y="756303"/>
              <a:ext cx="73440" cy="1087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2067" y="755223"/>
                <a:ext cx="7560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1" name="Ink 20"/>
              <p14:cNvContentPartPr/>
              <p14:nvPr/>
            </p14:nvContentPartPr>
            <p14:xfrm>
              <a:off x="576107" y="923343"/>
              <a:ext cx="147600" cy="1170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75027" y="921543"/>
                <a:ext cx="14976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Ink 22"/>
              <p14:cNvContentPartPr/>
              <p14:nvPr/>
            </p14:nvContentPartPr>
            <p14:xfrm>
              <a:off x="1030067" y="606903"/>
              <a:ext cx="64080" cy="14832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29347" y="605103"/>
                <a:ext cx="6552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4" name="Ink 23"/>
              <p14:cNvContentPartPr/>
              <p14:nvPr/>
            </p14:nvContentPartPr>
            <p14:xfrm>
              <a:off x="1009187" y="809223"/>
              <a:ext cx="111600" cy="100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08107" y="807063"/>
                <a:ext cx="11340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5" name="Ink 24"/>
              <p14:cNvContentPartPr/>
              <p14:nvPr/>
            </p14:nvContentPartPr>
            <p14:xfrm>
              <a:off x="1030067" y="866463"/>
              <a:ext cx="100800" cy="1008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28987" y="864303"/>
                <a:ext cx="1022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6" name="Ink 25"/>
              <p14:cNvContentPartPr/>
              <p14:nvPr/>
            </p14:nvContentPartPr>
            <p14:xfrm>
              <a:off x="1262987" y="679623"/>
              <a:ext cx="15120" cy="19764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61907" y="677823"/>
                <a:ext cx="1656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7" name="Ink 26"/>
              <p14:cNvContentPartPr/>
              <p14:nvPr/>
            </p14:nvContentPartPr>
            <p14:xfrm>
              <a:off x="1321307" y="678903"/>
              <a:ext cx="29160" cy="1954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321307" y="677463"/>
                <a:ext cx="2988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8" name="Ink 27"/>
              <p14:cNvContentPartPr/>
              <p14:nvPr/>
            </p14:nvContentPartPr>
            <p14:xfrm>
              <a:off x="1405547" y="775023"/>
              <a:ext cx="149400" cy="925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404467" y="773943"/>
                <a:ext cx="15156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9" name="Ink 28"/>
              <p14:cNvContentPartPr/>
              <p14:nvPr/>
            </p14:nvContentPartPr>
            <p14:xfrm>
              <a:off x="1612907" y="679983"/>
              <a:ext cx="25560" cy="2332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611827" y="678183"/>
                <a:ext cx="273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0" name="Ink 29"/>
              <p14:cNvContentPartPr/>
              <p14:nvPr/>
            </p14:nvContentPartPr>
            <p14:xfrm>
              <a:off x="1669787" y="694743"/>
              <a:ext cx="8280" cy="2030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668707" y="692583"/>
                <a:ext cx="1044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1" name="Ink 30"/>
              <p14:cNvContentPartPr/>
              <p14:nvPr/>
            </p14:nvContentPartPr>
            <p14:xfrm>
              <a:off x="1720547" y="607623"/>
              <a:ext cx="111600" cy="10260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719827" y="605463"/>
                <a:ext cx="11268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2" name="Ink 31"/>
              <p14:cNvContentPartPr/>
              <p14:nvPr/>
            </p14:nvContentPartPr>
            <p14:xfrm>
              <a:off x="1898027" y="800583"/>
              <a:ext cx="84240" cy="82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897307" y="798423"/>
                <a:ext cx="8604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3" name="Ink 32"/>
              <p14:cNvContentPartPr/>
              <p14:nvPr/>
            </p14:nvContentPartPr>
            <p14:xfrm>
              <a:off x="1933307" y="756663"/>
              <a:ext cx="18720" cy="8892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931867" y="755223"/>
                <a:ext cx="2088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Ink 33"/>
              <p14:cNvContentPartPr/>
              <p14:nvPr/>
            </p14:nvContentPartPr>
            <p14:xfrm>
              <a:off x="2377750" y="608883"/>
              <a:ext cx="273600" cy="28332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376670" y="606723"/>
                <a:ext cx="27612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" name="Ink 34"/>
              <p14:cNvContentPartPr/>
              <p14:nvPr/>
            </p14:nvContentPartPr>
            <p14:xfrm>
              <a:off x="2383150" y="967443"/>
              <a:ext cx="25920" cy="860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382070" y="966363"/>
                <a:ext cx="2736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6" name="Ink 35"/>
              <p14:cNvContentPartPr/>
              <p14:nvPr/>
            </p14:nvContentPartPr>
            <p14:xfrm>
              <a:off x="2375230" y="934323"/>
              <a:ext cx="15480" cy="21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74510" y="932523"/>
                <a:ext cx="165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7" name="Ink 36"/>
              <p14:cNvContentPartPr/>
              <p14:nvPr/>
            </p14:nvContentPartPr>
            <p14:xfrm>
              <a:off x="2463070" y="959883"/>
              <a:ext cx="62640" cy="540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462350" y="958443"/>
                <a:ext cx="640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8" name="Ink 37"/>
              <p14:cNvContentPartPr/>
              <p14:nvPr/>
            </p14:nvContentPartPr>
            <p14:xfrm>
              <a:off x="2450110" y="994443"/>
              <a:ext cx="81000" cy="115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449750" y="994083"/>
                <a:ext cx="8172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9" name="Ink 38"/>
              <p14:cNvContentPartPr/>
              <p14:nvPr/>
            </p14:nvContentPartPr>
            <p14:xfrm>
              <a:off x="2556310" y="954843"/>
              <a:ext cx="27000" cy="835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555590" y="953403"/>
                <a:ext cx="2808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0" name="Ink 39"/>
              <p14:cNvContentPartPr/>
              <p14:nvPr/>
            </p14:nvContentPartPr>
            <p14:xfrm>
              <a:off x="2467390" y="394323"/>
              <a:ext cx="43560" cy="1576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466310" y="392883"/>
                <a:ext cx="45360" cy="16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1" name="Ink 40"/>
              <p14:cNvContentPartPr/>
              <p14:nvPr/>
            </p14:nvContentPartPr>
            <p14:xfrm>
              <a:off x="2514190" y="398283"/>
              <a:ext cx="84240" cy="12960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513470" y="396843"/>
                <a:ext cx="8568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2" name="Ink 41"/>
              <p14:cNvContentPartPr/>
              <p14:nvPr/>
            </p14:nvContentPartPr>
            <p14:xfrm>
              <a:off x="2756830" y="646683"/>
              <a:ext cx="130320" cy="19512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755750" y="644883"/>
                <a:ext cx="13248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3" name="Ink 42"/>
              <p14:cNvContentPartPr/>
              <p14:nvPr/>
            </p14:nvContentPartPr>
            <p14:xfrm>
              <a:off x="2963470" y="652083"/>
              <a:ext cx="67320" cy="22680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962390" y="650643"/>
                <a:ext cx="68760" cy="2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5" name="Ink 44"/>
              <p14:cNvContentPartPr/>
              <p14:nvPr/>
            </p14:nvContentPartPr>
            <p14:xfrm>
              <a:off x="3080830" y="739563"/>
              <a:ext cx="151920" cy="1134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079750" y="737763"/>
                <a:ext cx="15408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6" name="Ink 45"/>
              <p14:cNvContentPartPr/>
              <p14:nvPr/>
            </p14:nvContentPartPr>
            <p14:xfrm>
              <a:off x="3274150" y="686643"/>
              <a:ext cx="15120" cy="6372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273070" y="685203"/>
                <a:ext cx="1692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7" name="Ink 46"/>
              <p14:cNvContentPartPr/>
              <p14:nvPr/>
            </p14:nvContentPartPr>
            <p14:xfrm>
              <a:off x="3238510" y="685563"/>
              <a:ext cx="95400" cy="1224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237790" y="683403"/>
                <a:ext cx="9684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8" name="Ink 47"/>
              <p14:cNvContentPartPr/>
              <p14:nvPr/>
            </p14:nvContentPartPr>
            <p14:xfrm>
              <a:off x="3361270" y="769083"/>
              <a:ext cx="62280" cy="8604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360550" y="767643"/>
                <a:ext cx="6300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49" name="Ink 48"/>
              <p14:cNvContentPartPr/>
              <p14:nvPr/>
            </p14:nvContentPartPr>
            <p14:xfrm>
              <a:off x="3338230" y="753243"/>
              <a:ext cx="98280" cy="1123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337510" y="752163"/>
                <a:ext cx="9972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0" name="Ink 49"/>
              <p14:cNvContentPartPr/>
              <p14:nvPr/>
            </p14:nvContentPartPr>
            <p14:xfrm>
              <a:off x="3451630" y="855123"/>
              <a:ext cx="23760" cy="5400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450550" y="854043"/>
                <a:ext cx="252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1" name="Ink 50"/>
              <p14:cNvContentPartPr/>
              <p14:nvPr/>
            </p14:nvContentPartPr>
            <p14:xfrm>
              <a:off x="3457390" y="800043"/>
              <a:ext cx="14040" cy="1584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456670" y="798963"/>
                <a:ext cx="151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2" name="Ink 51"/>
              <p14:cNvContentPartPr/>
              <p14:nvPr/>
            </p14:nvContentPartPr>
            <p14:xfrm>
              <a:off x="3536950" y="847923"/>
              <a:ext cx="44280" cy="7272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536590" y="846123"/>
                <a:ext cx="4572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3" name="Ink 52"/>
              <p14:cNvContentPartPr/>
              <p14:nvPr/>
            </p14:nvContentPartPr>
            <p14:xfrm>
              <a:off x="3671230" y="736323"/>
              <a:ext cx="105480" cy="19224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670510" y="734163"/>
                <a:ext cx="10728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54" name="Ink 53"/>
              <p14:cNvContentPartPr/>
              <p14:nvPr/>
            </p14:nvContentPartPr>
            <p14:xfrm>
              <a:off x="3833230" y="837483"/>
              <a:ext cx="8280" cy="410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832150" y="835683"/>
                <a:ext cx="972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55" name="Ink 54"/>
              <p14:cNvContentPartPr/>
              <p14:nvPr/>
            </p14:nvContentPartPr>
            <p14:xfrm>
              <a:off x="3805870" y="781683"/>
              <a:ext cx="32400" cy="3168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805510" y="780243"/>
                <a:ext cx="3348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56" name="Ink 55"/>
              <p14:cNvContentPartPr/>
              <p14:nvPr/>
            </p14:nvContentPartPr>
            <p14:xfrm>
              <a:off x="3898750" y="652443"/>
              <a:ext cx="69840" cy="24228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898390" y="650643"/>
                <a:ext cx="71280" cy="2448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8" name="Group 147"/>
          <p:cNvGrpSpPr/>
          <p:nvPr/>
        </p:nvGrpSpPr>
        <p:grpSpPr>
          <a:xfrm>
            <a:off x="166287" y="1287086"/>
            <a:ext cx="3808940" cy="684993"/>
            <a:chOff x="166287" y="1287086"/>
            <a:chExt cx="3808940" cy="684993"/>
          </a:xfrm>
        </p:grpSpPr>
        <p:sp>
          <p:nvSpPr>
            <p:cNvPr id="65" name="TextBox 64"/>
            <p:cNvSpPr txBox="1"/>
            <p:nvPr/>
          </p:nvSpPr>
          <p:spPr>
            <a:xfrm>
              <a:off x="166287" y="1287086"/>
              <a:ext cx="26346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Example 1: regression </a:t>
              </a:r>
              <a:endParaRPr lang="en-US" dirty="0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66" name="Ink 65"/>
                <p14:cNvContentPartPr/>
                <p14:nvPr/>
              </p14:nvContentPartPr>
              <p14:xfrm>
                <a:off x="1363427" y="1706399"/>
                <a:ext cx="145440" cy="19368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1362347" y="1704599"/>
                  <a:ext cx="147960" cy="19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67" name="Ink 66"/>
                <p14:cNvContentPartPr/>
                <p14:nvPr/>
              </p14:nvContentPartPr>
              <p14:xfrm>
                <a:off x="1596707" y="1702439"/>
                <a:ext cx="73080" cy="20664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1595627" y="1700639"/>
                  <a:ext cx="75240" cy="21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68" name="Ink 67"/>
                <p14:cNvContentPartPr/>
                <p14:nvPr/>
              </p14:nvContentPartPr>
              <p14:xfrm>
                <a:off x="1714067" y="1787039"/>
                <a:ext cx="124560" cy="87840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1712987" y="1784879"/>
                  <a:ext cx="12672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69" name="Ink 68"/>
                <p14:cNvContentPartPr/>
                <p14:nvPr/>
              </p14:nvContentPartPr>
              <p14:xfrm>
                <a:off x="1874267" y="1755719"/>
                <a:ext cx="7200" cy="4140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1874267" y="1753559"/>
                  <a:ext cx="8280" cy="4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70" name="Ink 69"/>
                <p14:cNvContentPartPr/>
                <p14:nvPr/>
              </p14:nvContentPartPr>
              <p14:xfrm>
                <a:off x="1837547" y="1717919"/>
                <a:ext cx="105840" cy="3816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1836467" y="1716839"/>
                  <a:ext cx="10728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71" name="Ink 70"/>
                <p14:cNvContentPartPr/>
                <p14:nvPr/>
              </p14:nvContentPartPr>
              <p14:xfrm>
                <a:off x="1986947" y="1771199"/>
                <a:ext cx="61920" cy="9612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1985867" y="1769759"/>
                  <a:ext cx="63720" cy="9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72" name="Ink 71"/>
                <p14:cNvContentPartPr/>
                <p14:nvPr/>
              </p14:nvContentPartPr>
              <p14:xfrm>
                <a:off x="1954907" y="1771919"/>
                <a:ext cx="96840" cy="11556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1954547" y="1770119"/>
                  <a:ext cx="97920" cy="11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73" name="Ink 72"/>
                <p14:cNvContentPartPr/>
                <p14:nvPr/>
              </p14:nvContentPartPr>
              <p14:xfrm>
                <a:off x="2084867" y="1869479"/>
                <a:ext cx="27360" cy="5256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2083787" y="1868039"/>
                  <a:ext cx="2844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74" name="Ink 73"/>
                <p14:cNvContentPartPr/>
                <p14:nvPr/>
              </p14:nvContentPartPr>
              <p14:xfrm>
                <a:off x="2083067" y="1813319"/>
                <a:ext cx="12240" cy="180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081987" y="1811159"/>
                  <a:ext cx="14040" cy="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75" name="Ink 74"/>
                <p14:cNvContentPartPr/>
                <p14:nvPr/>
              </p14:nvContentPartPr>
              <p14:xfrm>
                <a:off x="2191427" y="1866959"/>
                <a:ext cx="15120" cy="7128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2190707" y="1865519"/>
                  <a:ext cx="16920" cy="7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76" name="Ink 75"/>
                <p14:cNvContentPartPr/>
                <p14:nvPr/>
              </p14:nvContentPartPr>
              <p14:xfrm>
                <a:off x="2268827" y="1776959"/>
                <a:ext cx="125280" cy="19512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2268107" y="1774439"/>
                  <a:ext cx="127440" cy="20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77" name="Ink 76"/>
                <p14:cNvContentPartPr/>
                <p14:nvPr/>
              </p14:nvContentPartPr>
              <p14:xfrm>
                <a:off x="2439107" y="1888559"/>
                <a:ext cx="24120" cy="4032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2438027" y="1887119"/>
                  <a:ext cx="25200" cy="4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78" name="Ink 77"/>
                <p14:cNvContentPartPr/>
                <p14:nvPr/>
              </p14:nvContentPartPr>
              <p14:xfrm>
                <a:off x="2432627" y="1836359"/>
                <a:ext cx="16920" cy="468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2431907" y="1834559"/>
                  <a:ext cx="18360" cy="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79" name="Ink 78"/>
                <p14:cNvContentPartPr/>
                <p14:nvPr/>
              </p14:nvContentPartPr>
              <p14:xfrm>
                <a:off x="2465747" y="1697759"/>
                <a:ext cx="76320" cy="227160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2465027" y="1695959"/>
                  <a:ext cx="78120" cy="23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80" name="Ink 79"/>
                <p14:cNvContentPartPr/>
                <p14:nvPr/>
              </p14:nvContentPartPr>
              <p14:xfrm>
                <a:off x="2647547" y="1796039"/>
                <a:ext cx="55080" cy="432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2646827" y="1795319"/>
                  <a:ext cx="56160" cy="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81" name="Ink 80"/>
                <p14:cNvContentPartPr/>
                <p14:nvPr/>
              </p14:nvContentPartPr>
              <p14:xfrm>
                <a:off x="2627027" y="1829159"/>
                <a:ext cx="74880" cy="2304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2625947" y="1828799"/>
                  <a:ext cx="7632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82" name="Ink 81"/>
                <p14:cNvContentPartPr/>
                <p14:nvPr/>
              </p14:nvContentPartPr>
              <p14:xfrm>
                <a:off x="2762027" y="1675439"/>
                <a:ext cx="68040" cy="215280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2760947" y="1673639"/>
                  <a:ext cx="70200" cy="21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83" name="Ink 82"/>
                <p14:cNvContentPartPr/>
                <p14:nvPr/>
              </p14:nvContentPartPr>
              <p14:xfrm>
                <a:off x="2840147" y="1747439"/>
                <a:ext cx="99000" cy="7704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2839067" y="1744919"/>
                  <a:ext cx="10116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84" name="Ink 83"/>
                <p14:cNvContentPartPr/>
                <p14:nvPr/>
              </p14:nvContentPartPr>
              <p14:xfrm>
                <a:off x="2993507" y="1720799"/>
                <a:ext cx="18000" cy="68040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2992427" y="1718639"/>
                  <a:ext cx="20160" cy="7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85" name="Ink 84"/>
                <p14:cNvContentPartPr/>
                <p14:nvPr/>
              </p14:nvContentPartPr>
              <p14:xfrm>
                <a:off x="2962907" y="1696679"/>
                <a:ext cx="93240" cy="684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2961827" y="1694519"/>
                  <a:ext cx="9468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86" name="Ink 85"/>
                <p14:cNvContentPartPr/>
                <p14:nvPr/>
              </p14:nvContentPartPr>
              <p14:xfrm>
                <a:off x="3106547" y="1754639"/>
                <a:ext cx="73440" cy="10692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3105467" y="1752839"/>
                  <a:ext cx="7524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87" name="Ink 86"/>
                <p14:cNvContentPartPr/>
                <p14:nvPr/>
              </p14:nvContentPartPr>
              <p14:xfrm>
                <a:off x="3061907" y="1749959"/>
                <a:ext cx="113040" cy="13716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3061187" y="1748159"/>
                  <a:ext cx="114480" cy="14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88" name="Ink 87"/>
                <p14:cNvContentPartPr/>
                <p14:nvPr/>
              </p14:nvContentPartPr>
              <p14:xfrm>
                <a:off x="3237587" y="1847159"/>
                <a:ext cx="32400" cy="6120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3236507" y="1845719"/>
                  <a:ext cx="33840" cy="6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89" name="Ink 88"/>
                <p14:cNvContentPartPr/>
                <p14:nvPr/>
              </p14:nvContentPartPr>
              <p14:xfrm>
                <a:off x="3222827" y="1789199"/>
                <a:ext cx="15840" cy="576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3222107" y="1787039"/>
                  <a:ext cx="17280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90" name="Ink 89"/>
                <p14:cNvContentPartPr/>
                <p14:nvPr/>
              </p14:nvContentPartPr>
              <p14:xfrm>
                <a:off x="3357467" y="1776239"/>
                <a:ext cx="89280" cy="1980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3356387" y="1775879"/>
                  <a:ext cx="90360" cy="2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91" name="Ink 90"/>
                <p14:cNvContentPartPr/>
                <p14:nvPr/>
              </p14:nvContentPartPr>
              <p14:xfrm>
                <a:off x="3450347" y="1730159"/>
                <a:ext cx="163800" cy="19728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3449267" y="1727999"/>
                  <a:ext cx="165960" cy="20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92" name="Ink 91"/>
                <p14:cNvContentPartPr/>
                <p14:nvPr/>
              </p14:nvContentPartPr>
              <p14:xfrm>
                <a:off x="3684707" y="1841399"/>
                <a:ext cx="40680" cy="5328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3683627" y="1839239"/>
                  <a:ext cx="42120" cy="57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93" name="Ink 92"/>
                <p14:cNvContentPartPr/>
                <p14:nvPr/>
              </p14:nvContentPartPr>
              <p14:xfrm>
                <a:off x="3681467" y="1781279"/>
                <a:ext cx="24120" cy="540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3680387" y="1779119"/>
                  <a:ext cx="25560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94" name="Ink 93"/>
                <p14:cNvContentPartPr/>
                <p14:nvPr/>
              </p14:nvContentPartPr>
              <p14:xfrm>
                <a:off x="3754547" y="1672919"/>
                <a:ext cx="102600" cy="20844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3753827" y="1671839"/>
                  <a:ext cx="104400" cy="21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95" name="Ink 94"/>
                <p14:cNvContentPartPr/>
                <p14:nvPr/>
              </p14:nvContentPartPr>
              <p14:xfrm>
                <a:off x="3847067" y="1569959"/>
                <a:ext cx="128160" cy="11772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3846347" y="1567799"/>
                  <a:ext cx="129240" cy="1224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6" name="TextBox 95"/>
          <p:cNvSpPr txBox="1"/>
          <p:nvPr/>
        </p:nvSpPr>
        <p:spPr>
          <a:xfrm>
            <a:off x="171889" y="2279892"/>
            <a:ext cx="3692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 really suitable for classification…</a:t>
            </a:r>
            <a:endParaRPr lang="en-US" dirty="0"/>
          </a:p>
        </p:txBody>
      </p:sp>
      <p:grpSp>
        <p:nvGrpSpPr>
          <p:cNvPr id="149" name="Group 148"/>
          <p:cNvGrpSpPr/>
          <p:nvPr/>
        </p:nvGrpSpPr>
        <p:grpSpPr>
          <a:xfrm>
            <a:off x="2199488" y="2629130"/>
            <a:ext cx="1999080" cy="379080"/>
            <a:chOff x="2199488" y="2629130"/>
            <a:chExt cx="1999080" cy="379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8">
              <p14:nvContentPartPr>
                <p14:cNvPr id="3" name="Ink 2"/>
                <p14:cNvContentPartPr/>
                <p14:nvPr/>
              </p14:nvContentPartPr>
              <p14:xfrm>
                <a:off x="2199488" y="2720570"/>
                <a:ext cx="135360" cy="287640"/>
              </p14:xfrm>
            </p:contentPart>
          </mc:Choice>
          <mc:Fallback xmlns="">
            <p:pic>
              <p:nvPicPr>
                <p:cNvPr id="3" name="Ink 2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2198408" y="2718770"/>
                  <a:ext cx="137520" cy="29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0">
              <p14:nvContentPartPr>
                <p14:cNvPr id="22" name="Ink 21"/>
                <p14:cNvContentPartPr/>
                <p14:nvPr/>
              </p14:nvContentPartPr>
              <p14:xfrm>
                <a:off x="2401448" y="2887250"/>
                <a:ext cx="40680" cy="6984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2400008" y="2885090"/>
                  <a:ext cx="42480" cy="7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2">
              <p14:nvContentPartPr>
                <p14:cNvPr id="132" name="Ink 131"/>
                <p14:cNvContentPartPr/>
                <p14:nvPr/>
              </p14:nvContentPartPr>
              <p14:xfrm>
                <a:off x="2410808" y="2816330"/>
                <a:ext cx="11880" cy="1512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2409728" y="2814530"/>
                  <a:ext cx="1368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133" name="Ink 132"/>
                <p14:cNvContentPartPr/>
                <p14:nvPr/>
              </p14:nvContentPartPr>
              <p14:xfrm>
                <a:off x="2582168" y="2740370"/>
                <a:ext cx="145440" cy="13428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2581088" y="2738570"/>
                  <a:ext cx="147960" cy="13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134" name="Ink 133"/>
                <p14:cNvContentPartPr/>
                <p14:nvPr/>
              </p14:nvContentPartPr>
              <p14:xfrm>
                <a:off x="2585768" y="2800490"/>
                <a:ext cx="140400" cy="1764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2584688" y="2799770"/>
                  <a:ext cx="141840" cy="2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135" name="Ink 134"/>
                <p14:cNvContentPartPr/>
                <p14:nvPr/>
              </p14:nvContentPartPr>
              <p14:xfrm>
                <a:off x="2865128" y="2629130"/>
                <a:ext cx="140760" cy="34812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2863688" y="2626970"/>
                  <a:ext cx="142560" cy="35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0">
              <p14:nvContentPartPr>
                <p14:cNvPr id="136" name="Ink 135"/>
                <p14:cNvContentPartPr/>
                <p14:nvPr/>
              </p14:nvContentPartPr>
              <p14:xfrm>
                <a:off x="3019928" y="2802650"/>
                <a:ext cx="90720" cy="504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3019208" y="2800490"/>
                  <a:ext cx="9252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2">
              <p14:nvContentPartPr>
                <p14:cNvPr id="137" name="Ink 136"/>
                <p14:cNvContentPartPr/>
                <p14:nvPr/>
              </p14:nvContentPartPr>
              <p14:xfrm>
                <a:off x="3172928" y="2742170"/>
                <a:ext cx="106200" cy="14400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3171848" y="2739650"/>
                  <a:ext cx="107640" cy="14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4">
              <p14:nvContentPartPr>
                <p14:cNvPr id="138" name="Ink 137"/>
                <p14:cNvContentPartPr/>
                <p14:nvPr/>
              </p14:nvContentPartPr>
              <p14:xfrm>
                <a:off x="3356888" y="2853410"/>
                <a:ext cx="33120" cy="5220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3355448" y="2851250"/>
                  <a:ext cx="35640" cy="5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6">
              <p14:nvContentPartPr>
                <p14:cNvPr id="139" name="Ink 138"/>
                <p14:cNvContentPartPr/>
                <p14:nvPr/>
              </p14:nvContentPartPr>
              <p14:xfrm>
                <a:off x="3377408" y="2772770"/>
                <a:ext cx="5760" cy="540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3376328" y="2770610"/>
                  <a:ext cx="756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8">
              <p14:nvContentPartPr>
                <p14:cNvPr id="140" name="Ink 139"/>
                <p14:cNvContentPartPr/>
                <p14:nvPr/>
              </p14:nvContentPartPr>
              <p14:xfrm>
                <a:off x="3507728" y="2719130"/>
                <a:ext cx="120600" cy="15156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3506288" y="2716970"/>
                  <a:ext cx="123120" cy="15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141" name="Ink 140"/>
                <p14:cNvContentPartPr/>
                <p14:nvPr/>
              </p14:nvContentPartPr>
              <p14:xfrm>
                <a:off x="3695648" y="2633090"/>
                <a:ext cx="145800" cy="33480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3694928" y="2630930"/>
                  <a:ext cx="147960" cy="33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144" name="Ink 143"/>
                <p14:cNvContentPartPr/>
                <p14:nvPr/>
              </p14:nvContentPartPr>
              <p14:xfrm>
                <a:off x="4198208" y="2902730"/>
                <a:ext cx="360" cy="36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4197488" y="2901290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45" name="Ink 144"/>
              <p14:cNvContentPartPr/>
              <p14:nvPr/>
            </p14:nvContentPartPr>
            <p14:xfrm>
              <a:off x="2177528" y="612770"/>
              <a:ext cx="97200" cy="15012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2176448" y="610610"/>
                <a:ext cx="9864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46" name="Ink 145"/>
              <p14:cNvContentPartPr/>
              <p14:nvPr/>
            </p14:nvContentPartPr>
            <p14:xfrm>
              <a:off x="2138648" y="807530"/>
              <a:ext cx="168840" cy="1152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137928" y="805370"/>
                <a:ext cx="17064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47" name="Ink 146"/>
              <p14:cNvContentPartPr/>
              <p14:nvPr/>
            </p14:nvContentPartPr>
            <p14:xfrm>
              <a:off x="2153768" y="851090"/>
              <a:ext cx="146160" cy="1342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2152688" y="850730"/>
                <a:ext cx="147600" cy="13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8572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classify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361465" y="650335"/>
              <a:ext cx="147600" cy="943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0745" y="649255"/>
                <a:ext cx="14940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552985" y="697135"/>
              <a:ext cx="3960" cy="349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2265" y="695695"/>
                <a:ext cx="57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560905" y="653935"/>
              <a:ext cx="6840" cy="270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0185" y="652495"/>
                <a:ext cx="828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/>
              <p14:cNvContentPartPr/>
              <p14:nvPr/>
            </p14:nvContentPartPr>
            <p14:xfrm>
              <a:off x="617425" y="653215"/>
              <a:ext cx="73440" cy="1087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6345" y="652135"/>
                <a:ext cx="7560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1" name="Ink 20"/>
              <p14:cNvContentPartPr/>
              <p14:nvPr/>
            </p14:nvContentPartPr>
            <p14:xfrm>
              <a:off x="450385" y="820255"/>
              <a:ext cx="147600" cy="1170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9305" y="818455"/>
                <a:ext cx="14976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Ink 22"/>
              <p14:cNvContentPartPr/>
              <p14:nvPr/>
            </p14:nvContentPartPr>
            <p14:xfrm>
              <a:off x="904345" y="503815"/>
              <a:ext cx="64080" cy="14832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03625" y="502015"/>
                <a:ext cx="6552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4" name="Ink 23"/>
              <p14:cNvContentPartPr/>
              <p14:nvPr/>
            </p14:nvContentPartPr>
            <p14:xfrm>
              <a:off x="883465" y="706135"/>
              <a:ext cx="111600" cy="100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82385" y="703975"/>
                <a:ext cx="11340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5" name="Ink 24"/>
              <p14:cNvContentPartPr/>
              <p14:nvPr/>
            </p14:nvContentPartPr>
            <p14:xfrm>
              <a:off x="904345" y="763375"/>
              <a:ext cx="100800" cy="1008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03265" y="761215"/>
                <a:ext cx="1022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6" name="Ink 25"/>
              <p14:cNvContentPartPr/>
              <p14:nvPr/>
            </p14:nvContentPartPr>
            <p14:xfrm>
              <a:off x="1137265" y="576535"/>
              <a:ext cx="15120" cy="19764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36185" y="574735"/>
                <a:ext cx="1656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7" name="Ink 26"/>
              <p14:cNvContentPartPr/>
              <p14:nvPr/>
            </p14:nvContentPartPr>
            <p14:xfrm>
              <a:off x="1195585" y="575815"/>
              <a:ext cx="29160" cy="1954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95585" y="574375"/>
                <a:ext cx="2988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8" name="Ink 27"/>
              <p14:cNvContentPartPr/>
              <p14:nvPr/>
            </p14:nvContentPartPr>
            <p14:xfrm>
              <a:off x="1279825" y="671935"/>
              <a:ext cx="149400" cy="925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78745" y="670855"/>
                <a:ext cx="15156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9" name="Ink 28"/>
              <p14:cNvContentPartPr/>
              <p14:nvPr/>
            </p14:nvContentPartPr>
            <p14:xfrm>
              <a:off x="1487185" y="576895"/>
              <a:ext cx="25560" cy="2332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486105" y="575095"/>
                <a:ext cx="273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0" name="Ink 29"/>
              <p14:cNvContentPartPr/>
              <p14:nvPr/>
            </p14:nvContentPartPr>
            <p14:xfrm>
              <a:off x="1544065" y="591655"/>
              <a:ext cx="8280" cy="2030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542985" y="589495"/>
                <a:ext cx="1044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1" name="Ink 30"/>
              <p14:cNvContentPartPr/>
              <p14:nvPr/>
            </p14:nvContentPartPr>
            <p14:xfrm>
              <a:off x="1594825" y="504535"/>
              <a:ext cx="111600" cy="10260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594105" y="502375"/>
                <a:ext cx="11268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2" name="Ink 31"/>
              <p14:cNvContentPartPr/>
              <p14:nvPr/>
            </p14:nvContentPartPr>
            <p14:xfrm>
              <a:off x="1772305" y="697495"/>
              <a:ext cx="84240" cy="82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771585" y="695335"/>
                <a:ext cx="8604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3" name="Ink 32"/>
              <p14:cNvContentPartPr/>
              <p14:nvPr/>
            </p14:nvContentPartPr>
            <p14:xfrm>
              <a:off x="1807585" y="653575"/>
              <a:ext cx="18720" cy="8892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806145" y="652135"/>
                <a:ext cx="2088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Ink 33"/>
              <p14:cNvContentPartPr/>
              <p14:nvPr/>
            </p14:nvContentPartPr>
            <p14:xfrm>
              <a:off x="2183785" y="512455"/>
              <a:ext cx="273600" cy="28332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182705" y="510295"/>
                <a:ext cx="27612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" name="Ink 34"/>
              <p14:cNvContentPartPr/>
              <p14:nvPr/>
            </p14:nvContentPartPr>
            <p14:xfrm>
              <a:off x="2189185" y="871015"/>
              <a:ext cx="25920" cy="860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188105" y="869935"/>
                <a:ext cx="2736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6" name="Ink 35"/>
              <p14:cNvContentPartPr/>
              <p14:nvPr/>
            </p14:nvContentPartPr>
            <p14:xfrm>
              <a:off x="2181265" y="837895"/>
              <a:ext cx="15480" cy="21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180545" y="836095"/>
                <a:ext cx="165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7" name="Ink 36"/>
              <p14:cNvContentPartPr/>
              <p14:nvPr/>
            </p14:nvContentPartPr>
            <p14:xfrm>
              <a:off x="2269105" y="863455"/>
              <a:ext cx="62640" cy="540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68385" y="862015"/>
                <a:ext cx="640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8" name="Ink 37"/>
              <p14:cNvContentPartPr/>
              <p14:nvPr/>
            </p14:nvContentPartPr>
            <p14:xfrm>
              <a:off x="2256145" y="898015"/>
              <a:ext cx="81000" cy="115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255785" y="897655"/>
                <a:ext cx="8172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9" name="Ink 38"/>
              <p14:cNvContentPartPr/>
              <p14:nvPr/>
            </p14:nvContentPartPr>
            <p14:xfrm>
              <a:off x="2362345" y="858415"/>
              <a:ext cx="27000" cy="835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361625" y="856975"/>
                <a:ext cx="2808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0" name="Ink 39"/>
              <p14:cNvContentPartPr/>
              <p14:nvPr/>
            </p14:nvContentPartPr>
            <p14:xfrm>
              <a:off x="2273425" y="297895"/>
              <a:ext cx="43560" cy="1576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272345" y="296455"/>
                <a:ext cx="45360" cy="16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1" name="Ink 40"/>
              <p14:cNvContentPartPr/>
              <p14:nvPr/>
            </p14:nvContentPartPr>
            <p14:xfrm>
              <a:off x="2320225" y="301855"/>
              <a:ext cx="84240" cy="12960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319505" y="300415"/>
                <a:ext cx="8568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2" name="Ink 41"/>
              <p14:cNvContentPartPr/>
              <p14:nvPr/>
            </p14:nvContentPartPr>
            <p14:xfrm>
              <a:off x="2562865" y="550255"/>
              <a:ext cx="130320" cy="19512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561785" y="548455"/>
                <a:ext cx="13248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3" name="Ink 42"/>
              <p14:cNvContentPartPr/>
              <p14:nvPr/>
            </p14:nvContentPartPr>
            <p14:xfrm>
              <a:off x="2769505" y="555655"/>
              <a:ext cx="67320" cy="22680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768425" y="554215"/>
                <a:ext cx="68760" cy="2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4" name="Ink 43"/>
              <p14:cNvContentPartPr/>
              <p14:nvPr/>
            </p14:nvContentPartPr>
            <p14:xfrm>
              <a:off x="4698745" y="1622086"/>
              <a:ext cx="360" cy="3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698025" y="1620286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5" name="Ink 44"/>
              <p14:cNvContentPartPr/>
              <p14:nvPr/>
            </p14:nvContentPartPr>
            <p14:xfrm>
              <a:off x="2886865" y="643135"/>
              <a:ext cx="151920" cy="1134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885785" y="641335"/>
                <a:ext cx="15408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6" name="Ink 45"/>
              <p14:cNvContentPartPr/>
              <p14:nvPr/>
            </p14:nvContentPartPr>
            <p14:xfrm>
              <a:off x="3080185" y="590215"/>
              <a:ext cx="15120" cy="6372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079105" y="588775"/>
                <a:ext cx="1692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7" name="Ink 46"/>
              <p14:cNvContentPartPr/>
              <p14:nvPr/>
            </p14:nvContentPartPr>
            <p14:xfrm>
              <a:off x="3044545" y="589135"/>
              <a:ext cx="95400" cy="1224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043825" y="586975"/>
                <a:ext cx="9684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48" name="Ink 47"/>
              <p14:cNvContentPartPr/>
              <p14:nvPr/>
            </p14:nvContentPartPr>
            <p14:xfrm>
              <a:off x="3167305" y="672655"/>
              <a:ext cx="62280" cy="8604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166585" y="671215"/>
                <a:ext cx="6300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49" name="Ink 48"/>
              <p14:cNvContentPartPr/>
              <p14:nvPr/>
            </p14:nvContentPartPr>
            <p14:xfrm>
              <a:off x="3144265" y="656815"/>
              <a:ext cx="98280" cy="1123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143545" y="655735"/>
                <a:ext cx="9972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0" name="Ink 49"/>
              <p14:cNvContentPartPr/>
              <p14:nvPr/>
            </p14:nvContentPartPr>
            <p14:xfrm>
              <a:off x="3257665" y="758695"/>
              <a:ext cx="23760" cy="5400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256585" y="757615"/>
                <a:ext cx="252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1" name="Ink 50"/>
              <p14:cNvContentPartPr/>
              <p14:nvPr/>
            </p14:nvContentPartPr>
            <p14:xfrm>
              <a:off x="3263425" y="703615"/>
              <a:ext cx="14040" cy="1584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262705" y="702535"/>
                <a:ext cx="151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2" name="Ink 51"/>
              <p14:cNvContentPartPr/>
              <p14:nvPr/>
            </p14:nvContentPartPr>
            <p14:xfrm>
              <a:off x="3342985" y="751495"/>
              <a:ext cx="44280" cy="7272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342625" y="749695"/>
                <a:ext cx="4572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53" name="Ink 52"/>
              <p14:cNvContentPartPr/>
              <p14:nvPr/>
            </p14:nvContentPartPr>
            <p14:xfrm>
              <a:off x="3477265" y="639895"/>
              <a:ext cx="105480" cy="19224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476545" y="637735"/>
                <a:ext cx="10728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54" name="Ink 53"/>
              <p14:cNvContentPartPr/>
              <p14:nvPr/>
            </p14:nvContentPartPr>
            <p14:xfrm>
              <a:off x="3639265" y="741055"/>
              <a:ext cx="8280" cy="410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638185" y="739255"/>
                <a:ext cx="972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55" name="Ink 54"/>
              <p14:cNvContentPartPr/>
              <p14:nvPr/>
            </p14:nvContentPartPr>
            <p14:xfrm>
              <a:off x="3611905" y="685255"/>
              <a:ext cx="32400" cy="3168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611545" y="683815"/>
                <a:ext cx="3348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56" name="Ink 55"/>
              <p14:cNvContentPartPr/>
              <p14:nvPr/>
            </p14:nvContentPartPr>
            <p14:xfrm>
              <a:off x="3704785" y="556015"/>
              <a:ext cx="69840" cy="24228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704425" y="554215"/>
                <a:ext cx="71280" cy="244800"/>
              </a:xfrm>
              <a:prstGeom prst="rect">
                <a:avLst/>
              </a:prstGeom>
            </p:spPr>
          </p:pic>
        </mc:Fallback>
      </mc:AlternateContent>
      <p:grpSp>
        <p:nvGrpSpPr>
          <p:cNvPr id="272" name="Group 271"/>
          <p:cNvGrpSpPr/>
          <p:nvPr/>
        </p:nvGrpSpPr>
        <p:grpSpPr>
          <a:xfrm>
            <a:off x="505105" y="2927781"/>
            <a:ext cx="3254760" cy="358200"/>
            <a:chOff x="505105" y="2927781"/>
            <a:chExt cx="3254760" cy="358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97" name="Ink 96"/>
                <p14:cNvContentPartPr/>
                <p14:nvPr/>
              </p14:nvContentPartPr>
              <p14:xfrm>
                <a:off x="505105" y="2939661"/>
                <a:ext cx="127440" cy="23724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503665" y="2937501"/>
                  <a:ext cx="129600" cy="24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98" name="Ink 97"/>
                <p14:cNvContentPartPr/>
                <p14:nvPr/>
              </p14:nvContentPartPr>
              <p14:xfrm>
                <a:off x="714265" y="2949381"/>
                <a:ext cx="92880" cy="229320"/>
              </p14:xfrm>
            </p:contentPart>
          </mc:Choice>
          <mc:Fallback xmlns="">
            <p:pic>
              <p:nvPicPr>
                <p:cNvPr id="98" name="Ink 97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712825" y="2947221"/>
                  <a:ext cx="95400" cy="23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99" name="Ink 98"/>
                <p14:cNvContentPartPr/>
                <p14:nvPr/>
              </p14:nvContentPartPr>
              <p14:xfrm>
                <a:off x="846025" y="3006261"/>
                <a:ext cx="127800" cy="12528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844585" y="3003741"/>
                  <a:ext cx="130680" cy="12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100" name="Ink 99"/>
                <p14:cNvContentPartPr/>
                <p14:nvPr/>
              </p14:nvContentPartPr>
              <p14:xfrm>
                <a:off x="1014865" y="2963061"/>
                <a:ext cx="18000" cy="5436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1014505" y="2961261"/>
                  <a:ext cx="19440" cy="5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101" name="Ink 100"/>
                <p14:cNvContentPartPr/>
                <p14:nvPr/>
              </p14:nvContentPartPr>
              <p14:xfrm>
                <a:off x="983185" y="2955141"/>
                <a:ext cx="95040" cy="28440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982105" y="2953341"/>
                  <a:ext cx="96480" cy="3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102" name="Ink 101"/>
                <p14:cNvContentPartPr/>
                <p14:nvPr/>
              </p14:nvContentPartPr>
              <p14:xfrm>
                <a:off x="1117105" y="3015261"/>
                <a:ext cx="71640" cy="13320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1115665" y="3013821"/>
                  <a:ext cx="73440" cy="13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103" name="Ink 102"/>
                <p14:cNvContentPartPr/>
                <p14:nvPr/>
              </p14:nvContentPartPr>
              <p14:xfrm>
                <a:off x="1059505" y="3022461"/>
                <a:ext cx="136800" cy="15228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1058785" y="3021021"/>
                  <a:ext cx="138240" cy="15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104" name="Ink 103"/>
                <p14:cNvContentPartPr/>
                <p14:nvPr/>
              </p14:nvContentPartPr>
              <p14:xfrm>
                <a:off x="1221505" y="3159261"/>
                <a:ext cx="38520" cy="5184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1220065" y="3157821"/>
                  <a:ext cx="40320" cy="5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105" name="Ink 104"/>
                <p14:cNvContentPartPr/>
                <p14:nvPr/>
              </p14:nvContentPartPr>
              <p14:xfrm>
                <a:off x="1234465" y="3087261"/>
                <a:ext cx="12240" cy="1656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1233385" y="3085101"/>
                  <a:ext cx="140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106" name="Ink 105"/>
                <p14:cNvContentPartPr/>
                <p14:nvPr/>
              </p14:nvContentPartPr>
              <p14:xfrm>
                <a:off x="1326625" y="3136941"/>
                <a:ext cx="29160" cy="6120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1326265" y="3135501"/>
                  <a:ext cx="30600" cy="6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107" name="Ink 106"/>
                <p14:cNvContentPartPr/>
                <p14:nvPr/>
              </p14:nvContentPartPr>
              <p14:xfrm>
                <a:off x="1397905" y="3049821"/>
                <a:ext cx="129600" cy="236160"/>
              </p14:xfrm>
            </p:contentPart>
          </mc:Choice>
          <mc:Fallback xmlns="">
            <p:pic>
              <p:nvPicPr>
                <p:cNvPr id="107" name="Ink 106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1396465" y="3047661"/>
                  <a:ext cx="132480" cy="24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108" name="Ink 107"/>
                <p14:cNvContentPartPr/>
                <p14:nvPr/>
              </p14:nvContentPartPr>
              <p14:xfrm>
                <a:off x="1572145" y="3111381"/>
                <a:ext cx="27360" cy="8964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1571425" y="3109221"/>
                  <a:ext cx="28800" cy="9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109" name="Ink 108"/>
                <p14:cNvContentPartPr/>
                <p14:nvPr/>
              </p14:nvContentPartPr>
              <p14:xfrm>
                <a:off x="1617505" y="2978541"/>
                <a:ext cx="49680" cy="21852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1617145" y="2976381"/>
                  <a:ext cx="51480" cy="221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110" name="Ink 109"/>
                <p14:cNvContentPartPr/>
                <p14:nvPr/>
              </p14:nvContentPartPr>
              <p14:xfrm>
                <a:off x="1747465" y="3042261"/>
                <a:ext cx="82080" cy="1512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1746745" y="3040101"/>
                  <a:ext cx="8352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111" name="Ink 110"/>
                <p14:cNvContentPartPr/>
                <p14:nvPr/>
              </p14:nvContentPartPr>
              <p14:xfrm>
                <a:off x="1738825" y="3096261"/>
                <a:ext cx="108720" cy="1836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1738105" y="3095541"/>
                  <a:ext cx="109440" cy="2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112" name="Ink 111"/>
                <p14:cNvContentPartPr/>
                <p14:nvPr/>
              </p14:nvContentPartPr>
              <p14:xfrm>
                <a:off x="1921705" y="3026061"/>
                <a:ext cx="131040" cy="11700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1920625" y="3024261"/>
                  <a:ext cx="132120" cy="12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113" name="Ink 112"/>
                <p14:cNvContentPartPr/>
                <p14:nvPr/>
              </p14:nvContentPartPr>
              <p14:xfrm>
                <a:off x="2076505" y="3035061"/>
                <a:ext cx="104400" cy="9360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2075065" y="3032541"/>
                  <a:ext cx="106200" cy="9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114" name="Ink 113"/>
                <p14:cNvContentPartPr/>
                <p14:nvPr/>
              </p14:nvContentPartPr>
              <p14:xfrm>
                <a:off x="2193865" y="3031821"/>
                <a:ext cx="65880" cy="8388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2192785" y="3030021"/>
                  <a:ext cx="67320" cy="8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115" name="Ink 114"/>
                <p14:cNvContentPartPr/>
                <p14:nvPr/>
              </p14:nvContentPartPr>
              <p14:xfrm>
                <a:off x="2183065" y="3040821"/>
                <a:ext cx="84600" cy="8856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2182345" y="3039381"/>
                  <a:ext cx="86040" cy="9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116" name="Ink 115"/>
                <p14:cNvContentPartPr/>
                <p14:nvPr/>
              </p14:nvContentPartPr>
              <p14:xfrm>
                <a:off x="2304025" y="2966661"/>
                <a:ext cx="87840" cy="19800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2302945" y="2964861"/>
                  <a:ext cx="89640" cy="20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117" name="Ink 116"/>
                <p14:cNvContentPartPr/>
                <p14:nvPr/>
              </p14:nvContentPartPr>
              <p14:xfrm>
                <a:off x="2401585" y="3019221"/>
                <a:ext cx="100080" cy="9936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2400505" y="3016701"/>
                  <a:ext cx="102240" cy="10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118" name="Ink 117"/>
                <p14:cNvContentPartPr/>
                <p14:nvPr/>
              </p14:nvContentPartPr>
              <p14:xfrm>
                <a:off x="2489425" y="3120381"/>
                <a:ext cx="63000" cy="8244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2489065" y="3118941"/>
                  <a:ext cx="6480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119" name="Ink 118"/>
                <p14:cNvContentPartPr/>
                <p14:nvPr/>
              </p14:nvContentPartPr>
              <p14:xfrm>
                <a:off x="2649625" y="2985381"/>
                <a:ext cx="122760" cy="15048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2648545" y="2982861"/>
                  <a:ext cx="124200" cy="15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120" name="Ink 119"/>
                <p14:cNvContentPartPr/>
                <p14:nvPr/>
              </p14:nvContentPartPr>
              <p14:xfrm>
                <a:off x="2830705" y="3052341"/>
                <a:ext cx="95400" cy="1044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2829985" y="3050181"/>
                  <a:ext cx="9720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121" name="Ink 120"/>
                <p14:cNvContentPartPr/>
                <p14:nvPr/>
              </p14:nvContentPartPr>
              <p14:xfrm>
                <a:off x="2959585" y="2999061"/>
                <a:ext cx="111960" cy="20952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2958505" y="2996901"/>
                  <a:ext cx="114480" cy="21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122" name="Ink 121"/>
                <p14:cNvContentPartPr/>
                <p14:nvPr/>
              </p14:nvContentPartPr>
              <p14:xfrm>
                <a:off x="3118705" y="3109581"/>
                <a:ext cx="16920" cy="5616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3117625" y="3107421"/>
                  <a:ext cx="18360" cy="6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123" name="Ink 122"/>
                <p14:cNvContentPartPr/>
                <p14:nvPr/>
              </p14:nvContentPartPr>
              <p14:xfrm>
                <a:off x="3101065" y="3056301"/>
                <a:ext cx="23040" cy="1584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3100345" y="3054501"/>
                  <a:ext cx="2448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124" name="Ink 123"/>
                <p14:cNvContentPartPr/>
                <p14:nvPr/>
              </p14:nvContentPartPr>
              <p14:xfrm>
                <a:off x="3217705" y="3007701"/>
                <a:ext cx="139320" cy="12708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3216625" y="3005901"/>
                  <a:ext cx="141840" cy="13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125" name="Ink 124"/>
                <p14:cNvContentPartPr/>
                <p14:nvPr/>
              </p14:nvContentPartPr>
              <p14:xfrm>
                <a:off x="3396985" y="2967021"/>
                <a:ext cx="15480" cy="5112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3395545" y="2964501"/>
                  <a:ext cx="1800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">
              <p14:nvContentPartPr>
                <p14:cNvPr id="126" name="Ink 125"/>
                <p14:cNvContentPartPr/>
                <p14:nvPr/>
              </p14:nvContentPartPr>
              <p14:xfrm>
                <a:off x="3371785" y="2942901"/>
                <a:ext cx="75960" cy="3780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3370705" y="2941821"/>
                  <a:ext cx="77040" cy="3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0">
              <p14:nvContentPartPr>
                <p14:cNvPr id="127" name="Ink 126"/>
                <p14:cNvContentPartPr/>
                <p14:nvPr/>
              </p14:nvContentPartPr>
              <p14:xfrm>
                <a:off x="3491665" y="2995101"/>
                <a:ext cx="58680" cy="10728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3490585" y="2992941"/>
                  <a:ext cx="6120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2">
              <p14:nvContentPartPr>
                <p14:cNvPr id="128" name="Ink 127"/>
                <p14:cNvContentPartPr/>
                <p14:nvPr/>
              </p14:nvContentPartPr>
              <p14:xfrm>
                <a:off x="3437305" y="2990061"/>
                <a:ext cx="130680" cy="13356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3435865" y="2987901"/>
                  <a:ext cx="133200" cy="13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129" name="Ink 128"/>
                <p14:cNvContentPartPr/>
                <p14:nvPr/>
              </p14:nvContentPartPr>
              <p14:xfrm>
                <a:off x="3613705" y="3112101"/>
                <a:ext cx="23040" cy="5832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3612265" y="3110301"/>
                  <a:ext cx="24840" cy="6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130" name="Ink 129"/>
                <p14:cNvContentPartPr/>
                <p14:nvPr/>
              </p14:nvContentPartPr>
              <p14:xfrm>
                <a:off x="3623065" y="3052341"/>
                <a:ext cx="11880" cy="648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3621985" y="3049821"/>
                  <a:ext cx="13680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131" name="Ink 130"/>
                <p14:cNvContentPartPr/>
                <p14:nvPr/>
              </p14:nvContentPartPr>
              <p14:xfrm>
                <a:off x="3701185" y="2927781"/>
                <a:ext cx="58680" cy="23652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3700105" y="2925621"/>
                  <a:ext cx="61200" cy="2412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" name="Group 2"/>
          <p:cNvGrpSpPr/>
          <p:nvPr/>
        </p:nvGrpSpPr>
        <p:grpSpPr>
          <a:xfrm>
            <a:off x="846025" y="1098138"/>
            <a:ext cx="1795933" cy="1177869"/>
            <a:chOff x="11718" y="264683"/>
            <a:chExt cx="4560125" cy="2990774"/>
          </a:xfrm>
        </p:grpSpPr>
        <p:cxnSp>
          <p:nvCxnSpPr>
            <p:cNvPr id="132" name="Straight Arrow Connector 131"/>
            <p:cNvCxnSpPr/>
            <p:nvPr/>
          </p:nvCxnSpPr>
          <p:spPr>
            <a:xfrm flipV="1">
              <a:off x="2044487" y="264683"/>
              <a:ext cx="0" cy="299077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/>
            <p:cNvCxnSpPr/>
            <p:nvPr/>
          </p:nvCxnSpPr>
          <p:spPr>
            <a:xfrm flipV="1">
              <a:off x="11718" y="2407451"/>
              <a:ext cx="4560125" cy="176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4" name="Straight Connector 133"/>
          <p:cNvCxnSpPr/>
          <p:nvPr/>
        </p:nvCxnSpPr>
        <p:spPr>
          <a:xfrm>
            <a:off x="1137265" y="1098138"/>
            <a:ext cx="823680" cy="843895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1960945" y="1948991"/>
            <a:ext cx="6444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37" name="Ink 136"/>
              <p14:cNvContentPartPr/>
              <p14:nvPr/>
            </p14:nvContentPartPr>
            <p14:xfrm>
              <a:off x="1978382" y="1751699"/>
              <a:ext cx="83880" cy="15804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1977302" y="1749179"/>
                <a:ext cx="8604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38" name="Ink 137"/>
              <p14:cNvContentPartPr/>
              <p14:nvPr/>
            </p14:nvContentPartPr>
            <p14:xfrm>
              <a:off x="1709795" y="1441984"/>
              <a:ext cx="61200" cy="1429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708715" y="1439824"/>
                <a:ext cx="62640" cy="147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70" name="Group 269"/>
          <p:cNvGrpSpPr/>
          <p:nvPr/>
        </p:nvGrpSpPr>
        <p:grpSpPr>
          <a:xfrm>
            <a:off x="2523985" y="2004059"/>
            <a:ext cx="645840" cy="237240"/>
            <a:chOff x="2523985" y="2004059"/>
            <a:chExt cx="645840" cy="2372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54">
              <p14:nvContentPartPr>
                <p14:cNvPr id="139" name="Ink 138"/>
                <p14:cNvContentPartPr/>
                <p14:nvPr/>
              </p14:nvContentPartPr>
              <p14:xfrm>
                <a:off x="2523985" y="2096939"/>
                <a:ext cx="72720" cy="14436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2523265" y="2095139"/>
                  <a:ext cx="74520" cy="14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6">
              <p14:nvContentPartPr>
                <p14:cNvPr id="140" name="Ink 139"/>
                <p14:cNvContentPartPr/>
                <p14:nvPr/>
              </p14:nvContentPartPr>
              <p14:xfrm>
                <a:off x="2659705" y="2178659"/>
                <a:ext cx="26640" cy="4356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2658625" y="2176859"/>
                  <a:ext cx="27720" cy="47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8">
              <p14:nvContentPartPr>
                <p14:cNvPr id="141" name="Ink 140"/>
                <p14:cNvContentPartPr/>
                <p14:nvPr/>
              </p14:nvContentPartPr>
              <p14:xfrm>
                <a:off x="2653945" y="2116379"/>
                <a:ext cx="7920" cy="1296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2652865" y="2114579"/>
                  <a:ext cx="972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142" name="Ink 141"/>
                <p14:cNvContentPartPr/>
                <p14:nvPr/>
              </p14:nvContentPartPr>
              <p14:xfrm>
                <a:off x="2659705" y="2176859"/>
                <a:ext cx="26640" cy="4536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2658625" y="2175779"/>
                  <a:ext cx="2772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143" name="Ink 142"/>
                <p14:cNvContentPartPr/>
                <p14:nvPr/>
              </p14:nvContentPartPr>
              <p14:xfrm>
                <a:off x="2653945" y="2116379"/>
                <a:ext cx="7920" cy="1296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2652865" y="2114579"/>
                  <a:ext cx="972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144" name="Ink 143"/>
                <p14:cNvContentPartPr/>
                <p14:nvPr/>
              </p14:nvContentPartPr>
              <p14:xfrm>
                <a:off x="2760145" y="2062379"/>
                <a:ext cx="141120" cy="7884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2759065" y="2060219"/>
                  <a:ext cx="14328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145" name="Ink 144"/>
                <p14:cNvContentPartPr/>
                <p14:nvPr/>
              </p14:nvContentPartPr>
              <p14:xfrm>
                <a:off x="2938705" y="2023139"/>
                <a:ext cx="14040" cy="4608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2938705" y="2022059"/>
                  <a:ext cx="14400" cy="4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7">
              <p14:nvContentPartPr>
                <p14:cNvPr id="146" name="Ink 145"/>
                <p14:cNvContentPartPr/>
                <p14:nvPr/>
              </p14:nvContentPartPr>
              <p14:xfrm>
                <a:off x="2894425" y="2004059"/>
                <a:ext cx="110160" cy="2160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2893345" y="2001539"/>
                  <a:ext cx="111600" cy="2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9">
              <p14:nvContentPartPr>
                <p14:cNvPr id="147" name="Ink 146"/>
                <p14:cNvContentPartPr/>
                <p14:nvPr/>
              </p14:nvContentPartPr>
              <p14:xfrm>
                <a:off x="3023665" y="2080019"/>
                <a:ext cx="59400" cy="5940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3022585" y="2077859"/>
                  <a:ext cx="61560" cy="6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1">
              <p14:nvContentPartPr>
                <p14:cNvPr id="148" name="Ink 147"/>
                <p14:cNvContentPartPr/>
                <p14:nvPr/>
              </p14:nvContentPartPr>
              <p14:xfrm>
                <a:off x="3005665" y="2063819"/>
                <a:ext cx="82800" cy="8028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3004945" y="2061659"/>
                  <a:ext cx="8424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3">
              <p14:nvContentPartPr>
                <p14:cNvPr id="149" name="Ink 148"/>
                <p14:cNvContentPartPr/>
                <p14:nvPr/>
              </p14:nvContentPartPr>
              <p14:xfrm>
                <a:off x="3139585" y="2149859"/>
                <a:ext cx="30240" cy="5688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3138505" y="2148059"/>
                  <a:ext cx="31320" cy="6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5">
              <p14:nvContentPartPr>
                <p14:cNvPr id="150" name="Ink 149"/>
                <p14:cNvContentPartPr/>
                <p14:nvPr/>
              </p14:nvContentPartPr>
              <p14:xfrm>
                <a:off x="3136705" y="2101979"/>
                <a:ext cx="6840" cy="828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3135625" y="2099819"/>
                  <a:ext cx="8640" cy="115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151" name="Ink 150"/>
              <p14:cNvContentPartPr/>
              <p14:nvPr/>
            </p14:nvContentPartPr>
            <p14:xfrm>
              <a:off x="1798382" y="1031699"/>
              <a:ext cx="108360" cy="14472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1797662" y="1030259"/>
                <a:ext cx="110160" cy="147960"/>
              </a:xfrm>
              <a:prstGeom prst="rect">
                <a:avLst/>
              </a:prstGeom>
            </p:spPr>
          </p:pic>
        </mc:Fallback>
      </mc:AlternateContent>
      <p:cxnSp>
        <p:nvCxnSpPr>
          <p:cNvPr id="159" name="Elbow Connector 158"/>
          <p:cNvCxnSpPr/>
          <p:nvPr/>
        </p:nvCxnSpPr>
        <p:spPr>
          <a:xfrm>
            <a:off x="775759" y="1622086"/>
            <a:ext cx="1741746" cy="319947"/>
          </a:xfrm>
          <a:prstGeom prst="bentConnector3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1" name="Group 270"/>
          <p:cNvGrpSpPr/>
          <p:nvPr/>
        </p:nvGrpSpPr>
        <p:grpSpPr>
          <a:xfrm>
            <a:off x="408820" y="2458310"/>
            <a:ext cx="3821400" cy="356760"/>
            <a:chOff x="453128" y="2401250"/>
            <a:chExt cx="3821400" cy="3567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79">
              <p14:nvContentPartPr>
                <p14:cNvPr id="161" name="Ink 160"/>
                <p14:cNvContentPartPr/>
                <p14:nvPr/>
              </p14:nvContentPartPr>
              <p14:xfrm>
                <a:off x="524768" y="2488730"/>
                <a:ext cx="5760" cy="540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524408" y="2488370"/>
                  <a:ext cx="648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1">
              <p14:nvContentPartPr>
                <p14:cNvPr id="162" name="Ink 161"/>
                <p14:cNvContentPartPr/>
                <p14:nvPr/>
              </p14:nvContentPartPr>
              <p14:xfrm>
                <a:off x="453128" y="2431130"/>
                <a:ext cx="148680" cy="235800"/>
              </p14:xfrm>
            </p:contentPart>
          </mc:Choice>
          <mc:Fallback xmlns="">
            <p:pic>
              <p:nvPicPr>
                <p:cNvPr id="162" name="Ink 161"/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451688" y="2428970"/>
                  <a:ext cx="151200" cy="24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3">
              <p14:nvContentPartPr>
                <p14:cNvPr id="163" name="Ink 162"/>
                <p14:cNvContentPartPr/>
                <p14:nvPr/>
              </p14:nvContentPartPr>
              <p14:xfrm>
                <a:off x="704048" y="2446970"/>
                <a:ext cx="84240" cy="225720"/>
              </p14:xfrm>
            </p:contentPart>
          </mc:Choice>
          <mc:Fallback xmlns="">
            <p:pic>
              <p:nvPicPr>
                <p:cNvPr id="163" name="Ink 162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702608" y="2445170"/>
                  <a:ext cx="86760" cy="22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5">
              <p14:nvContentPartPr>
                <p14:cNvPr id="164" name="Ink 163"/>
                <p14:cNvContentPartPr/>
                <p14:nvPr/>
              </p14:nvContentPartPr>
              <p14:xfrm>
                <a:off x="824288" y="2528690"/>
                <a:ext cx="134640" cy="82080"/>
              </p14:xfrm>
            </p:contentPart>
          </mc:Choice>
          <mc:Fallback xmlns="">
            <p:pic>
              <p:nvPicPr>
                <p:cNvPr id="164" name="Ink 163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823208" y="2526530"/>
                  <a:ext cx="13716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7">
              <p14:nvContentPartPr>
                <p14:cNvPr id="165" name="Ink 164"/>
                <p14:cNvContentPartPr/>
                <p14:nvPr/>
              </p14:nvContentPartPr>
              <p14:xfrm>
                <a:off x="988088" y="2454890"/>
                <a:ext cx="131400" cy="8136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987368" y="2452730"/>
                  <a:ext cx="132480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166" name="Ink 165"/>
                <p14:cNvContentPartPr/>
                <p14:nvPr/>
              </p14:nvContentPartPr>
              <p14:xfrm>
                <a:off x="1110848" y="2546330"/>
                <a:ext cx="73080" cy="84600"/>
              </p14:xfrm>
            </p:contentPart>
          </mc:Choice>
          <mc:Fallback xmlns="">
            <p:pic>
              <p:nvPicPr>
                <p:cNvPr id="166" name="Ink 165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1109768" y="2544530"/>
                  <a:ext cx="74520" cy="8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167" name="Ink 166"/>
                <p14:cNvContentPartPr/>
                <p14:nvPr/>
              </p14:nvContentPartPr>
              <p14:xfrm>
                <a:off x="1076288" y="2547050"/>
                <a:ext cx="130320" cy="85680"/>
              </p14:xfrm>
            </p:contentPart>
          </mc:Choice>
          <mc:Fallback xmlns="">
            <p:pic>
              <p:nvPicPr>
                <p:cNvPr id="167" name="Ink 166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1075928" y="2545250"/>
                  <a:ext cx="131400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168" name="Ink 167"/>
                <p14:cNvContentPartPr/>
                <p14:nvPr/>
              </p14:nvContentPartPr>
              <p14:xfrm>
                <a:off x="1246928" y="2647850"/>
                <a:ext cx="12960" cy="71280"/>
              </p14:xfrm>
            </p:contentPart>
          </mc:Choice>
          <mc:Fallback xmlns="">
            <p:pic>
              <p:nvPicPr>
                <p:cNvPr id="168" name="Ink 167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1245848" y="2646410"/>
                  <a:ext cx="1440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5">
              <p14:nvContentPartPr>
                <p14:cNvPr id="169" name="Ink 168"/>
                <p14:cNvContentPartPr/>
                <p14:nvPr/>
              </p14:nvContentPartPr>
              <p14:xfrm>
                <a:off x="1248008" y="2588450"/>
                <a:ext cx="11880" cy="16200"/>
              </p14:xfrm>
            </p:contentPart>
          </mc:Choice>
          <mc:Fallback xmlns="">
            <p:pic>
              <p:nvPicPr>
                <p:cNvPr id="169" name="Ink 168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1246928" y="2586650"/>
                  <a:ext cx="1332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7">
              <p14:nvContentPartPr>
                <p14:cNvPr id="170" name="Ink 169"/>
                <p14:cNvContentPartPr/>
                <p14:nvPr/>
              </p14:nvContentPartPr>
              <p14:xfrm>
                <a:off x="1344848" y="2642450"/>
                <a:ext cx="47520" cy="88920"/>
              </p14:xfrm>
            </p:contentPart>
          </mc:Choice>
          <mc:Fallback xmlns="">
            <p:pic>
              <p:nvPicPr>
                <p:cNvPr id="170" name="Ink 169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1344848" y="2641010"/>
                  <a:ext cx="48600" cy="9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171" name="Ink 170"/>
                <p14:cNvContentPartPr/>
                <p14:nvPr/>
              </p14:nvContentPartPr>
              <p14:xfrm>
                <a:off x="1447448" y="2549930"/>
                <a:ext cx="127440" cy="208080"/>
              </p14:xfrm>
            </p:contentPart>
          </mc:Choice>
          <mc:Fallback xmlns="">
            <p:pic>
              <p:nvPicPr>
                <p:cNvPr id="171" name="Ink 170"/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1447088" y="2548130"/>
                  <a:ext cx="129240" cy="21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1">
              <p14:nvContentPartPr>
                <p14:cNvPr id="172" name="Ink 171"/>
                <p14:cNvContentPartPr/>
                <p14:nvPr/>
              </p14:nvContentPartPr>
              <p14:xfrm>
                <a:off x="1636808" y="2653250"/>
                <a:ext cx="18000" cy="54720"/>
              </p14:xfrm>
            </p:contentPart>
          </mc:Choice>
          <mc:Fallback xmlns="">
            <p:pic>
              <p:nvPicPr>
                <p:cNvPr id="172" name="Ink 171"/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1635728" y="2651810"/>
                  <a:ext cx="19080" cy="5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3">
              <p14:nvContentPartPr>
                <p14:cNvPr id="173" name="Ink 172"/>
                <p14:cNvContentPartPr/>
                <p14:nvPr/>
              </p14:nvContentPartPr>
              <p14:xfrm>
                <a:off x="1627088" y="2603210"/>
                <a:ext cx="10080" cy="360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204"/>
                <a:stretch>
                  <a:fillRect/>
                </a:stretch>
              </p:blipFill>
              <p:spPr>
                <a:xfrm>
                  <a:off x="1626008" y="2601410"/>
                  <a:ext cx="11880" cy="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5">
              <p14:nvContentPartPr>
                <p14:cNvPr id="174" name="Ink 173"/>
                <p14:cNvContentPartPr/>
                <p14:nvPr/>
              </p14:nvContentPartPr>
              <p14:xfrm>
                <a:off x="1723568" y="2459570"/>
                <a:ext cx="81720" cy="270720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206"/>
                <a:stretch>
                  <a:fillRect/>
                </a:stretch>
              </p:blipFill>
              <p:spPr>
                <a:xfrm>
                  <a:off x="1723568" y="2458130"/>
                  <a:ext cx="83160" cy="27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7">
              <p14:nvContentPartPr>
                <p14:cNvPr id="175" name="Ink 174"/>
                <p14:cNvContentPartPr/>
                <p14:nvPr/>
              </p14:nvContentPartPr>
              <p14:xfrm>
                <a:off x="1947488" y="2559650"/>
                <a:ext cx="149400" cy="9360"/>
              </p14:xfrm>
            </p:contentPart>
          </mc:Choice>
          <mc:Fallback xmlns="">
            <p:pic>
              <p:nvPicPr>
                <p:cNvPr id="175" name="Ink 174"/>
                <p:cNvPicPr/>
                <p:nvPr/>
              </p:nvPicPr>
              <p:blipFill>
                <a:blip r:embed="rId208"/>
                <a:stretch>
                  <a:fillRect/>
                </a:stretch>
              </p:blipFill>
              <p:spPr>
                <a:xfrm>
                  <a:off x="1946408" y="2557490"/>
                  <a:ext cx="15120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9">
              <p14:nvContentPartPr>
                <p14:cNvPr id="176" name="Ink 175"/>
                <p14:cNvContentPartPr/>
                <p14:nvPr/>
              </p14:nvContentPartPr>
              <p14:xfrm>
                <a:off x="1953968" y="2605730"/>
                <a:ext cx="131400" cy="17280"/>
              </p14:xfrm>
            </p:contentPart>
          </mc:Choice>
          <mc:Fallback xmlns="">
            <p:pic>
              <p:nvPicPr>
                <p:cNvPr id="176" name="Ink 175"/>
                <p:cNvPicPr/>
                <p:nvPr/>
              </p:nvPicPr>
              <p:blipFill>
                <a:blip r:embed="rId210"/>
                <a:stretch>
                  <a:fillRect/>
                </a:stretch>
              </p:blipFill>
              <p:spPr>
                <a:xfrm>
                  <a:off x="1952888" y="2605010"/>
                  <a:ext cx="13248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1">
              <p14:nvContentPartPr>
                <p14:cNvPr id="177" name="Ink 176"/>
                <p14:cNvContentPartPr/>
                <p14:nvPr/>
              </p14:nvContentPartPr>
              <p14:xfrm>
                <a:off x="2292368" y="2401250"/>
                <a:ext cx="164160" cy="320040"/>
              </p14:xfrm>
            </p:contentPart>
          </mc:Choice>
          <mc:Fallback xmlns="">
            <p:pic>
              <p:nvPicPr>
                <p:cNvPr id="177" name="Ink 176"/>
                <p:cNvPicPr/>
                <p:nvPr/>
              </p:nvPicPr>
              <p:blipFill>
                <a:blip r:embed="rId212"/>
                <a:stretch>
                  <a:fillRect/>
                </a:stretch>
              </p:blipFill>
              <p:spPr>
                <a:xfrm>
                  <a:off x="2290928" y="2398730"/>
                  <a:ext cx="166320" cy="32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3">
              <p14:nvContentPartPr>
                <p14:cNvPr id="178" name="Ink 177"/>
                <p14:cNvContentPartPr/>
                <p14:nvPr/>
              </p14:nvContentPartPr>
              <p14:xfrm>
                <a:off x="2470928" y="2516090"/>
                <a:ext cx="94320" cy="106920"/>
              </p14:xfrm>
            </p:contentPart>
          </mc:Choice>
          <mc:Fallback xmlns="">
            <p:pic>
              <p:nvPicPr>
                <p:cNvPr id="178" name="Ink 177"/>
                <p:cNvPicPr/>
                <p:nvPr/>
              </p:nvPicPr>
              <p:blipFill>
                <a:blip r:embed="rId214"/>
                <a:stretch>
                  <a:fillRect/>
                </a:stretch>
              </p:blipFill>
              <p:spPr>
                <a:xfrm>
                  <a:off x="2469848" y="2513930"/>
                  <a:ext cx="9648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5">
              <p14:nvContentPartPr>
                <p14:cNvPr id="179" name="Ink 178"/>
                <p14:cNvContentPartPr/>
                <p14:nvPr/>
              </p14:nvContentPartPr>
              <p14:xfrm>
                <a:off x="2610608" y="2562170"/>
                <a:ext cx="8280" cy="3816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2609528" y="2560010"/>
                  <a:ext cx="10440" cy="4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7">
              <p14:nvContentPartPr>
                <p14:cNvPr id="180" name="Ink 179"/>
                <p14:cNvContentPartPr/>
                <p14:nvPr/>
              </p14:nvContentPartPr>
              <p14:xfrm>
                <a:off x="2631128" y="2519690"/>
                <a:ext cx="6120" cy="5760"/>
              </p14:xfrm>
            </p:contentPart>
          </mc:Choice>
          <mc:Fallback xmlns="">
            <p:pic>
              <p:nvPicPr>
                <p:cNvPr id="180" name="Ink 179"/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2629688" y="2517530"/>
                  <a:ext cx="7920" cy="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9">
              <p14:nvContentPartPr>
                <p14:cNvPr id="181" name="Ink 180"/>
                <p14:cNvContentPartPr/>
                <p14:nvPr/>
              </p14:nvContentPartPr>
              <p14:xfrm>
                <a:off x="2614568" y="2531930"/>
                <a:ext cx="119160" cy="190800"/>
              </p14:xfrm>
            </p:contentPart>
          </mc:Choice>
          <mc:Fallback xmlns="">
            <p:pic>
              <p:nvPicPr>
                <p:cNvPr id="181" name="Ink 180"/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2613488" y="2529770"/>
                  <a:ext cx="121320" cy="19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1">
              <p14:nvContentPartPr>
                <p14:cNvPr id="182" name="Ink 181"/>
                <p14:cNvContentPartPr/>
                <p14:nvPr/>
              </p14:nvContentPartPr>
              <p14:xfrm>
                <a:off x="2766848" y="2533370"/>
                <a:ext cx="90360" cy="7308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2765768" y="2530850"/>
                  <a:ext cx="9288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3">
              <p14:nvContentPartPr>
                <p14:cNvPr id="183" name="Ink 182"/>
                <p14:cNvContentPartPr/>
                <p14:nvPr/>
              </p14:nvContentPartPr>
              <p14:xfrm>
                <a:off x="2939648" y="2517530"/>
                <a:ext cx="174600" cy="10044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2938568" y="2515730"/>
                  <a:ext cx="177120" cy="10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5">
              <p14:nvContentPartPr>
                <p14:cNvPr id="184" name="Ink 183"/>
                <p14:cNvContentPartPr/>
                <p14:nvPr/>
              </p14:nvContentPartPr>
              <p14:xfrm>
                <a:off x="3153848" y="2478290"/>
                <a:ext cx="14040" cy="6120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226"/>
                <a:stretch>
                  <a:fillRect/>
                </a:stretch>
              </p:blipFill>
              <p:spPr>
                <a:xfrm>
                  <a:off x="3153488" y="2476130"/>
                  <a:ext cx="15120" cy="6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7">
              <p14:nvContentPartPr>
                <p14:cNvPr id="185" name="Ink 184"/>
                <p14:cNvContentPartPr/>
                <p14:nvPr/>
              </p14:nvContentPartPr>
              <p14:xfrm>
                <a:off x="3098408" y="2460650"/>
                <a:ext cx="139680" cy="17280"/>
              </p14:xfrm>
            </p:contentPart>
          </mc:Choice>
          <mc:Fallback xmlns="">
            <p:pic>
              <p:nvPicPr>
                <p:cNvPr id="185" name="Ink 184"/>
                <p:cNvPicPr/>
                <p:nvPr/>
              </p:nvPicPr>
              <p:blipFill>
                <a:blip r:embed="rId228"/>
                <a:stretch>
                  <a:fillRect/>
                </a:stretch>
              </p:blipFill>
              <p:spPr>
                <a:xfrm>
                  <a:off x="3097328" y="2458490"/>
                  <a:ext cx="141120" cy="2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9">
              <p14:nvContentPartPr>
                <p14:cNvPr id="186" name="Ink 185"/>
                <p14:cNvContentPartPr/>
                <p14:nvPr/>
              </p14:nvContentPartPr>
              <p14:xfrm>
                <a:off x="3253568" y="2522570"/>
                <a:ext cx="79200" cy="8568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230"/>
                <a:stretch>
                  <a:fillRect/>
                </a:stretch>
              </p:blipFill>
              <p:spPr>
                <a:xfrm>
                  <a:off x="3252488" y="2520410"/>
                  <a:ext cx="81360" cy="9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1">
              <p14:nvContentPartPr>
                <p14:cNvPr id="187" name="Ink 186"/>
                <p14:cNvContentPartPr/>
                <p14:nvPr/>
              </p14:nvContentPartPr>
              <p14:xfrm>
                <a:off x="3219368" y="2521490"/>
                <a:ext cx="141840" cy="10980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232"/>
                <a:stretch>
                  <a:fillRect/>
                </a:stretch>
              </p:blipFill>
              <p:spPr>
                <a:xfrm>
                  <a:off x="3217928" y="2519330"/>
                  <a:ext cx="144000" cy="11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3">
              <p14:nvContentPartPr>
                <p14:cNvPr id="188" name="Ink 187"/>
                <p14:cNvContentPartPr/>
                <p14:nvPr/>
              </p14:nvContentPartPr>
              <p14:xfrm>
                <a:off x="3387848" y="2599610"/>
                <a:ext cx="39600" cy="7416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234"/>
                <a:stretch>
                  <a:fillRect/>
                </a:stretch>
              </p:blipFill>
              <p:spPr>
                <a:xfrm>
                  <a:off x="3386768" y="2598530"/>
                  <a:ext cx="4104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5">
              <p14:nvContentPartPr>
                <p14:cNvPr id="189" name="Ink 188"/>
                <p14:cNvContentPartPr/>
                <p14:nvPr/>
              </p14:nvContentPartPr>
              <p14:xfrm>
                <a:off x="3400448" y="2558210"/>
                <a:ext cx="7560" cy="360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236"/>
                <a:stretch>
                  <a:fillRect/>
                </a:stretch>
              </p:blipFill>
              <p:spPr>
                <a:xfrm>
                  <a:off x="3399368" y="2555690"/>
                  <a:ext cx="9360" cy="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7">
              <p14:nvContentPartPr>
                <p14:cNvPr id="190" name="Ink 189"/>
                <p14:cNvContentPartPr/>
                <p14:nvPr/>
              </p14:nvContentPartPr>
              <p14:xfrm>
                <a:off x="3567848" y="2526530"/>
                <a:ext cx="98280" cy="288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238"/>
                <a:stretch>
                  <a:fillRect/>
                </a:stretch>
              </p:blipFill>
              <p:spPr>
                <a:xfrm>
                  <a:off x="3567128" y="2524370"/>
                  <a:ext cx="100080" cy="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9">
              <p14:nvContentPartPr>
                <p14:cNvPr id="191" name="Ink 190"/>
                <p14:cNvContentPartPr/>
                <p14:nvPr/>
              </p14:nvContentPartPr>
              <p14:xfrm>
                <a:off x="3562808" y="2577650"/>
                <a:ext cx="92520" cy="576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3562088" y="2577290"/>
                  <a:ext cx="94320" cy="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1">
              <p14:nvContentPartPr>
                <p14:cNvPr id="192" name="Ink 191"/>
                <p14:cNvContentPartPr/>
                <p14:nvPr/>
              </p14:nvContentPartPr>
              <p14:xfrm>
                <a:off x="3714368" y="2535890"/>
                <a:ext cx="88920" cy="468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3713648" y="2533730"/>
                  <a:ext cx="90720" cy="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3">
              <p14:nvContentPartPr>
                <p14:cNvPr id="193" name="Ink 192"/>
                <p14:cNvContentPartPr/>
                <p14:nvPr/>
              </p14:nvContentPartPr>
              <p14:xfrm>
                <a:off x="3726248" y="2576210"/>
                <a:ext cx="82440" cy="324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3725528" y="2574050"/>
                  <a:ext cx="8388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5">
              <p14:nvContentPartPr>
                <p14:cNvPr id="194" name="Ink 193"/>
                <p14:cNvContentPartPr/>
                <p14:nvPr/>
              </p14:nvContentPartPr>
              <p14:xfrm>
                <a:off x="3896168" y="2477570"/>
                <a:ext cx="119160" cy="20592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3894728" y="2475770"/>
                  <a:ext cx="122040" cy="21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7">
              <p14:nvContentPartPr>
                <p14:cNvPr id="195" name="Ink 194"/>
                <p14:cNvContentPartPr/>
                <p14:nvPr/>
              </p14:nvContentPartPr>
              <p14:xfrm>
                <a:off x="4072928" y="2594570"/>
                <a:ext cx="28080" cy="56520"/>
              </p14:xfrm>
            </p:contentPart>
          </mc:Choice>
          <mc:Fallback xmlns="">
            <p:pic>
              <p:nvPicPr>
                <p:cNvPr id="195" name="Ink 194"/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4071848" y="2592770"/>
                  <a:ext cx="29520" cy="6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9">
              <p14:nvContentPartPr>
                <p14:cNvPr id="196" name="Ink 195"/>
                <p14:cNvContentPartPr/>
                <p14:nvPr/>
              </p14:nvContentPartPr>
              <p14:xfrm>
                <a:off x="4082648" y="2545970"/>
                <a:ext cx="12600" cy="360"/>
              </p14:xfrm>
            </p:contentPart>
          </mc:Choice>
          <mc:Fallback xmlns="">
            <p:pic>
              <p:nvPicPr>
                <p:cNvPr id="196" name="Ink 195"/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4081568" y="2543810"/>
                  <a:ext cx="14400" cy="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1">
              <p14:nvContentPartPr>
                <p14:cNvPr id="197" name="Ink 196"/>
                <p14:cNvContentPartPr/>
                <p14:nvPr/>
              </p14:nvContentPartPr>
              <p14:xfrm>
                <a:off x="4160768" y="2417810"/>
                <a:ext cx="109440" cy="127080"/>
              </p14:xfrm>
            </p:contentPart>
          </mc:Choice>
          <mc:Fallback xmlns="">
            <p:pic>
              <p:nvPicPr>
                <p:cNvPr id="197" name="Ink 196"/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4159688" y="2415650"/>
                  <a:ext cx="111600" cy="13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3">
              <p14:nvContentPartPr>
                <p14:cNvPr id="198" name="Ink 197"/>
                <p14:cNvContentPartPr/>
                <p14:nvPr/>
              </p14:nvContentPartPr>
              <p14:xfrm>
                <a:off x="4152848" y="2417810"/>
                <a:ext cx="121680" cy="276840"/>
              </p14:xfrm>
            </p:contentPart>
          </mc:Choice>
          <mc:Fallback xmlns="">
            <p:pic>
              <p:nvPicPr>
                <p:cNvPr id="198" name="Ink 197"/>
                <p:cNvPicPr/>
                <p:nvPr/>
              </p:nvPicPr>
              <p:blipFill>
                <a:blip r:embed="rId254"/>
                <a:stretch>
                  <a:fillRect/>
                </a:stretch>
              </p:blipFill>
              <p:spPr>
                <a:xfrm>
                  <a:off x="4151768" y="2415650"/>
                  <a:ext cx="123840" cy="2815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55">
            <p14:nvContentPartPr>
              <p14:cNvPr id="199" name="Ink 198"/>
              <p14:cNvContentPartPr/>
              <p14:nvPr/>
            </p14:nvContentPartPr>
            <p14:xfrm>
              <a:off x="1987448" y="501890"/>
              <a:ext cx="99720" cy="14724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256"/>
              <a:stretch>
                <a:fillRect/>
              </a:stretch>
            </p:blipFill>
            <p:spPr>
              <a:xfrm>
                <a:off x="1986368" y="499730"/>
                <a:ext cx="10152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">
            <p14:nvContentPartPr>
              <p14:cNvPr id="200" name="Ink 199"/>
              <p14:cNvContentPartPr/>
              <p14:nvPr/>
            </p14:nvContentPartPr>
            <p14:xfrm>
              <a:off x="1950728" y="708170"/>
              <a:ext cx="172080" cy="1980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258"/>
              <a:stretch>
                <a:fillRect/>
              </a:stretch>
            </p:blipFill>
            <p:spPr>
              <a:xfrm>
                <a:off x="1950008" y="707450"/>
                <a:ext cx="17388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">
            <p14:nvContentPartPr>
              <p14:cNvPr id="201" name="Ink 200"/>
              <p14:cNvContentPartPr/>
              <p14:nvPr/>
            </p14:nvContentPartPr>
            <p14:xfrm>
              <a:off x="1974128" y="760370"/>
              <a:ext cx="132840" cy="11160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260"/>
              <a:stretch>
                <a:fillRect/>
              </a:stretch>
            </p:blipFill>
            <p:spPr>
              <a:xfrm>
                <a:off x="1973048" y="759650"/>
                <a:ext cx="134280" cy="114480"/>
              </a:xfrm>
              <a:prstGeom prst="rect">
                <a:avLst/>
              </a:prstGeom>
            </p:spPr>
          </p:pic>
        </mc:Fallback>
      </mc:AlternateContent>
      <p:sp>
        <p:nvSpPr>
          <p:cNvPr id="202" name="Freeform 201"/>
          <p:cNvSpPr/>
          <p:nvPr/>
        </p:nvSpPr>
        <p:spPr>
          <a:xfrm>
            <a:off x="1285244" y="1098137"/>
            <a:ext cx="1964841" cy="850853"/>
          </a:xfrm>
          <a:custGeom>
            <a:avLst/>
            <a:gdLst>
              <a:gd name="connsiteX0" fmla="*/ 0 w 2138362"/>
              <a:gd name="connsiteY0" fmla="*/ 0 h 912387"/>
              <a:gd name="connsiteX1" fmla="*/ 228600 w 2138362"/>
              <a:gd name="connsiteY1" fmla="*/ 395288 h 912387"/>
              <a:gd name="connsiteX2" fmla="*/ 819150 w 2138362"/>
              <a:gd name="connsiteY2" fmla="*/ 752475 h 912387"/>
              <a:gd name="connsiteX3" fmla="*/ 1443037 w 2138362"/>
              <a:gd name="connsiteY3" fmla="*/ 881063 h 912387"/>
              <a:gd name="connsiteX4" fmla="*/ 1857375 w 2138362"/>
              <a:gd name="connsiteY4" fmla="*/ 909638 h 912387"/>
              <a:gd name="connsiteX5" fmla="*/ 2138362 w 2138362"/>
              <a:gd name="connsiteY5" fmla="*/ 909638 h 912387"/>
              <a:gd name="connsiteX0" fmla="*/ 0 w 2138362"/>
              <a:gd name="connsiteY0" fmla="*/ 0 h 912387"/>
              <a:gd name="connsiteX1" fmla="*/ 289901 w 2138362"/>
              <a:gd name="connsiteY1" fmla="*/ 420830 h 912387"/>
              <a:gd name="connsiteX2" fmla="*/ 819150 w 2138362"/>
              <a:gd name="connsiteY2" fmla="*/ 752475 h 912387"/>
              <a:gd name="connsiteX3" fmla="*/ 1443037 w 2138362"/>
              <a:gd name="connsiteY3" fmla="*/ 881063 h 912387"/>
              <a:gd name="connsiteX4" fmla="*/ 1857375 w 2138362"/>
              <a:gd name="connsiteY4" fmla="*/ 909638 h 912387"/>
              <a:gd name="connsiteX5" fmla="*/ 2138362 w 2138362"/>
              <a:gd name="connsiteY5" fmla="*/ 909638 h 912387"/>
              <a:gd name="connsiteX0" fmla="*/ 0 w 2255855"/>
              <a:gd name="connsiteY0" fmla="*/ 0 h 930330"/>
              <a:gd name="connsiteX1" fmla="*/ 289901 w 2255855"/>
              <a:gd name="connsiteY1" fmla="*/ 420830 h 930330"/>
              <a:gd name="connsiteX2" fmla="*/ 819150 w 2255855"/>
              <a:gd name="connsiteY2" fmla="*/ 752475 h 930330"/>
              <a:gd name="connsiteX3" fmla="*/ 1443037 w 2255855"/>
              <a:gd name="connsiteY3" fmla="*/ 881063 h 930330"/>
              <a:gd name="connsiteX4" fmla="*/ 1857375 w 2255855"/>
              <a:gd name="connsiteY4" fmla="*/ 909638 h 930330"/>
              <a:gd name="connsiteX5" fmla="*/ 2255855 w 2255855"/>
              <a:gd name="connsiteY5" fmla="*/ 930072 h 930330"/>
              <a:gd name="connsiteX0" fmla="*/ 0 w 2255855"/>
              <a:gd name="connsiteY0" fmla="*/ 0 h 930318"/>
              <a:gd name="connsiteX1" fmla="*/ 289901 w 2255855"/>
              <a:gd name="connsiteY1" fmla="*/ 420830 h 930318"/>
              <a:gd name="connsiteX2" fmla="*/ 819150 w 2255855"/>
              <a:gd name="connsiteY2" fmla="*/ 752475 h 930318"/>
              <a:gd name="connsiteX3" fmla="*/ 1325544 w 2255855"/>
              <a:gd name="connsiteY3" fmla="*/ 886171 h 930318"/>
              <a:gd name="connsiteX4" fmla="*/ 1857375 w 2255855"/>
              <a:gd name="connsiteY4" fmla="*/ 909638 h 930318"/>
              <a:gd name="connsiteX5" fmla="*/ 2255855 w 2255855"/>
              <a:gd name="connsiteY5" fmla="*/ 930072 h 930318"/>
              <a:gd name="connsiteX0" fmla="*/ 0 w 2255855"/>
              <a:gd name="connsiteY0" fmla="*/ 0 h 930318"/>
              <a:gd name="connsiteX1" fmla="*/ 289901 w 2255855"/>
              <a:gd name="connsiteY1" fmla="*/ 420830 h 930318"/>
              <a:gd name="connsiteX2" fmla="*/ 819150 w 2255855"/>
              <a:gd name="connsiteY2" fmla="*/ 752475 h 930318"/>
              <a:gd name="connsiteX3" fmla="*/ 1325544 w 2255855"/>
              <a:gd name="connsiteY3" fmla="*/ 886171 h 930318"/>
              <a:gd name="connsiteX4" fmla="*/ 1857375 w 2255855"/>
              <a:gd name="connsiteY4" fmla="*/ 909638 h 930318"/>
              <a:gd name="connsiteX5" fmla="*/ 2255855 w 2255855"/>
              <a:gd name="connsiteY5" fmla="*/ 930072 h 930318"/>
              <a:gd name="connsiteX0" fmla="*/ 0 w 2255855"/>
              <a:gd name="connsiteY0" fmla="*/ 0 h 931436"/>
              <a:gd name="connsiteX1" fmla="*/ 289901 w 2255855"/>
              <a:gd name="connsiteY1" fmla="*/ 420830 h 931436"/>
              <a:gd name="connsiteX2" fmla="*/ 819150 w 2255855"/>
              <a:gd name="connsiteY2" fmla="*/ 752475 h 931436"/>
              <a:gd name="connsiteX3" fmla="*/ 1325544 w 2255855"/>
              <a:gd name="connsiteY3" fmla="*/ 886171 h 931436"/>
              <a:gd name="connsiteX4" fmla="*/ 1862484 w 2255855"/>
              <a:gd name="connsiteY4" fmla="*/ 924963 h 931436"/>
              <a:gd name="connsiteX5" fmla="*/ 2255855 w 2255855"/>
              <a:gd name="connsiteY5" fmla="*/ 930072 h 931436"/>
              <a:gd name="connsiteX0" fmla="*/ 0 w 2296722"/>
              <a:gd name="connsiteY0" fmla="*/ 0 h 931436"/>
              <a:gd name="connsiteX1" fmla="*/ 289901 w 2296722"/>
              <a:gd name="connsiteY1" fmla="*/ 420830 h 931436"/>
              <a:gd name="connsiteX2" fmla="*/ 819150 w 2296722"/>
              <a:gd name="connsiteY2" fmla="*/ 752475 h 931436"/>
              <a:gd name="connsiteX3" fmla="*/ 1325544 w 2296722"/>
              <a:gd name="connsiteY3" fmla="*/ 886171 h 931436"/>
              <a:gd name="connsiteX4" fmla="*/ 1862484 w 2296722"/>
              <a:gd name="connsiteY4" fmla="*/ 924963 h 931436"/>
              <a:gd name="connsiteX5" fmla="*/ 2296722 w 2296722"/>
              <a:gd name="connsiteY5" fmla="*/ 930072 h 93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96722" h="931436">
                <a:moveTo>
                  <a:pt x="0" y="0"/>
                </a:moveTo>
                <a:cubicBezTo>
                  <a:pt x="46037" y="134938"/>
                  <a:pt x="153376" y="295418"/>
                  <a:pt x="289901" y="420830"/>
                </a:cubicBezTo>
                <a:cubicBezTo>
                  <a:pt x="426426" y="546242"/>
                  <a:pt x="646543" y="674918"/>
                  <a:pt x="819150" y="752475"/>
                </a:cubicBezTo>
                <a:cubicBezTo>
                  <a:pt x="991757" y="830032"/>
                  <a:pt x="1151655" y="857423"/>
                  <a:pt x="1325544" y="886171"/>
                </a:cubicBezTo>
                <a:cubicBezTo>
                  <a:pt x="1499433" y="914919"/>
                  <a:pt x="1700621" y="917646"/>
                  <a:pt x="1862484" y="924963"/>
                </a:cubicBezTo>
                <a:cubicBezTo>
                  <a:pt x="2024347" y="932280"/>
                  <a:pt x="2214172" y="932453"/>
                  <a:pt x="2296722" y="930072"/>
                </a:cubicBez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9" name="Group 268"/>
          <p:cNvGrpSpPr/>
          <p:nvPr/>
        </p:nvGrpSpPr>
        <p:grpSpPr>
          <a:xfrm>
            <a:off x="2500343" y="1360084"/>
            <a:ext cx="1627200" cy="306720"/>
            <a:chOff x="2868368" y="1649123"/>
            <a:chExt cx="1627200" cy="306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61">
              <p14:nvContentPartPr>
                <p14:cNvPr id="207" name="Ink 206"/>
                <p14:cNvContentPartPr/>
                <p14:nvPr/>
              </p14:nvContentPartPr>
              <p14:xfrm>
                <a:off x="2868368" y="1685843"/>
                <a:ext cx="100080" cy="182880"/>
              </p14:xfrm>
            </p:contentPart>
          </mc:Choice>
          <mc:Fallback xmlns="">
            <p:pic>
              <p:nvPicPr>
                <p:cNvPr id="207" name="Ink 206"/>
                <p:cNvPicPr/>
                <p:nvPr/>
              </p:nvPicPr>
              <p:blipFill>
                <a:blip r:embed="rId262"/>
                <a:stretch>
                  <a:fillRect/>
                </a:stretch>
              </p:blipFill>
              <p:spPr>
                <a:xfrm>
                  <a:off x="2867288" y="1684403"/>
                  <a:ext cx="101160" cy="18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3">
              <p14:nvContentPartPr>
                <p14:cNvPr id="208" name="Ink 207"/>
                <p14:cNvContentPartPr/>
                <p14:nvPr/>
              </p14:nvContentPartPr>
              <p14:xfrm>
                <a:off x="3021728" y="1760003"/>
                <a:ext cx="91080" cy="18720"/>
              </p14:xfrm>
            </p:contentPart>
          </mc:Choice>
          <mc:Fallback xmlns="">
            <p:pic>
              <p:nvPicPr>
                <p:cNvPr id="208" name="Ink 207"/>
                <p:cNvPicPr/>
                <p:nvPr/>
              </p:nvPicPr>
              <p:blipFill>
                <a:blip r:embed="rId264"/>
                <a:stretch>
                  <a:fillRect/>
                </a:stretch>
              </p:blipFill>
              <p:spPr>
                <a:xfrm>
                  <a:off x="3020648" y="1757843"/>
                  <a:ext cx="93240" cy="2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5">
              <p14:nvContentPartPr>
                <p14:cNvPr id="209" name="Ink 208"/>
                <p14:cNvContentPartPr/>
                <p14:nvPr/>
              </p14:nvContentPartPr>
              <p14:xfrm>
                <a:off x="3044408" y="1801763"/>
                <a:ext cx="70560" cy="3600"/>
              </p14:xfrm>
            </p:contentPart>
          </mc:Choice>
          <mc:Fallback xmlns="">
            <p:pic>
              <p:nvPicPr>
                <p:cNvPr id="209" name="Ink 208"/>
                <p:cNvPicPr/>
                <p:nvPr/>
              </p:nvPicPr>
              <p:blipFill>
                <a:blip r:embed="rId266"/>
                <a:stretch>
                  <a:fillRect/>
                </a:stretch>
              </p:blipFill>
              <p:spPr>
                <a:xfrm>
                  <a:off x="3043328" y="1799963"/>
                  <a:ext cx="72000" cy="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7">
              <p14:nvContentPartPr>
                <p14:cNvPr id="210" name="Ink 209"/>
                <p14:cNvContentPartPr/>
                <p14:nvPr/>
              </p14:nvContentPartPr>
              <p14:xfrm>
                <a:off x="3199208" y="1735163"/>
                <a:ext cx="120960" cy="106920"/>
              </p14:xfrm>
            </p:contentPart>
          </mc:Choice>
          <mc:Fallback xmlns="">
            <p:pic>
              <p:nvPicPr>
                <p:cNvPr id="210" name="Ink 209"/>
                <p:cNvPicPr/>
                <p:nvPr/>
              </p:nvPicPr>
              <p:blipFill>
                <a:blip r:embed="rId268"/>
                <a:stretch>
                  <a:fillRect/>
                </a:stretch>
              </p:blipFill>
              <p:spPr>
                <a:xfrm>
                  <a:off x="3198128" y="1733003"/>
                  <a:ext cx="12240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9">
              <p14:nvContentPartPr>
                <p14:cNvPr id="211" name="Ink 210"/>
                <p14:cNvContentPartPr/>
                <p14:nvPr/>
              </p14:nvContentPartPr>
              <p14:xfrm>
                <a:off x="3357608" y="1749203"/>
                <a:ext cx="57240" cy="59040"/>
              </p14:xfrm>
            </p:contentPart>
          </mc:Choice>
          <mc:Fallback xmlns="">
            <p:pic>
              <p:nvPicPr>
                <p:cNvPr id="211" name="Ink 210"/>
                <p:cNvPicPr/>
                <p:nvPr/>
              </p:nvPicPr>
              <p:blipFill>
                <a:blip r:embed="rId270"/>
                <a:stretch>
                  <a:fillRect/>
                </a:stretch>
              </p:blipFill>
              <p:spPr>
                <a:xfrm>
                  <a:off x="3356888" y="1747763"/>
                  <a:ext cx="5832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1">
              <p14:nvContentPartPr>
                <p14:cNvPr id="212" name="Ink 211"/>
                <p14:cNvContentPartPr/>
                <p14:nvPr/>
              </p14:nvContentPartPr>
              <p14:xfrm>
                <a:off x="3354728" y="1745603"/>
                <a:ext cx="68400" cy="91440"/>
              </p14:xfrm>
            </p:contentPart>
          </mc:Choice>
          <mc:Fallback xmlns="">
            <p:pic>
              <p:nvPicPr>
                <p:cNvPr id="212" name="Ink 211"/>
                <p:cNvPicPr/>
                <p:nvPr/>
              </p:nvPicPr>
              <p:blipFill>
                <a:blip r:embed="rId272"/>
                <a:stretch>
                  <a:fillRect/>
                </a:stretch>
              </p:blipFill>
              <p:spPr>
                <a:xfrm>
                  <a:off x="3354008" y="1744523"/>
                  <a:ext cx="6948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3">
              <p14:nvContentPartPr>
                <p14:cNvPr id="213" name="Ink 212"/>
                <p14:cNvContentPartPr/>
                <p14:nvPr/>
              </p14:nvContentPartPr>
              <p14:xfrm>
                <a:off x="3438608" y="1758203"/>
                <a:ext cx="20520" cy="197640"/>
              </p14:xfrm>
            </p:contentPart>
          </mc:Choice>
          <mc:Fallback xmlns="">
            <p:pic>
              <p:nvPicPr>
                <p:cNvPr id="213" name="Ink 212"/>
                <p:cNvPicPr/>
                <p:nvPr/>
              </p:nvPicPr>
              <p:blipFill>
                <a:blip r:embed="rId274"/>
                <a:stretch>
                  <a:fillRect/>
                </a:stretch>
              </p:blipFill>
              <p:spPr>
                <a:xfrm>
                  <a:off x="3437888" y="1757123"/>
                  <a:ext cx="21960" cy="20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5">
              <p14:nvContentPartPr>
                <p14:cNvPr id="214" name="Ink 213"/>
                <p14:cNvContentPartPr/>
                <p14:nvPr/>
              </p14:nvContentPartPr>
              <p14:xfrm>
                <a:off x="3462008" y="1739843"/>
                <a:ext cx="64080" cy="78120"/>
              </p14:xfrm>
            </p:contentPart>
          </mc:Choice>
          <mc:Fallback xmlns="">
            <p:pic>
              <p:nvPicPr>
                <p:cNvPr id="214" name="Ink 213"/>
                <p:cNvPicPr/>
                <p:nvPr/>
              </p:nvPicPr>
              <p:blipFill>
                <a:blip r:embed="rId276"/>
                <a:stretch>
                  <a:fillRect/>
                </a:stretch>
              </p:blipFill>
              <p:spPr>
                <a:xfrm>
                  <a:off x="3462008" y="1738043"/>
                  <a:ext cx="65160" cy="8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7">
              <p14:nvContentPartPr>
                <p14:cNvPr id="215" name="Ink 214"/>
                <p14:cNvContentPartPr/>
                <p14:nvPr/>
              </p14:nvContentPartPr>
              <p14:xfrm>
                <a:off x="3617888" y="1652363"/>
                <a:ext cx="54000" cy="211680"/>
              </p14:xfrm>
            </p:contentPart>
          </mc:Choice>
          <mc:Fallback xmlns="">
            <p:pic>
              <p:nvPicPr>
                <p:cNvPr id="215" name="Ink 214"/>
                <p:cNvPicPr/>
                <p:nvPr/>
              </p:nvPicPr>
              <p:blipFill>
                <a:blip r:embed="rId278"/>
                <a:stretch>
                  <a:fillRect/>
                </a:stretch>
              </p:blipFill>
              <p:spPr>
                <a:xfrm>
                  <a:off x="3616808" y="1650563"/>
                  <a:ext cx="55800" cy="215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9">
              <p14:nvContentPartPr>
                <p14:cNvPr id="216" name="Ink 215"/>
                <p14:cNvContentPartPr/>
                <p14:nvPr/>
              </p14:nvContentPartPr>
              <p14:xfrm>
                <a:off x="3692768" y="1762163"/>
                <a:ext cx="86760" cy="5040"/>
              </p14:xfrm>
            </p:contentPart>
          </mc:Choice>
          <mc:Fallback xmlns="">
            <p:pic>
              <p:nvPicPr>
                <p:cNvPr id="216" name="Ink 215"/>
                <p:cNvPicPr/>
                <p:nvPr/>
              </p:nvPicPr>
              <p:blipFill>
                <a:blip r:embed="rId280"/>
                <a:stretch>
                  <a:fillRect/>
                </a:stretch>
              </p:blipFill>
              <p:spPr>
                <a:xfrm>
                  <a:off x="3691688" y="1760723"/>
                  <a:ext cx="8856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1">
              <p14:nvContentPartPr>
                <p14:cNvPr id="217" name="Ink 216"/>
                <p14:cNvContentPartPr/>
                <p14:nvPr/>
              </p14:nvContentPartPr>
              <p14:xfrm>
                <a:off x="3873488" y="1714643"/>
                <a:ext cx="70560" cy="182160"/>
              </p14:xfrm>
            </p:contentPart>
          </mc:Choice>
          <mc:Fallback xmlns="">
            <p:pic>
              <p:nvPicPr>
                <p:cNvPr id="217" name="Ink 216"/>
                <p:cNvPicPr/>
                <p:nvPr/>
              </p:nvPicPr>
              <p:blipFill>
                <a:blip r:embed="rId282"/>
                <a:stretch>
                  <a:fillRect/>
                </a:stretch>
              </p:blipFill>
              <p:spPr>
                <a:xfrm>
                  <a:off x="3872768" y="1713563"/>
                  <a:ext cx="72000" cy="18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3">
              <p14:nvContentPartPr>
                <p14:cNvPr id="218" name="Ink 217"/>
                <p14:cNvContentPartPr/>
                <p14:nvPr/>
              </p14:nvContentPartPr>
              <p14:xfrm>
                <a:off x="3990128" y="1821923"/>
                <a:ext cx="18000" cy="50400"/>
              </p14:xfrm>
            </p:contentPart>
          </mc:Choice>
          <mc:Fallback xmlns="">
            <p:pic>
              <p:nvPicPr>
                <p:cNvPr id="218" name="Ink 217"/>
                <p:cNvPicPr/>
                <p:nvPr/>
              </p:nvPicPr>
              <p:blipFill>
                <a:blip r:embed="rId284"/>
                <a:stretch>
                  <a:fillRect/>
                </a:stretch>
              </p:blipFill>
              <p:spPr>
                <a:xfrm>
                  <a:off x="3989048" y="1820123"/>
                  <a:ext cx="19080" cy="5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5">
              <p14:nvContentPartPr>
                <p14:cNvPr id="219" name="Ink 218"/>
                <p14:cNvContentPartPr/>
                <p14:nvPr/>
              </p14:nvContentPartPr>
              <p14:xfrm>
                <a:off x="3996968" y="1775483"/>
                <a:ext cx="2520" cy="4680"/>
              </p14:xfrm>
            </p:contentPart>
          </mc:Choice>
          <mc:Fallback xmlns="">
            <p:pic>
              <p:nvPicPr>
                <p:cNvPr id="219" name="Ink 218"/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3995888" y="1774043"/>
                  <a:ext cx="4320" cy="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7">
              <p14:nvContentPartPr>
                <p14:cNvPr id="220" name="Ink 219"/>
                <p14:cNvContentPartPr/>
                <p14:nvPr/>
              </p14:nvContentPartPr>
              <p14:xfrm>
                <a:off x="4073648" y="1725083"/>
                <a:ext cx="136080" cy="85680"/>
              </p14:xfrm>
            </p:contentPart>
          </mc:Choice>
          <mc:Fallback xmlns="">
            <p:pic>
              <p:nvPicPr>
                <p:cNvPr id="220" name="Ink 219"/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4072568" y="1723283"/>
                  <a:ext cx="13824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9">
              <p14:nvContentPartPr>
                <p14:cNvPr id="221" name="Ink 220"/>
                <p14:cNvContentPartPr/>
                <p14:nvPr/>
              </p14:nvContentPartPr>
              <p14:xfrm>
                <a:off x="4237808" y="1689803"/>
                <a:ext cx="11160" cy="52560"/>
              </p14:xfrm>
            </p:contentPart>
          </mc:Choice>
          <mc:Fallback xmlns="">
            <p:pic>
              <p:nvPicPr>
                <p:cNvPr id="221" name="Ink 220"/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4236728" y="1689083"/>
                  <a:ext cx="12960" cy="5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1">
              <p14:nvContentPartPr>
                <p14:cNvPr id="222" name="Ink 221"/>
                <p14:cNvContentPartPr/>
                <p14:nvPr/>
              </p14:nvContentPartPr>
              <p14:xfrm>
                <a:off x="4202888" y="1675763"/>
                <a:ext cx="80640" cy="14040"/>
              </p14:xfrm>
            </p:contentPart>
          </mc:Choice>
          <mc:Fallback xmlns="">
            <p:pic>
              <p:nvPicPr>
                <p:cNvPr id="222" name="Ink 221"/>
                <p:cNvPicPr/>
                <p:nvPr/>
              </p:nvPicPr>
              <p:blipFill>
                <a:blip r:embed="rId292"/>
                <a:stretch>
                  <a:fillRect/>
                </a:stretch>
              </p:blipFill>
              <p:spPr>
                <a:xfrm>
                  <a:off x="4202168" y="1673243"/>
                  <a:ext cx="81720" cy="1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3">
              <p14:nvContentPartPr>
                <p14:cNvPr id="223" name="Ink 222"/>
                <p14:cNvContentPartPr/>
                <p14:nvPr/>
              </p14:nvContentPartPr>
              <p14:xfrm>
                <a:off x="4308368" y="1730843"/>
                <a:ext cx="61560" cy="74520"/>
              </p14:xfrm>
            </p:contentPart>
          </mc:Choice>
          <mc:Fallback xmlns="">
            <p:pic>
              <p:nvPicPr>
                <p:cNvPr id="223" name="Ink 222"/>
                <p:cNvPicPr/>
                <p:nvPr/>
              </p:nvPicPr>
              <p:blipFill>
                <a:blip r:embed="rId294"/>
                <a:stretch>
                  <a:fillRect/>
                </a:stretch>
              </p:blipFill>
              <p:spPr>
                <a:xfrm>
                  <a:off x="4307288" y="1729403"/>
                  <a:ext cx="6300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5">
              <p14:nvContentPartPr>
                <p14:cNvPr id="224" name="Ink 223"/>
                <p14:cNvContentPartPr/>
                <p14:nvPr/>
              </p14:nvContentPartPr>
              <p14:xfrm>
                <a:off x="4298288" y="1731563"/>
                <a:ext cx="72360" cy="94680"/>
              </p14:xfrm>
            </p:contentPart>
          </mc:Choice>
          <mc:Fallback xmlns="">
            <p:pic>
              <p:nvPicPr>
                <p:cNvPr id="224" name="Ink 223"/>
                <p:cNvPicPr/>
                <p:nvPr/>
              </p:nvPicPr>
              <p:blipFill>
                <a:blip r:embed="rId296"/>
                <a:stretch>
                  <a:fillRect/>
                </a:stretch>
              </p:blipFill>
              <p:spPr>
                <a:xfrm>
                  <a:off x="4297928" y="1729403"/>
                  <a:ext cx="7308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7">
              <p14:nvContentPartPr>
                <p14:cNvPr id="225" name="Ink 224"/>
                <p14:cNvContentPartPr/>
                <p14:nvPr/>
              </p14:nvContentPartPr>
              <p14:xfrm>
                <a:off x="4385408" y="1805003"/>
                <a:ext cx="39240" cy="66600"/>
              </p14:xfrm>
            </p:contentPart>
          </mc:Choice>
          <mc:Fallback xmlns="">
            <p:pic>
              <p:nvPicPr>
                <p:cNvPr id="225" name="Ink 224"/>
                <p:cNvPicPr/>
                <p:nvPr/>
              </p:nvPicPr>
              <p:blipFill>
                <a:blip r:embed="rId298"/>
                <a:stretch>
                  <a:fillRect/>
                </a:stretch>
              </p:blipFill>
              <p:spPr>
                <a:xfrm>
                  <a:off x="4384328" y="1803923"/>
                  <a:ext cx="40320" cy="7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9">
              <p14:nvContentPartPr>
                <p14:cNvPr id="226" name="Ink 225"/>
                <p14:cNvContentPartPr/>
                <p14:nvPr/>
              </p14:nvContentPartPr>
              <p14:xfrm>
                <a:off x="4408808" y="1765763"/>
                <a:ext cx="9720" cy="12240"/>
              </p14:xfrm>
            </p:contentPart>
          </mc:Choice>
          <mc:Fallback xmlns="">
            <p:pic>
              <p:nvPicPr>
                <p:cNvPr id="226" name="Ink 225"/>
                <p:cNvPicPr/>
                <p:nvPr/>
              </p:nvPicPr>
              <p:blipFill>
                <a:blip r:embed="rId300"/>
                <a:stretch>
                  <a:fillRect/>
                </a:stretch>
              </p:blipFill>
              <p:spPr>
                <a:xfrm>
                  <a:off x="4408088" y="1764323"/>
                  <a:ext cx="1116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1">
              <p14:nvContentPartPr>
                <p14:cNvPr id="227" name="Ink 226"/>
                <p14:cNvContentPartPr/>
                <p14:nvPr/>
              </p14:nvContentPartPr>
              <p14:xfrm>
                <a:off x="4444088" y="1649123"/>
                <a:ext cx="51480" cy="240480"/>
              </p14:xfrm>
            </p:contentPart>
          </mc:Choice>
          <mc:Fallback xmlns="">
            <p:pic>
              <p:nvPicPr>
                <p:cNvPr id="227" name="Ink 226"/>
                <p:cNvPicPr/>
                <p:nvPr/>
              </p:nvPicPr>
              <p:blipFill>
                <a:blip r:embed="rId302"/>
                <a:stretch>
                  <a:fillRect/>
                </a:stretch>
              </p:blipFill>
              <p:spPr>
                <a:xfrm>
                  <a:off x="4443368" y="1647323"/>
                  <a:ext cx="53280" cy="243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708212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classify with the hinge loss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267176" y="662215"/>
              <a:ext cx="147600" cy="943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6456" y="661135"/>
                <a:ext cx="14940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458696" y="709015"/>
              <a:ext cx="3960" cy="349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7976" y="707575"/>
                <a:ext cx="57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466616" y="665815"/>
              <a:ext cx="6840" cy="270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5896" y="664375"/>
                <a:ext cx="828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/>
              <p14:cNvContentPartPr/>
              <p14:nvPr/>
            </p14:nvContentPartPr>
            <p14:xfrm>
              <a:off x="523136" y="665095"/>
              <a:ext cx="73440" cy="1087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2056" y="664015"/>
                <a:ext cx="7560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1" name="Ink 20"/>
              <p14:cNvContentPartPr/>
              <p14:nvPr/>
            </p14:nvContentPartPr>
            <p14:xfrm>
              <a:off x="356096" y="832135"/>
              <a:ext cx="147600" cy="1170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5016" y="830335"/>
                <a:ext cx="14976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Ink 22"/>
              <p14:cNvContentPartPr/>
              <p14:nvPr/>
            </p14:nvContentPartPr>
            <p14:xfrm>
              <a:off x="810056" y="515695"/>
              <a:ext cx="64080" cy="14832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09336" y="513895"/>
                <a:ext cx="6552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4" name="Ink 23"/>
              <p14:cNvContentPartPr/>
              <p14:nvPr/>
            </p14:nvContentPartPr>
            <p14:xfrm>
              <a:off x="789176" y="718015"/>
              <a:ext cx="111600" cy="100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88096" y="715855"/>
                <a:ext cx="11340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5" name="Ink 24"/>
              <p14:cNvContentPartPr/>
              <p14:nvPr/>
            </p14:nvContentPartPr>
            <p14:xfrm>
              <a:off x="810056" y="775255"/>
              <a:ext cx="100800" cy="1008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08976" y="773095"/>
                <a:ext cx="1022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6" name="Ink 25"/>
              <p14:cNvContentPartPr/>
              <p14:nvPr/>
            </p14:nvContentPartPr>
            <p14:xfrm>
              <a:off x="1042976" y="588415"/>
              <a:ext cx="15120" cy="19764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41896" y="586615"/>
                <a:ext cx="1656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7" name="Ink 26"/>
              <p14:cNvContentPartPr/>
              <p14:nvPr/>
            </p14:nvContentPartPr>
            <p14:xfrm>
              <a:off x="1101296" y="587695"/>
              <a:ext cx="29160" cy="1954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01296" y="586255"/>
                <a:ext cx="2988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8" name="Ink 27"/>
              <p14:cNvContentPartPr/>
              <p14:nvPr/>
            </p14:nvContentPartPr>
            <p14:xfrm>
              <a:off x="1185536" y="683815"/>
              <a:ext cx="149400" cy="925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184456" y="682735"/>
                <a:ext cx="15156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9" name="Ink 28"/>
              <p14:cNvContentPartPr/>
              <p14:nvPr/>
            </p14:nvContentPartPr>
            <p14:xfrm>
              <a:off x="1392896" y="588775"/>
              <a:ext cx="25560" cy="2332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391816" y="586975"/>
                <a:ext cx="273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0" name="Ink 29"/>
              <p14:cNvContentPartPr/>
              <p14:nvPr/>
            </p14:nvContentPartPr>
            <p14:xfrm>
              <a:off x="1449776" y="603535"/>
              <a:ext cx="8280" cy="2030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448696" y="601375"/>
                <a:ext cx="1044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1" name="Ink 30"/>
              <p14:cNvContentPartPr/>
              <p14:nvPr/>
            </p14:nvContentPartPr>
            <p14:xfrm>
              <a:off x="1500536" y="516415"/>
              <a:ext cx="111600" cy="10260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499816" y="514255"/>
                <a:ext cx="11268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2" name="Ink 31"/>
              <p14:cNvContentPartPr/>
              <p14:nvPr/>
            </p14:nvContentPartPr>
            <p14:xfrm>
              <a:off x="1678016" y="709375"/>
              <a:ext cx="84240" cy="82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677296" y="707215"/>
                <a:ext cx="8604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3" name="Ink 32"/>
              <p14:cNvContentPartPr/>
              <p14:nvPr/>
            </p14:nvContentPartPr>
            <p14:xfrm>
              <a:off x="1713296" y="665455"/>
              <a:ext cx="18720" cy="8892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711856" y="664015"/>
                <a:ext cx="2088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Ink 33"/>
              <p14:cNvContentPartPr/>
              <p14:nvPr/>
            </p14:nvContentPartPr>
            <p14:xfrm>
              <a:off x="2183785" y="512455"/>
              <a:ext cx="273600" cy="28332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182705" y="510295"/>
                <a:ext cx="27612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" name="Ink 34"/>
              <p14:cNvContentPartPr/>
              <p14:nvPr/>
            </p14:nvContentPartPr>
            <p14:xfrm>
              <a:off x="2189185" y="871015"/>
              <a:ext cx="25920" cy="860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188105" y="869935"/>
                <a:ext cx="2736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6" name="Ink 35"/>
              <p14:cNvContentPartPr/>
              <p14:nvPr/>
            </p14:nvContentPartPr>
            <p14:xfrm>
              <a:off x="2181265" y="837895"/>
              <a:ext cx="15480" cy="21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180545" y="836095"/>
                <a:ext cx="165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7" name="Ink 36"/>
              <p14:cNvContentPartPr/>
              <p14:nvPr/>
            </p14:nvContentPartPr>
            <p14:xfrm>
              <a:off x="2269105" y="863455"/>
              <a:ext cx="62640" cy="540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68385" y="862015"/>
                <a:ext cx="640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8" name="Ink 37"/>
              <p14:cNvContentPartPr/>
              <p14:nvPr/>
            </p14:nvContentPartPr>
            <p14:xfrm>
              <a:off x="2256145" y="898015"/>
              <a:ext cx="81000" cy="115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255785" y="897655"/>
                <a:ext cx="8172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9" name="Ink 38"/>
              <p14:cNvContentPartPr/>
              <p14:nvPr/>
            </p14:nvContentPartPr>
            <p14:xfrm>
              <a:off x="2362345" y="858415"/>
              <a:ext cx="27000" cy="835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361625" y="856975"/>
                <a:ext cx="2808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0" name="Ink 39"/>
              <p14:cNvContentPartPr/>
              <p14:nvPr/>
            </p14:nvContentPartPr>
            <p14:xfrm>
              <a:off x="2273425" y="297895"/>
              <a:ext cx="43560" cy="1576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272345" y="296455"/>
                <a:ext cx="45360" cy="16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1" name="Ink 40"/>
              <p14:cNvContentPartPr/>
              <p14:nvPr/>
            </p14:nvContentPartPr>
            <p14:xfrm>
              <a:off x="2320225" y="301855"/>
              <a:ext cx="84240" cy="12960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319505" y="300415"/>
                <a:ext cx="8568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4" name="Ink 43"/>
              <p14:cNvContentPartPr/>
              <p14:nvPr/>
            </p14:nvContentPartPr>
            <p14:xfrm>
              <a:off x="4805947" y="1622086"/>
              <a:ext cx="360" cy="3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805227" y="1620286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12" name="Ink 111"/>
              <p14:cNvContentPartPr/>
              <p14:nvPr/>
            </p14:nvContentPartPr>
            <p14:xfrm>
              <a:off x="2555665" y="617215"/>
              <a:ext cx="131040" cy="11700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554585" y="615415"/>
                <a:ext cx="13212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13" name="Ink 112"/>
              <p14:cNvContentPartPr/>
              <p14:nvPr/>
            </p14:nvContentPartPr>
            <p14:xfrm>
              <a:off x="2710465" y="626215"/>
              <a:ext cx="104400" cy="9360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709025" y="623695"/>
                <a:ext cx="10620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14" name="Ink 113"/>
              <p14:cNvContentPartPr/>
              <p14:nvPr/>
            </p14:nvContentPartPr>
            <p14:xfrm>
              <a:off x="2827825" y="622975"/>
              <a:ext cx="65880" cy="8388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826745" y="621175"/>
                <a:ext cx="6732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15" name="Ink 114"/>
              <p14:cNvContentPartPr/>
              <p14:nvPr/>
            </p14:nvContentPartPr>
            <p14:xfrm>
              <a:off x="2817025" y="631975"/>
              <a:ext cx="84600" cy="8856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816305" y="630535"/>
                <a:ext cx="86040" cy="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16" name="Ink 115"/>
              <p14:cNvContentPartPr/>
              <p14:nvPr/>
            </p14:nvContentPartPr>
            <p14:xfrm>
              <a:off x="2937985" y="557815"/>
              <a:ext cx="87840" cy="19800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936905" y="556015"/>
                <a:ext cx="89640" cy="20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17" name="Ink 116"/>
              <p14:cNvContentPartPr/>
              <p14:nvPr/>
            </p14:nvContentPartPr>
            <p14:xfrm>
              <a:off x="3035545" y="610375"/>
              <a:ext cx="100080" cy="9936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034465" y="607855"/>
                <a:ext cx="10224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18" name="Ink 117"/>
              <p14:cNvContentPartPr/>
              <p14:nvPr/>
            </p14:nvContentPartPr>
            <p14:xfrm>
              <a:off x="3123385" y="711535"/>
              <a:ext cx="63000" cy="8244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123025" y="710095"/>
                <a:ext cx="6480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19" name="Ink 118"/>
              <p14:cNvContentPartPr/>
              <p14:nvPr/>
            </p14:nvContentPartPr>
            <p14:xfrm>
              <a:off x="3283585" y="576535"/>
              <a:ext cx="122760" cy="1504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282505" y="574015"/>
                <a:ext cx="12420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0" name="Ink 119"/>
              <p14:cNvContentPartPr/>
              <p14:nvPr/>
            </p14:nvContentPartPr>
            <p14:xfrm>
              <a:off x="3464665" y="643495"/>
              <a:ext cx="95400" cy="1044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463945" y="641335"/>
                <a:ext cx="9720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1" name="Ink 120"/>
              <p14:cNvContentPartPr/>
              <p14:nvPr/>
            </p14:nvContentPartPr>
            <p14:xfrm>
              <a:off x="3593545" y="590215"/>
              <a:ext cx="111960" cy="20952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592465" y="588055"/>
                <a:ext cx="11448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2" name="Ink 121"/>
              <p14:cNvContentPartPr/>
              <p14:nvPr/>
            </p14:nvContentPartPr>
            <p14:xfrm>
              <a:off x="3752665" y="700735"/>
              <a:ext cx="16920" cy="5616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751585" y="698575"/>
                <a:ext cx="1836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3" name="Ink 122"/>
              <p14:cNvContentPartPr/>
              <p14:nvPr/>
            </p14:nvContentPartPr>
            <p14:xfrm>
              <a:off x="3735025" y="647455"/>
              <a:ext cx="23040" cy="1584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734305" y="645655"/>
                <a:ext cx="2448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4" name="Ink 123"/>
              <p14:cNvContentPartPr/>
              <p14:nvPr/>
            </p14:nvContentPartPr>
            <p14:xfrm>
              <a:off x="3851665" y="598855"/>
              <a:ext cx="139320" cy="12708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850585" y="597055"/>
                <a:ext cx="14184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25" name="Ink 124"/>
              <p14:cNvContentPartPr/>
              <p14:nvPr/>
            </p14:nvContentPartPr>
            <p14:xfrm>
              <a:off x="4030945" y="558175"/>
              <a:ext cx="15480" cy="5112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029505" y="555655"/>
                <a:ext cx="180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6" name="Ink 125"/>
              <p14:cNvContentPartPr/>
              <p14:nvPr/>
            </p14:nvContentPartPr>
            <p14:xfrm>
              <a:off x="4005745" y="534055"/>
              <a:ext cx="75960" cy="3780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004665" y="532975"/>
                <a:ext cx="7704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27" name="Ink 126"/>
              <p14:cNvContentPartPr/>
              <p14:nvPr/>
            </p14:nvContentPartPr>
            <p14:xfrm>
              <a:off x="4125625" y="586255"/>
              <a:ext cx="58680" cy="10728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124545" y="584095"/>
                <a:ext cx="6120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28" name="Ink 127"/>
              <p14:cNvContentPartPr/>
              <p14:nvPr/>
            </p14:nvContentPartPr>
            <p14:xfrm>
              <a:off x="4071265" y="581215"/>
              <a:ext cx="130680" cy="13356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069825" y="579055"/>
                <a:ext cx="13320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29" name="Ink 128"/>
              <p14:cNvContentPartPr/>
              <p14:nvPr/>
            </p14:nvContentPartPr>
            <p14:xfrm>
              <a:off x="4247665" y="703255"/>
              <a:ext cx="23040" cy="5832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246225" y="701455"/>
                <a:ext cx="2484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30" name="Ink 129"/>
              <p14:cNvContentPartPr/>
              <p14:nvPr/>
            </p14:nvContentPartPr>
            <p14:xfrm>
              <a:off x="4257025" y="643495"/>
              <a:ext cx="11880" cy="648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255945" y="640975"/>
                <a:ext cx="1368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31" name="Ink 130"/>
              <p14:cNvContentPartPr/>
              <p14:nvPr/>
            </p14:nvContentPartPr>
            <p14:xfrm>
              <a:off x="4335145" y="518935"/>
              <a:ext cx="58680" cy="23652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334065" y="516775"/>
                <a:ext cx="61200" cy="241200"/>
              </a:xfrm>
              <a:prstGeom prst="rect">
                <a:avLst/>
              </a:prstGeom>
            </p:spPr>
          </p:pic>
        </mc:Fallback>
      </mc:AlternateContent>
      <p:grpSp>
        <p:nvGrpSpPr>
          <p:cNvPr id="3" name="Group 2"/>
          <p:cNvGrpSpPr/>
          <p:nvPr/>
        </p:nvGrpSpPr>
        <p:grpSpPr>
          <a:xfrm>
            <a:off x="2259522" y="1023867"/>
            <a:ext cx="1795933" cy="1177869"/>
            <a:chOff x="11718" y="264683"/>
            <a:chExt cx="4560125" cy="2990774"/>
          </a:xfrm>
        </p:grpSpPr>
        <p:cxnSp>
          <p:nvCxnSpPr>
            <p:cNvPr id="132" name="Straight Arrow Connector 131"/>
            <p:cNvCxnSpPr/>
            <p:nvPr/>
          </p:nvCxnSpPr>
          <p:spPr>
            <a:xfrm flipV="1">
              <a:off x="2044487" y="264683"/>
              <a:ext cx="0" cy="299077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/>
            <p:cNvCxnSpPr/>
            <p:nvPr/>
          </p:nvCxnSpPr>
          <p:spPr>
            <a:xfrm flipV="1">
              <a:off x="11718" y="2407451"/>
              <a:ext cx="4560125" cy="176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4" name="Straight Connector 133"/>
          <p:cNvCxnSpPr/>
          <p:nvPr/>
        </p:nvCxnSpPr>
        <p:spPr>
          <a:xfrm>
            <a:off x="2203836" y="1110403"/>
            <a:ext cx="1170606" cy="757359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3374442" y="1874720"/>
            <a:ext cx="6444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37" name="Ink 136"/>
              <p14:cNvContentPartPr/>
              <p14:nvPr/>
            </p14:nvContentPartPr>
            <p14:xfrm>
              <a:off x="3391879" y="1677428"/>
              <a:ext cx="83880" cy="15804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390799" y="1674908"/>
                <a:ext cx="8604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38" name="Ink 137"/>
              <p14:cNvContentPartPr/>
              <p14:nvPr/>
            </p14:nvContentPartPr>
            <p14:xfrm>
              <a:off x="3129799" y="1522268"/>
              <a:ext cx="61200" cy="1429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128719" y="1520108"/>
                <a:ext cx="62640" cy="14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39" name="Ink 138"/>
              <p14:cNvContentPartPr/>
              <p14:nvPr/>
            </p14:nvContentPartPr>
            <p14:xfrm>
              <a:off x="3987319" y="1964348"/>
              <a:ext cx="72720" cy="14436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986599" y="1962548"/>
                <a:ext cx="74520" cy="1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40" name="Ink 139"/>
              <p14:cNvContentPartPr/>
              <p14:nvPr/>
            </p14:nvContentPartPr>
            <p14:xfrm>
              <a:off x="4123039" y="2046068"/>
              <a:ext cx="26640" cy="4356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121959" y="2044268"/>
                <a:ext cx="2772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41" name="Ink 140"/>
              <p14:cNvContentPartPr/>
              <p14:nvPr/>
            </p14:nvContentPartPr>
            <p14:xfrm>
              <a:off x="4117279" y="1983788"/>
              <a:ext cx="7920" cy="1296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116199" y="1981988"/>
                <a:ext cx="972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42" name="Ink 141"/>
              <p14:cNvContentPartPr/>
              <p14:nvPr/>
            </p14:nvContentPartPr>
            <p14:xfrm>
              <a:off x="4123039" y="2044268"/>
              <a:ext cx="26640" cy="453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121959" y="2043188"/>
                <a:ext cx="2772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43" name="Ink 142"/>
              <p14:cNvContentPartPr/>
              <p14:nvPr/>
            </p14:nvContentPartPr>
            <p14:xfrm>
              <a:off x="4117279" y="1983788"/>
              <a:ext cx="7920" cy="1296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116199" y="1981988"/>
                <a:ext cx="972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44" name="Ink 143"/>
              <p14:cNvContentPartPr/>
              <p14:nvPr/>
            </p14:nvContentPartPr>
            <p14:xfrm>
              <a:off x="4223479" y="1929788"/>
              <a:ext cx="141120" cy="7884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4222399" y="1927628"/>
                <a:ext cx="14328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45" name="Ink 144"/>
              <p14:cNvContentPartPr/>
              <p14:nvPr/>
            </p14:nvContentPartPr>
            <p14:xfrm>
              <a:off x="4402039" y="1890548"/>
              <a:ext cx="14040" cy="4608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4402039" y="1889468"/>
                <a:ext cx="1440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146" name="Ink 145"/>
              <p14:cNvContentPartPr/>
              <p14:nvPr/>
            </p14:nvContentPartPr>
            <p14:xfrm>
              <a:off x="4357759" y="1871468"/>
              <a:ext cx="110160" cy="216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4356679" y="1868948"/>
                <a:ext cx="1116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147" name="Ink 146"/>
              <p14:cNvContentPartPr/>
              <p14:nvPr/>
            </p14:nvContentPartPr>
            <p14:xfrm>
              <a:off x="4486999" y="1947428"/>
              <a:ext cx="59400" cy="5940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4485919" y="1945268"/>
                <a:ext cx="6156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148" name="Ink 147"/>
              <p14:cNvContentPartPr/>
              <p14:nvPr/>
            </p14:nvContentPartPr>
            <p14:xfrm>
              <a:off x="4468999" y="1931228"/>
              <a:ext cx="82800" cy="8028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4468279" y="1929068"/>
                <a:ext cx="8424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149" name="Ink 148"/>
              <p14:cNvContentPartPr/>
              <p14:nvPr/>
            </p14:nvContentPartPr>
            <p14:xfrm>
              <a:off x="4602919" y="2017268"/>
              <a:ext cx="30240" cy="5688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4601839" y="2015468"/>
                <a:ext cx="3132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50" name="Ink 149"/>
              <p14:cNvContentPartPr/>
              <p14:nvPr/>
            </p14:nvContentPartPr>
            <p14:xfrm>
              <a:off x="4600039" y="1969388"/>
              <a:ext cx="6840" cy="828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4598959" y="1967228"/>
                <a:ext cx="864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51" name="Ink 150"/>
              <p14:cNvContentPartPr/>
              <p14:nvPr/>
            </p14:nvContentPartPr>
            <p14:xfrm>
              <a:off x="3211879" y="957428"/>
              <a:ext cx="108360" cy="14472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3211159" y="955988"/>
                <a:ext cx="110160" cy="1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12" name="Ink 11"/>
              <p14:cNvContentPartPr/>
              <p14:nvPr/>
            </p14:nvContentPartPr>
            <p14:xfrm>
              <a:off x="1964048" y="519170"/>
              <a:ext cx="95040" cy="12060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1962968" y="517010"/>
                <a:ext cx="9648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13" name="Ink 12"/>
              <p14:cNvContentPartPr/>
              <p14:nvPr/>
            </p14:nvContentPartPr>
            <p14:xfrm>
              <a:off x="1924088" y="717890"/>
              <a:ext cx="147240" cy="54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1923368" y="717170"/>
                <a:ext cx="14904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14" name="Ink 13"/>
              <p14:cNvContentPartPr/>
              <p14:nvPr/>
            </p14:nvContentPartPr>
            <p14:xfrm>
              <a:off x="1954328" y="748490"/>
              <a:ext cx="140040" cy="1461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1953248" y="747770"/>
                <a:ext cx="141480" cy="149040"/>
              </a:xfrm>
              <a:prstGeom prst="rect">
                <a:avLst/>
              </a:prstGeom>
            </p:spPr>
          </p:pic>
        </mc:Fallback>
      </mc:AlternateContent>
      <p:grpSp>
        <p:nvGrpSpPr>
          <p:cNvPr id="205" name="Group 204"/>
          <p:cNvGrpSpPr/>
          <p:nvPr/>
        </p:nvGrpSpPr>
        <p:grpSpPr>
          <a:xfrm>
            <a:off x="159238" y="2048103"/>
            <a:ext cx="2141038" cy="582840"/>
            <a:chOff x="159238" y="2048103"/>
            <a:chExt cx="2141038" cy="5828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4" name="Ink 3"/>
                <p14:cNvContentPartPr/>
                <p14:nvPr/>
              </p14:nvContentPartPr>
              <p14:xfrm>
                <a:off x="187076" y="2305503"/>
                <a:ext cx="149400" cy="102240"/>
              </p14:xfrm>
            </p:contentPart>
          </mc:Choice>
          <mc:Fallback xmlns="">
            <p:pic>
              <p:nvPicPr>
                <p:cNvPr id="4" name="Ink 3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185636" y="2303343"/>
                  <a:ext cx="15120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">
              <p14:nvContentPartPr>
                <p14:cNvPr id="5" name="Ink 4"/>
                <p14:cNvContentPartPr/>
                <p14:nvPr/>
              </p14:nvContentPartPr>
              <p14:xfrm>
                <a:off x="392996" y="2359143"/>
                <a:ext cx="6840" cy="3960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391916" y="2356983"/>
                  <a:ext cx="9360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">
              <p14:nvContentPartPr>
                <p14:cNvPr id="6" name="Ink 5"/>
                <p14:cNvContentPartPr/>
                <p14:nvPr/>
              </p14:nvContentPartPr>
              <p14:xfrm>
                <a:off x="394076" y="2302983"/>
                <a:ext cx="16920" cy="2016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392636" y="2301543"/>
                  <a:ext cx="19080" cy="2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">
              <p14:nvContentPartPr>
                <p14:cNvPr id="7" name="Ink 6"/>
                <p14:cNvContentPartPr/>
                <p14:nvPr/>
              </p14:nvContentPartPr>
              <p14:xfrm>
                <a:off x="453476" y="2323863"/>
                <a:ext cx="88920" cy="7344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452396" y="2322063"/>
                  <a:ext cx="9144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">
              <p14:nvContentPartPr>
                <p14:cNvPr id="8" name="Ink 7"/>
                <p14:cNvContentPartPr/>
                <p14:nvPr/>
              </p14:nvContentPartPr>
              <p14:xfrm>
                <a:off x="159238" y="2499543"/>
                <a:ext cx="186480" cy="10152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158158" y="2497383"/>
                  <a:ext cx="18900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7">
              <p14:nvContentPartPr>
                <p14:cNvPr id="9" name="Ink 8"/>
                <p14:cNvContentPartPr/>
                <p14:nvPr/>
              </p14:nvContentPartPr>
              <p14:xfrm>
                <a:off x="692876" y="2166903"/>
                <a:ext cx="55440" cy="16092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692156" y="2164383"/>
                  <a:ext cx="57600" cy="16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">
              <p14:nvContentPartPr>
                <p14:cNvPr id="10" name="Ink 9"/>
                <p14:cNvContentPartPr/>
                <p14:nvPr/>
              </p14:nvContentPartPr>
              <p14:xfrm>
                <a:off x="666236" y="2355903"/>
                <a:ext cx="108360" cy="1008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665156" y="2353383"/>
                  <a:ext cx="11052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1">
              <p14:nvContentPartPr>
                <p14:cNvPr id="11" name="Ink 10"/>
                <p14:cNvContentPartPr/>
                <p14:nvPr/>
              </p14:nvContentPartPr>
              <p14:xfrm>
                <a:off x="696836" y="2405583"/>
                <a:ext cx="151200" cy="9396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695756" y="2403423"/>
                  <a:ext cx="152640" cy="9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3">
              <p14:nvContentPartPr>
                <p14:cNvPr id="15" name="Ink 14"/>
                <p14:cNvContentPartPr/>
                <p14:nvPr/>
              </p14:nvContentPartPr>
              <p14:xfrm>
                <a:off x="865316" y="2247183"/>
                <a:ext cx="29880" cy="14724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144"/>
                <a:stretch>
                  <a:fillRect/>
                </a:stretch>
              </p:blipFill>
              <p:spPr>
                <a:xfrm>
                  <a:off x="864236" y="2246463"/>
                  <a:ext cx="31320" cy="14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5">
              <p14:nvContentPartPr>
                <p14:cNvPr id="16" name="Ink 15"/>
                <p14:cNvContentPartPr/>
                <p14:nvPr/>
              </p14:nvContentPartPr>
              <p14:xfrm>
                <a:off x="903116" y="2261223"/>
                <a:ext cx="33120" cy="14328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146"/>
                <a:stretch>
                  <a:fillRect/>
                </a:stretch>
              </p:blipFill>
              <p:spPr>
                <a:xfrm>
                  <a:off x="902036" y="2259783"/>
                  <a:ext cx="3492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7">
              <p14:nvContentPartPr>
                <p14:cNvPr id="22" name="Ink 21"/>
                <p14:cNvContentPartPr/>
                <p14:nvPr/>
              </p14:nvContentPartPr>
              <p14:xfrm>
                <a:off x="958196" y="2326743"/>
                <a:ext cx="134280" cy="7236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148"/>
                <a:stretch>
                  <a:fillRect/>
                </a:stretch>
              </p:blipFill>
              <p:spPr>
                <a:xfrm>
                  <a:off x="957116" y="2324583"/>
                  <a:ext cx="136440" cy="7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9">
              <p14:nvContentPartPr>
                <p14:cNvPr id="57" name="Ink 56"/>
                <p14:cNvContentPartPr/>
                <p14:nvPr/>
              </p14:nvContentPartPr>
              <p14:xfrm>
                <a:off x="1116596" y="2274543"/>
                <a:ext cx="20520" cy="15084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1115516" y="2272383"/>
                  <a:ext cx="22680" cy="15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1">
              <p14:nvContentPartPr>
                <p14:cNvPr id="58" name="Ink 57"/>
                <p14:cNvContentPartPr/>
                <p14:nvPr/>
              </p14:nvContentPartPr>
              <p14:xfrm>
                <a:off x="1188596" y="2266983"/>
                <a:ext cx="24840" cy="12564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1187516" y="2265543"/>
                  <a:ext cx="26640" cy="12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3">
              <p14:nvContentPartPr>
                <p14:cNvPr id="59" name="Ink 58"/>
                <p14:cNvContentPartPr/>
                <p14:nvPr/>
              </p14:nvContentPartPr>
              <p14:xfrm>
                <a:off x="1260236" y="2187063"/>
                <a:ext cx="74880" cy="11988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1259156" y="2184903"/>
                  <a:ext cx="7632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5">
              <p14:nvContentPartPr>
                <p14:cNvPr id="60" name="Ink 59"/>
                <p14:cNvContentPartPr/>
                <p14:nvPr/>
              </p14:nvContentPartPr>
              <p14:xfrm>
                <a:off x="1356356" y="2341143"/>
                <a:ext cx="127800" cy="792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156"/>
                <a:stretch>
                  <a:fillRect/>
                </a:stretch>
              </p:blipFill>
              <p:spPr>
                <a:xfrm>
                  <a:off x="1355996" y="2338983"/>
                  <a:ext cx="12888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7">
              <p14:nvContentPartPr>
                <p14:cNvPr id="61" name="Ink 60"/>
                <p14:cNvContentPartPr/>
                <p14:nvPr/>
              </p14:nvContentPartPr>
              <p14:xfrm>
                <a:off x="1415756" y="2310903"/>
                <a:ext cx="14040" cy="7488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158"/>
                <a:stretch>
                  <a:fillRect/>
                </a:stretch>
              </p:blipFill>
              <p:spPr>
                <a:xfrm>
                  <a:off x="1414676" y="2309823"/>
                  <a:ext cx="1584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9">
              <p14:nvContentPartPr>
                <p14:cNvPr id="62" name="Ink 61"/>
                <p14:cNvContentPartPr/>
                <p14:nvPr/>
              </p14:nvContentPartPr>
              <p14:xfrm>
                <a:off x="1593596" y="2203983"/>
                <a:ext cx="93240" cy="11052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160"/>
                <a:stretch>
                  <a:fillRect/>
                </a:stretch>
              </p:blipFill>
              <p:spPr>
                <a:xfrm>
                  <a:off x="1592516" y="2202183"/>
                  <a:ext cx="94680" cy="11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63" name="Ink 62"/>
                <p14:cNvContentPartPr/>
                <p14:nvPr/>
              </p14:nvContentPartPr>
              <p14:xfrm>
                <a:off x="1582796" y="2346183"/>
                <a:ext cx="128520" cy="864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1582076" y="2344383"/>
                  <a:ext cx="13032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64" name="Ink 63"/>
                <p14:cNvContentPartPr/>
                <p14:nvPr/>
              </p14:nvContentPartPr>
              <p14:xfrm>
                <a:off x="1601876" y="2383983"/>
                <a:ext cx="110160" cy="9108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1600796" y="2383263"/>
                  <a:ext cx="11232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65" name="Ink 64"/>
                <p14:cNvContentPartPr/>
                <p14:nvPr/>
              </p14:nvContentPartPr>
              <p14:xfrm>
                <a:off x="1805276" y="2198943"/>
                <a:ext cx="178920" cy="18144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1804196" y="2197863"/>
                  <a:ext cx="181080" cy="18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7">
              <p14:nvContentPartPr>
                <p14:cNvPr id="66" name="Ink 65"/>
                <p14:cNvContentPartPr/>
                <p14:nvPr/>
              </p14:nvContentPartPr>
              <p14:xfrm>
                <a:off x="1830836" y="2471103"/>
                <a:ext cx="13680" cy="4284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1829756" y="2469663"/>
                  <a:ext cx="15120" cy="4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9">
              <p14:nvContentPartPr>
                <p14:cNvPr id="67" name="Ink 66"/>
                <p14:cNvContentPartPr/>
                <p14:nvPr/>
              </p14:nvContentPartPr>
              <p14:xfrm>
                <a:off x="1836236" y="2407743"/>
                <a:ext cx="3600" cy="612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1835156" y="2405943"/>
                  <a:ext cx="5760" cy="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1">
              <p14:nvContentPartPr>
                <p14:cNvPr id="68" name="Ink 67"/>
                <p14:cNvContentPartPr/>
                <p14:nvPr/>
              </p14:nvContentPartPr>
              <p14:xfrm>
                <a:off x="1880876" y="2436183"/>
                <a:ext cx="70920" cy="7560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1880516" y="2434023"/>
                  <a:ext cx="7164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3">
              <p14:nvContentPartPr>
                <p14:cNvPr id="69" name="Ink 68"/>
                <p14:cNvContentPartPr/>
                <p14:nvPr/>
              </p14:nvContentPartPr>
              <p14:xfrm>
                <a:off x="1885916" y="2486223"/>
                <a:ext cx="48240" cy="432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1885196" y="2485503"/>
                  <a:ext cx="4932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5">
              <p14:nvContentPartPr>
                <p14:cNvPr id="70" name="Ink 69"/>
                <p14:cNvContentPartPr/>
                <p14:nvPr/>
              </p14:nvContentPartPr>
              <p14:xfrm>
                <a:off x="1989236" y="2448783"/>
                <a:ext cx="2160" cy="5832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1988156" y="2447343"/>
                  <a:ext cx="4320" cy="6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7">
              <p14:nvContentPartPr>
                <p14:cNvPr id="71" name="Ink 70"/>
                <p14:cNvContentPartPr/>
                <p14:nvPr/>
              </p14:nvContentPartPr>
              <p14:xfrm>
                <a:off x="1853156" y="2048103"/>
                <a:ext cx="138600" cy="14724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1852076" y="2047023"/>
                  <a:ext cx="140040" cy="15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9">
              <p14:nvContentPartPr>
                <p14:cNvPr id="72" name="Ink 71"/>
                <p14:cNvContentPartPr/>
                <p14:nvPr/>
              </p14:nvContentPartPr>
              <p14:xfrm>
                <a:off x="2097236" y="2230623"/>
                <a:ext cx="118080" cy="22536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2096156" y="2228463"/>
                  <a:ext cx="120240" cy="22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1">
              <p14:nvContentPartPr>
                <p14:cNvPr id="73" name="Ink 72"/>
                <p14:cNvContentPartPr/>
                <p14:nvPr/>
              </p14:nvContentPartPr>
              <p14:xfrm>
                <a:off x="2236196" y="2374263"/>
                <a:ext cx="64080" cy="5148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2235116" y="2372463"/>
                  <a:ext cx="65880" cy="5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3">
              <p14:nvContentPartPr>
                <p14:cNvPr id="74" name="Ink 73"/>
                <p14:cNvContentPartPr/>
                <p14:nvPr/>
              </p14:nvContentPartPr>
              <p14:xfrm>
                <a:off x="2240876" y="2326383"/>
                <a:ext cx="8280" cy="1224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2239796" y="2324583"/>
                  <a:ext cx="1008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5">
              <p14:nvContentPartPr>
                <p14:cNvPr id="75" name="Ink 74"/>
                <p14:cNvContentPartPr/>
                <p14:nvPr/>
              </p14:nvContentPartPr>
              <p14:xfrm>
                <a:off x="394436" y="2577663"/>
                <a:ext cx="14040" cy="5328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394076" y="2575863"/>
                  <a:ext cx="1548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7">
              <p14:nvContentPartPr>
                <p14:cNvPr id="76" name="Ink 75"/>
                <p14:cNvContentPartPr/>
                <p14:nvPr/>
              </p14:nvContentPartPr>
              <p14:xfrm>
                <a:off x="467156" y="2471823"/>
                <a:ext cx="75960" cy="14508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466436" y="2469663"/>
                  <a:ext cx="77760" cy="1483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06" name="Group 205"/>
          <p:cNvGrpSpPr/>
          <p:nvPr/>
        </p:nvGrpSpPr>
        <p:grpSpPr>
          <a:xfrm>
            <a:off x="627716" y="2641023"/>
            <a:ext cx="2231280" cy="244800"/>
            <a:chOff x="627716" y="2641023"/>
            <a:chExt cx="2231280" cy="244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77" name="Ink 76"/>
                <p14:cNvContentPartPr/>
                <p14:nvPr/>
              </p14:nvContentPartPr>
              <p14:xfrm>
                <a:off x="627716" y="2700063"/>
                <a:ext cx="64080" cy="11736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626636" y="2697903"/>
                  <a:ext cx="6588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78" name="Ink 77"/>
                <p14:cNvContentPartPr/>
                <p14:nvPr/>
              </p14:nvContentPartPr>
              <p14:xfrm>
                <a:off x="737876" y="2785023"/>
                <a:ext cx="7560" cy="1764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736796" y="2783583"/>
                  <a:ext cx="9720" cy="2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79" name="Ink 78"/>
                <p14:cNvContentPartPr/>
                <p14:nvPr/>
              </p14:nvContentPartPr>
              <p14:xfrm>
                <a:off x="801236" y="2641023"/>
                <a:ext cx="46800" cy="163800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800156" y="2639223"/>
                  <a:ext cx="48240" cy="16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5">
              <p14:nvContentPartPr>
                <p14:cNvPr id="80" name="Ink 79"/>
                <p14:cNvContentPartPr/>
                <p14:nvPr/>
              </p14:nvContentPartPr>
              <p14:xfrm>
                <a:off x="765956" y="2712663"/>
                <a:ext cx="74880" cy="1476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764876" y="2710503"/>
                  <a:ext cx="7632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7">
              <p14:nvContentPartPr>
                <p14:cNvPr id="81" name="Ink 80"/>
                <p14:cNvContentPartPr/>
                <p14:nvPr/>
              </p14:nvContentPartPr>
              <p14:xfrm>
                <a:off x="911756" y="2778543"/>
                <a:ext cx="5040" cy="1836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910676" y="2777103"/>
                  <a:ext cx="648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82" name="Ink 81"/>
                <p14:cNvContentPartPr/>
                <p14:nvPr/>
              </p14:nvContentPartPr>
              <p14:xfrm>
                <a:off x="966836" y="2702943"/>
                <a:ext cx="2880" cy="26280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966476" y="2701863"/>
                  <a:ext cx="396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1">
              <p14:nvContentPartPr>
                <p14:cNvPr id="83" name="Ink 82"/>
                <p14:cNvContentPartPr/>
                <p14:nvPr/>
              </p14:nvContentPartPr>
              <p14:xfrm>
                <a:off x="979076" y="2777823"/>
                <a:ext cx="4680" cy="1008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978356" y="2776023"/>
                  <a:ext cx="612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3">
              <p14:nvContentPartPr>
                <p14:cNvPr id="84" name="Ink 83"/>
                <p14:cNvContentPartPr/>
                <p14:nvPr/>
              </p14:nvContentPartPr>
              <p14:xfrm>
                <a:off x="1261676" y="2673423"/>
                <a:ext cx="108000" cy="212400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204"/>
                <a:stretch>
                  <a:fillRect/>
                </a:stretch>
              </p:blipFill>
              <p:spPr>
                <a:xfrm>
                  <a:off x="1260956" y="2671263"/>
                  <a:ext cx="109800" cy="215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5">
              <p14:nvContentPartPr>
                <p14:cNvPr id="85" name="Ink 84"/>
                <p14:cNvContentPartPr/>
                <p14:nvPr/>
              </p14:nvContentPartPr>
              <p14:xfrm>
                <a:off x="1407836" y="2800503"/>
                <a:ext cx="19440" cy="3492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206"/>
                <a:stretch>
                  <a:fillRect/>
                </a:stretch>
              </p:blipFill>
              <p:spPr>
                <a:xfrm>
                  <a:off x="1406756" y="2798343"/>
                  <a:ext cx="2088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7">
              <p14:nvContentPartPr>
                <p14:cNvPr id="86" name="Ink 85"/>
                <p14:cNvContentPartPr/>
                <p14:nvPr/>
              </p14:nvContentPartPr>
              <p14:xfrm>
                <a:off x="1403156" y="2742903"/>
                <a:ext cx="19800" cy="720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208"/>
                <a:stretch>
                  <a:fillRect/>
                </a:stretch>
              </p:blipFill>
              <p:spPr>
                <a:xfrm>
                  <a:off x="1402436" y="2740743"/>
                  <a:ext cx="20880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9">
              <p14:nvContentPartPr>
                <p14:cNvPr id="87" name="Ink 86"/>
                <p14:cNvContentPartPr/>
                <p14:nvPr/>
              </p14:nvContentPartPr>
              <p14:xfrm>
                <a:off x="1583516" y="2695743"/>
                <a:ext cx="85680" cy="7920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210"/>
                <a:stretch>
                  <a:fillRect/>
                </a:stretch>
              </p:blipFill>
              <p:spPr>
                <a:xfrm>
                  <a:off x="1582436" y="2693583"/>
                  <a:ext cx="87840" cy="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1">
              <p14:nvContentPartPr>
                <p14:cNvPr id="88" name="Ink 87"/>
                <p14:cNvContentPartPr/>
                <p14:nvPr/>
              </p14:nvContentPartPr>
              <p14:xfrm>
                <a:off x="1611956" y="2760903"/>
                <a:ext cx="104760" cy="4968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212"/>
                <a:stretch>
                  <a:fillRect/>
                </a:stretch>
              </p:blipFill>
              <p:spPr>
                <a:xfrm>
                  <a:off x="1611236" y="2759103"/>
                  <a:ext cx="106560" cy="5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3">
              <p14:nvContentPartPr>
                <p14:cNvPr id="89" name="Ink 88"/>
                <p14:cNvContentPartPr/>
                <p14:nvPr/>
              </p14:nvContentPartPr>
              <p14:xfrm>
                <a:off x="1793036" y="2684943"/>
                <a:ext cx="112320" cy="11196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214"/>
                <a:stretch>
                  <a:fillRect/>
                </a:stretch>
              </p:blipFill>
              <p:spPr>
                <a:xfrm>
                  <a:off x="1791956" y="2682783"/>
                  <a:ext cx="113760" cy="11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5">
              <p14:nvContentPartPr>
                <p14:cNvPr id="90" name="Ink 89"/>
                <p14:cNvContentPartPr/>
                <p14:nvPr/>
              </p14:nvContentPartPr>
              <p14:xfrm>
                <a:off x="1977716" y="2738583"/>
                <a:ext cx="71640" cy="288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1976636" y="2736063"/>
                  <a:ext cx="74160" cy="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7">
              <p14:nvContentPartPr>
                <p14:cNvPr id="91" name="Ink 90"/>
                <p14:cNvContentPartPr/>
                <p14:nvPr/>
              </p14:nvContentPartPr>
              <p14:xfrm>
                <a:off x="2157356" y="2682423"/>
                <a:ext cx="72360" cy="20160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2156276" y="2680623"/>
                  <a:ext cx="74520" cy="20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9">
              <p14:nvContentPartPr>
                <p14:cNvPr id="92" name="Ink 91"/>
                <p14:cNvContentPartPr/>
                <p14:nvPr/>
              </p14:nvContentPartPr>
              <p14:xfrm>
                <a:off x="2285876" y="2800863"/>
                <a:ext cx="23400" cy="3420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2284796" y="2800143"/>
                  <a:ext cx="24840" cy="3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1">
              <p14:nvContentPartPr>
                <p14:cNvPr id="93" name="Ink 92"/>
                <p14:cNvContentPartPr/>
                <p14:nvPr/>
              </p14:nvContentPartPr>
              <p14:xfrm>
                <a:off x="2291996" y="2746503"/>
                <a:ext cx="9000" cy="396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2290916" y="2744343"/>
                  <a:ext cx="1080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3">
              <p14:nvContentPartPr>
                <p14:cNvPr id="94" name="Ink 93"/>
                <p14:cNvContentPartPr/>
                <p14:nvPr/>
              </p14:nvContentPartPr>
              <p14:xfrm>
                <a:off x="2287316" y="2814903"/>
                <a:ext cx="21960" cy="2088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2285876" y="2814183"/>
                  <a:ext cx="23760" cy="2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5">
              <p14:nvContentPartPr>
                <p14:cNvPr id="95" name="Ink 94"/>
                <p14:cNvContentPartPr/>
                <p14:nvPr/>
              </p14:nvContentPartPr>
              <p14:xfrm>
                <a:off x="2291996" y="2746503"/>
                <a:ext cx="9000" cy="396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2290916" y="2744343"/>
                  <a:ext cx="1080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6">
              <p14:nvContentPartPr>
                <p14:cNvPr id="96" name="Ink 95"/>
                <p14:cNvContentPartPr/>
                <p14:nvPr/>
              </p14:nvContentPartPr>
              <p14:xfrm>
                <a:off x="2411156" y="2708703"/>
                <a:ext cx="137880" cy="9432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2410076" y="2706543"/>
                  <a:ext cx="140040" cy="9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8">
              <p14:nvContentPartPr>
                <p14:cNvPr id="135" name="Ink 134"/>
                <p14:cNvContentPartPr/>
                <p14:nvPr/>
              </p14:nvContentPartPr>
              <p14:xfrm>
                <a:off x="2604476" y="2675583"/>
                <a:ext cx="8280" cy="5292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2604476" y="2673783"/>
                  <a:ext cx="9360" cy="5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0">
              <p14:nvContentPartPr>
                <p14:cNvPr id="152" name="Ink 151"/>
                <p14:cNvContentPartPr/>
                <p14:nvPr/>
              </p14:nvContentPartPr>
              <p14:xfrm>
                <a:off x="2532476" y="2642823"/>
                <a:ext cx="131040" cy="1440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2531396" y="2640303"/>
                  <a:ext cx="13284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2">
              <p14:nvContentPartPr>
                <p14:cNvPr id="153" name="Ink 152"/>
                <p14:cNvContentPartPr/>
                <p14:nvPr/>
              </p14:nvContentPartPr>
              <p14:xfrm>
                <a:off x="2712836" y="2700423"/>
                <a:ext cx="66240" cy="9288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2712476" y="2698263"/>
                  <a:ext cx="6696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4">
              <p14:nvContentPartPr>
                <p14:cNvPr id="154" name="Ink 153"/>
                <p14:cNvContentPartPr/>
                <p14:nvPr/>
              </p14:nvContentPartPr>
              <p14:xfrm>
                <a:off x="2696636" y="2691063"/>
                <a:ext cx="75240" cy="10116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2695916" y="2689623"/>
                  <a:ext cx="76680" cy="10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6">
              <p14:nvContentPartPr>
                <p14:cNvPr id="155" name="Ink 154"/>
                <p14:cNvContentPartPr/>
                <p14:nvPr/>
              </p14:nvContentPartPr>
              <p14:xfrm>
                <a:off x="2837396" y="2793303"/>
                <a:ext cx="21600" cy="4392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2836676" y="2791143"/>
                  <a:ext cx="22680" cy="4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8">
              <p14:nvContentPartPr>
                <p14:cNvPr id="156" name="Ink 155"/>
                <p14:cNvContentPartPr/>
                <p14:nvPr/>
              </p14:nvContentPartPr>
              <p14:xfrm>
                <a:off x="2830196" y="2734263"/>
                <a:ext cx="7920" cy="972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2829116" y="2732463"/>
                  <a:ext cx="9360" cy="122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07" name="Group 206"/>
          <p:cNvGrpSpPr/>
          <p:nvPr/>
        </p:nvGrpSpPr>
        <p:grpSpPr>
          <a:xfrm>
            <a:off x="1315316" y="2963223"/>
            <a:ext cx="518760" cy="241920"/>
            <a:chOff x="1315316" y="2963223"/>
            <a:chExt cx="518760" cy="2419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40">
              <p14:nvContentPartPr>
                <p14:cNvPr id="157" name="Ink 156"/>
                <p14:cNvContentPartPr/>
                <p14:nvPr/>
              </p14:nvContentPartPr>
              <p14:xfrm>
                <a:off x="1315316" y="2963223"/>
                <a:ext cx="124560" cy="24192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1314596" y="2961063"/>
                  <a:ext cx="126360" cy="24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2">
              <p14:nvContentPartPr>
                <p14:cNvPr id="158" name="Ink 157"/>
                <p14:cNvContentPartPr/>
                <p14:nvPr/>
              </p14:nvContentPartPr>
              <p14:xfrm>
                <a:off x="1455716" y="3129543"/>
                <a:ext cx="23400" cy="3816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1454636" y="3127743"/>
                  <a:ext cx="24840" cy="4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4">
              <p14:nvContentPartPr>
                <p14:cNvPr id="160" name="Ink 159"/>
                <p14:cNvContentPartPr/>
                <p14:nvPr/>
              </p14:nvContentPartPr>
              <p14:xfrm>
                <a:off x="1469036" y="3080583"/>
                <a:ext cx="11880" cy="3600"/>
              </p14:xfrm>
            </p:contentPart>
          </mc:Choice>
          <mc:Fallback xmlns="">
            <p:pic>
              <p:nvPicPr>
                <p:cNvPr id="160" name="Ink 159"/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1467956" y="3078783"/>
                  <a:ext cx="1368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6">
              <p14:nvContentPartPr>
                <p14:cNvPr id="199" name="Ink 198"/>
                <p14:cNvContentPartPr/>
                <p14:nvPr/>
              </p14:nvContentPartPr>
              <p14:xfrm>
                <a:off x="1589276" y="3015783"/>
                <a:ext cx="95760" cy="86760"/>
              </p14:xfrm>
            </p:contentPart>
          </mc:Choice>
          <mc:Fallback xmlns="">
            <p:pic>
              <p:nvPicPr>
                <p:cNvPr id="199" name="Ink 198"/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1588196" y="3013623"/>
                  <a:ext cx="9792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8">
              <p14:nvContentPartPr>
                <p14:cNvPr id="200" name="Ink 199"/>
                <p14:cNvContentPartPr/>
                <p14:nvPr/>
              </p14:nvContentPartPr>
              <p14:xfrm>
                <a:off x="1608356" y="3081303"/>
                <a:ext cx="81000" cy="67680"/>
              </p14:xfrm>
            </p:contentPart>
          </mc:Choice>
          <mc:Fallback xmlns="">
            <p:pic>
              <p:nvPicPr>
                <p:cNvPr id="200" name="Ink 199"/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1607276" y="3079503"/>
                  <a:ext cx="82800" cy="7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0">
              <p14:nvContentPartPr>
                <p14:cNvPr id="201" name="Ink 200"/>
                <p14:cNvContentPartPr/>
                <p14:nvPr/>
              </p14:nvContentPartPr>
              <p14:xfrm>
                <a:off x="1742636" y="3014703"/>
                <a:ext cx="91440" cy="100440"/>
              </p14:xfrm>
            </p:contentPart>
          </mc:Choice>
          <mc:Fallback xmlns="">
            <p:pic>
              <p:nvPicPr>
                <p:cNvPr id="201" name="Ink 200"/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1741916" y="3012183"/>
                  <a:ext cx="93240" cy="1054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02" name="Rectangle 201"/>
          <p:cNvSpPr/>
          <p:nvPr/>
        </p:nvSpPr>
        <p:spPr>
          <a:xfrm>
            <a:off x="88900" y="1964348"/>
            <a:ext cx="2893005" cy="130226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TextBox 202"/>
          <p:cNvSpPr txBox="1"/>
          <p:nvPr/>
        </p:nvSpPr>
        <p:spPr>
          <a:xfrm>
            <a:off x="88900" y="1622446"/>
            <a:ext cx="1039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SVM QP: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540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0" animBg="1"/>
      <p:bldP spid="20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/>
        </p:nvGrpSpPr>
        <p:grpSpPr>
          <a:xfrm rot="1800000">
            <a:off x="2054731" y="456796"/>
            <a:ext cx="2667018" cy="1467221"/>
            <a:chOff x="2391690" y="2004949"/>
            <a:chExt cx="2667018" cy="1467221"/>
          </a:xfrm>
        </p:grpSpPr>
        <p:sp>
          <p:nvSpPr>
            <p:cNvPr id="154" name="Rectangle 153"/>
            <p:cNvSpPr/>
            <p:nvPr/>
          </p:nvSpPr>
          <p:spPr>
            <a:xfrm>
              <a:off x="2391690" y="2573765"/>
              <a:ext cx="2667018" cy="46330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89" name="Ink 88"/>
                <p14:cNvContentPartPr/>
                <p14:nvPr/>
              </p14:nvContentPartPr>
              <p14:xfrm>
                <a:off x="3389340" y="2907123"/>
                <a:ext cx="360" cy="36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388620" y="2905683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118" name="Straight Connector 117"/>
            <p:cNvCxnSpPr>
              <a:stCxn id="154" idx="3"/>
              <a:endCxn id="154" idx="1"/>
            </p:cNvCxnSpPr>
            <p:nvPr/>
          </p:nvCxnSpPr>
          <p:spPr>
            <a:xfrm rot="19800000" flipH="1" flipV="1">
              <a:off x="2570346" y="2138662"/>
              <a:ext cx="2309706" cy="133350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/>
            <p:cNvCxnSpPr/>
            <p:nvPr/>
          </p:nvCxnSpPr>
          <p:spPr>
            <a:xfrm rot="19800000" flipV="1">
              <a:off x="3510714" y="2004949"/>
              <a:ext cx="462708" cy="733957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oval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Geometric interpretation for hinge loss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6" name="Ink 75"/>
              <p14:cNvContentPartPr/>
              <p14:nvPr/>
            </p14:nvContentPartPr>
            <p14:xfrm>
              <a:off x="4635243" y="2055882"/>
              <a:ext cx="360" cy="36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634523" y="2054442"/>
                <a:ext cx="180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97" name="Oval 96"/>
          <p:cNvSpPr/>
          <p:nvPr/>
        </p:nvSpPr>
        <p:spPr>
          <a:xfrm>
            <a:off x="2906441" y="699380"/>
            <a:ext cx="77343" cy="7734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3681931" y="1155390"/>
            <a:ext cx="77343" cy="7734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3033660" y="1181849"/>
            <a:ext cx="77343" cy="7734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3568203" y="718331"/>
            <a:ext cx="77343" cy="7734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3720603" y="870731"/>
            <a:ext cx="77343" cy="7734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4064074" y="825989"/>
            <a:ext cx="77343" cy="7734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4025403" y="1175531"/>
            <a:ext cx="77343" cy="7734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3740176" y="1378181"/>
            <a:ext cx="77343" cy="7734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3943620" y="1503421"/>
            <a:ext cx="77343" cy="7734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3442411" y="1710074"/>
            <a:ext cx="77343" cy="7734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3797946" y="1872574"/>
            <a:ext cx="77343" cy="773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3480723" y="2093266"/>
            <a:ext cx="77343" cy="773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/>
          <p:nvPr/>
        </p:nvSpPr>
        <p:spPr>
          <a:xfrm>
            <a:off x="3558344" y="1181848"/>
            <a:ext cx="77343" cy="773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3111003" y="1787417"/>
            <a:ext cx="77343" cy="773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3255477" y="1436056"/>
            <a:ext cx="77343" cy="773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2600580" y="1474728"/>
            <a:ext cx="77343" cy="773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2713761" y="892770"/>
            <a:ext cx="77343" cy="773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2945113" y="1397385"/>
            <a:ext cx="77343" cy="773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2397150" y="1107566"/>
            <a:ext cx="77343" cy="773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2430300" y="748646"/>
            <a:ext cx="77343" cy="773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4" name="Straight Arrow Connector 123"/>
          <p:cNvCxnSpPr/>
          <p:nvPr/>
        </p:nvCxnSpPr>
        <p:spPr>
          <a:xfrm flipV="1">
            <a:off x="3358229" y="352422"/>
            <a:ext cx="0" cy="176618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2184306" y="1245731"/>
            <a:ext cx="2345788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2" name="Group 161"/>
          <p:cNvGrpSpPr/>
          <p:nvPr/>
        </p:nvGrpSpPr>
        <p:grpSpPr>
          <a:xfrm>
            <a:off x="3704839" y="1517766"/>
            <a:ext cx="421560" cy="326160"/>
            <a:chOff x="3935100" y="1896056"/>
            <a:chExt cx="421560" cy="326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28" name="Ink 27"/>
                <p14:cNvContentPartPr/>
                <p14:nvPr/>
              </p14:nvContentPartPr>
              <p14:xfrm>
                <a:off x="3936843" y="1914042"/>
                <a:ext cx="360" cy="36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3936123" y="1912602"/>
                  <a:ext cx="1800" cy="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71" name="Ink 70"/>
                <p14:cNvContentPartPr/>
                <p14:nvPr/>
              </p14:nvContentPartPr>
              <p14:xfrm>
                <a:off x="4123323" y="2036442"/>
                <a:ext cx="360" cy="36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4122603" y="2035002"/>
                  <a:ext cx="1800" cy="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128" name="Ink 127"/>
                <p14:cNvContentPartPr/>
                <p14:nvPr/>
              </p14:nvContentPartPr>
              <p14:xfrm>
                <a:off x="3935100" y="1896056"/>
                <a:ext cx="112680" cy="11808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3934020" y="1893896"/>
                  <a:ext cx="114840" cy="12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129" name="Ink 128"/>
                <p14:cNvContentPartPr/>
                <p14:nvPr/>
              </p14:nvContentPartPr>
              <p14:xfrm>
                <a:off x="4089180" y="1979576"/>
                <a:ext cx="29880" cy="3636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4088100" y="1978136"/>
                  <a:ext cx="31680" cy="3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130" name="Ink 129"/>
                <p14:cNvContentPartPr/>
                <p14:nvPr/>
              </p14:nvContentPartPr>
              <p14:xfrm>
                <a:off x="4075500" y="1960496"/>
                <a:ext cx="75960" cy="3276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4074420" y="1957976"/>
                  <a:ext cx="774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131" name="Ink 130"/>
                <p14:cNvContentPartPr/>
                <p14:nvPr/>
              </p14:nvContentPartPr>
              <p14:xfrm>
                <a:off x="4130220" y="2053016"/>
                <a:ext cx="6120" cy="7128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4129860" y="2050856"/>
                  <a:ext cx="7920" cy="7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132" name="Ink 131"/>
                <p14:cNvContentPartPr/>
                <p14:nvPr/>
              </p14:nvContentPartPr>
              <p14:xfrm>
                <a:off x="4089180" y="2064176"/>
                <a:ext cx="95400" cy="3384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4088100" y="2062016"/>
                  <a:ext cx="97560" cy="3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133" name="Ink 132"/>
                <p14:cNvContentPartPr/>
                <p14:nvPr/>
              </p14:nvContentPartPr>
              <p14:xfrm>
                <a:off x="4218780" y="2081096"/>
                <a:ext cx="56160" cy="4356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4218060" y="2079656"/>
                  <a:ext cx="57960" cy="4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134" name="Ink 133"/>
                <p14:cNvContentPartPr/>
                <p14:nvPr/>
              </p14:nvContentPartPr>
              <p14:xfrm>
                <a:off x="4197180" y="2132216"/>
                <a:ext cx="61920" cy="3420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4196100" y="2130056"/>
                  <a:ext cx="63720" cy="3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135" name="Ink 134"/>
                <p14:cNvContentPartPr/>
                <p14:nvPr/>
              </p14:nvContentPartPr>
              <p14:xfrm>
                <a:off x="4278540" y="2141216"/>
                <a:ext cx="78120" cy="8100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4277100" y="2138696"/>
                  <a:ext cx="81000" cy="860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43" name="Ink 142"/>
              <p14:cNvContentPartPr/>
              <p14:nvPr/>
            </p14:nvContentPartPr>
            <p14:xfrm>
              <a:off x="4649700" y="3358736"/>
              <a:ext cx="360" cy="36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648980" y="3357296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63" name="Ink 162"/>
              <p14:cNvContentPartPr/>
              <p14:nvPr/>
            </p14:nvContentPartPr>
            <p14:xfrm>
              <a:off x="4816380" y="2320423"/>
              <a:ext cx="360" cy="36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815660" y="2318983"/>
                <a:ext cx="2160" cy="3600"/>
              </a:xfrm>
              <a:prstGeom prst="rect">
                <a:avLst/>
              </a:prstGeom>
            </p:spPr>
          </p:pic>
        </mc:Fallback>
      </mc:AlternateContent>
      <p:cxnSp>
        <p:nvCxnSpPr>
          <p:cNvPr id="166" name="Straight Connector 165"/>
          <p:cNvCxnSpPr/>
          <p:nvPr/>
        </p:nvCxnSpPr>
        <p:spPr>
          <a:xfrm flipH="1">
            <a:off x="3402541" y="1255007"/>
            <a:ext cx="174273" cy="288248"/>
          </a:xfrm>
          <a:prstGeom prst="line">
            <a:avLst/>
          </a:prstGeom>
          <a:ln>
            <a:solidFill>
              <a:srgbClr val="EA157A"/>
            </a:solidFill>
            <a:headEnd type="arrow" w="sm" len="sm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H="1">
            <a:off x="2640768" y="970113"/>
            <a:ext cx="87135" cy="144124"/>
          </a:xfrm>
          <a:prstGeom prst="line">
            <a:avLst/>
          </a:prstGeom>
          <a:ln>
            <a:solidFill>
              <a:srgbClr val="EA157A"/>
            </a:solidFill>
            <a:headEnd type="arrow" w="sm" len="sm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H="1">
            <a:off x="2367652" y="815946"/>
            <a:ext cx="87136" cy="144124"/>
          </a:xfrm>
          <a:prstGeom prst="line">
            <a:avLst/>
          </a:prstGeom>
          <a:ln>
            <a:solidFill>
              <a:srgbClr val="EA157A"/>
            </a:solidFill>
            <a:headEnd type="arrow" w="sm" len="sm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H="1">
            <a:off x="3089093" y="931441"/>
            <a:ext cx="175327" cy="260373"/>
          </a:xfrm>
          <a:prstGeom prst="line">
            <a:avLst/>
          </a:prstGeom>
          <a:ln>
            <a:solidFill>
              <a:schemeClr val="accent5"/>
            </a:solidFill>
            <a:headEnd type="arrow" w="sm" len="sm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 flipH="1">
            <a:off x="4003864" y="1390086"/>
            <a:ext cx="76332" cy="121903"/>
          </a:xfrm>
          <a:prstGeom prst="line">
            <a:avLst/>
          </a:prstGeom>
          <a:ln>
            <a:solidFill>
              <a:schemeClr val="accent5"/>
            </a:solidFill>
            <a:headEnd type="arrow" w="sm" len="sm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>
          <a:xfrm flipH="1">
            <a:off x="3796003" y="1276350"/>
            <a:ext cx="77856" cy="120277"/>
          </a:xfrm>
          <a:prstGeom prst="line">
            <a:avLst/>
          </a:prstGeom>
          <a:ln>
            <a:solidFill>
              <a:schemeClr val="accent5"/>
            </a:solidFill>
            <a:headEnd type="arrow" w="sm" len="sm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Oval 188"/>
          <p:cNvSpPr/>
          <p:nvPr/>
        </p:nvSpPr>
        <p:spPr>
          <a:xfrm>
            <a:off x="3043597" y="1562614"/>
            <a:ext cx="77343" cy="7734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TextBox 193"/>
          <p:cNvSpPr txBox="1"/>
          <p:nvPr/>
        </p:nvSpPr>
        <p:spPr>
          <a:xfrm>
            <a:off x="2820798" y="147348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?</a:t>
            </a:r>
            <a:endParaRPr lang="en-US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95" name="Ink 194"/>
              <p14:cNvContentPartPr/>
              <p14:nvPr/>
            </p14:nvContentPartPr>
            <p14:xfrm>
              <a:off x="3681054" y="359938"/>
              <a:ext cx="152640" cy="12276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3679974" y="357778"/>
                <a:ext cx="155160" cy="127440"/>
              </a:xfrm>
              <a:prstGeom prst="rect">
                <a:avLst/>
              </a:prstGeom>
            </p:spPr>
          </p:pic>
        </mc:Fallback>
      </mc:AlternateContent>
      <p:grpSp>
        <p:nvGrpSpPr>
          <p:cNvPr id="196" name="Group 195"/>
          <p:cNvGrpSpPr/>
          <p:nvPr/>
        </p:nvGrpSpPr>
        <p:grpSpPr>
          <a:xfrm>
            <a:off x="2485125" y="286110"/>
            <a:ext cx="249480" cy="228240"/>
            <a:chOff x="3935100" y="1896056"/>
            <a:chExt cx="249480" cy="2282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0">
              <p14:nvContentPartPr>
                <p14:cNvPr id="197" name="Ink 196"/>
                <p14:cNvContentPartPr/>
                <p14:nvPr/>
              </p14:nvContentPartPr>
              <p14:xfrm>
                <a:off x="3936843" y="1914042"/>
                <a:ext cx="360" cy="360"/>
              </p14:xfrm>
            </p:contentPart>
          </mc:Choice>
          <mc:Fallback xmlns="">
            <p:pic>
              <p:nvPicPr>
                <p:cNvPr id="197" name="Ink 196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3936123" y="1912602"/>
                  <a:ext cx="1800" cy="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1">
              <p14:nvContentPartPr>
                <p14:cNvPr id="198" name="Ink 197"/>
                <p14:cNvContentPartPr/>
                <p14:nvPr/>
              </p14:nvContentPartPr>
              <p14:xfrm>
                <a:off x="4123323" y="2036442"/>
                <a:ext cx="360" cy="360"/>
              </p14:xfrm>
            </p:contentPart>
          </mc:Choice>
          <mc:Fallback xmlns="">
            <p:pic>
              <p:nvPicPr>
                <p:cNvPr id="198" name="Ink 197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4122603" y="2035002"/>
                  <a:ext cx="1800" cy="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2">
              <p14:nvContentPartPr>
                <p14:cNvPr id="199" name="Ink 198"/>
                <p14:cNvContentPartPr/>
                <p14:nvPr/>
              </p14:nvContentPartPr>
              <p14:xfrm>
                <a:off x="3935100" y="1896056"/>
                <a:ext cx="112680" cy="118080"/>
              </p14:xfrm>
            </p:contentPart>
          </mc:Choice>
          <mc:Fallback xmlns="">
            <p:pic>
              <p:nvPicPr>
                <p:cNvPr id="199" name="Ink 198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3934020" y="1893896"/>
                  <a:ext cx="114840" cy="12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3">
              <p14:nvContentPartPr>
                <p14:cNvPr id="200" name="Ink 199"/>
                <p14:cNvContentPartPr/>
                <p14:nvPr/>
              </p14:nvContentPartPr>
              <p14:xfrm>
                <a:off x="4089180" y="1979576"/>
                <a:ext cx="29880" cy="36360"/>
              </p14:xfrm>
            </p:contentPart>
          </mc:Choice>
          <mc:Fallback xmlns="">
            <p:pic>
              <p:nvPicPr>
                <p:cNvPr id="200" name="Ink 199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4088100" y="1978136"/>
                  <a:ext cx="31680" cy="3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201" name="Ink 200"/>
                <p14:cNvContentPartPr/>
                <p14:nvPr/>
              </p14:nvContentPartPr>
              <p14:xfrm>
                <a:off x="4075500" y="1960496"/>
                <a:ext cx="75960" cy="32760"/>
              </p14:xfrm>
            </p:contentPart>
          </mc:Choice>
          <mc:Fallback xmlns="">
            <p:pic>
              <p:nvPicPr>
                <p:cNvPr id="201" name="Ink 200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4074420" y="1957976"/>
                  <a:ext cx="774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5">
              <p14:nvContentPartPr>
                <p14:cNvPr id="202" name="Ink 201"/>
                <p14:cNvContentPartPr/>
                <p14:nvPr/>
              </p14:nvContentPartPr>
              <p14:xfrm>
                <a:off x="4130220" y="2053016"/>
                <a:ext cx="6120" cy="71280"/>
              </p14:xfrm>
            </p:contentPart>
          </mc:Choice>
          <mc:Fallback xmlns="">
            <p:pic>
              <p:nvPicPr>
                <p:cNvPr id="202" name="Ink 201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4129860" y="2050856"/>
                  <a:ext cx="7920" cy="7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203" name="Ink 202"/>
                <p14:cNvContentPartPr/>
                <p14:nvPr/>
              </p14:nvContentPartPr>
              <p14:xfrm>
                <a:off x="4089180" y="2064176"/>
                <a:ext cx="95400" cy="33840"/>
              </p14:xfrm>
            </p:contentPart>
          </mc:Choice>
          <mc:Fallback xmlns="">
            <p:pic>
              <p:nvPicPr>
                <p:cNvPr id="203" name="Ink 202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4088100" y="2062016"/>
                  <a:ext cx="97560" cy="37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07" name="Group 206"/>
          <p:cNvGrpSpPr/>
          <p:nvPr/>
        </p:nvGrpSpPr>
        <p:grpSpPr>
          <a:xfrm>
            <a:off x="1879408" y="771024"/>
            <a:ext cx="249480" cy="228240"/>
            <a:chOff x="3935100" y="1896056"/>
            <a:chExt cx="249480" cy="2282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7">
              <p14:nvContentPartPr>
                <p14:cNvPr id="208" name="Ink 207"/>
                <p14:cNvContentPartPr/>
                <p14:nvPr/>
              </p14:nvContentPartPr>
              <p14:xfrm>
                <a:off x="3936843" y="1914042"/>
                <a:ext cx="360" cy="360"/>
              </p14:xfrm>
            </p:contentPart>
          </mc:Choice>
          <mc:Fallback xmlns="">
            <p:pic>
              <p:nvPicPr>
                <p:cNvPr id="208" name="Ink 207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3936123" y="1912602"/>
                  <a:ext cx="1800" cy="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209" name="Ink 208"/>
                <p14:cNvContentPartPr/>
                <p14:nvPr/>
              </p14:nvContentPartPr>
              <p14:xfrm>
                <a:off x="4123323" y="2036442"/>
                <a:ext cx="360" cy="360"/>
              </p14:xfrm>
            </p:contentPart>
          </mc:Choice>
          <mc:Fallback xmlns="">
            <p:pic>
              <p:nvPicPr>
                <p:cNvPr id="209" name="Ink 208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4122603" y="2035002"/>
                  <a:ext cx="1800" cy="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9">
              <p14:nvContentPartPr>
                <p14:cNvPr id="210" name="Ink 209"/>
                <p14:cNvContentPartPr/>
                <p14:nvPr/>
              </p14:nvContentPartPr>
              <p14:xfrm>
                <a:off x="3935100" y="1896056"/>
                <a:ext cx="112680" cy="118080"/>
              </p14:xfrm>
            </p:contentPart>
          </mc:Choice>
          <mc:Fallback xmlns="">
            <p:pic>
              <p:nvPicPr>
                <p:cNvPr id="210" name="Ink 209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3934020" y="1893896"/>
                  <a:ext cx="114840" cy="12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0">
              <p14:nvContentPartPr>
                <p14:cNvPr id="211" name="Ink 210"/>
                <p14:cNvContentPartPr/>
                <p14:nvPr/>
              </p14:nvContentPartPr>
              <p14:xfrm>
                <a:off x="4089180" y="1979576"/>
                <a:ext cx="29880" cy="36360"/>
              </p14:xfrm>
            </p:contentPart>
          </mc:Choice>
          <mc:Fallback xmlns="">
            <p:pic>
              <p:nvPicPr>
                <p:cNvPr id="211" name="Ink 210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4088100" y="1978136"/>
                  <a:ext cx="31680" cy="3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1">
              <p14:nvContentPartPr>
                <p14:cNvPr id="212" name="Ink 211"/>
                <p14:cNvContentPartPr/>
                <p14:nvPr/>
              </p14:nvContentPartPr>
              <p14:xfrm>
                <a:off x="4075500" y="1960496"/>
                <a:ext cx="75960" cy="32760"/>
              </p14:xfrm>
            </p:contentPart>
          </mc:Choice>
          <mc:Fallback xmlns="">
            <p:pic>
              <p:nvPicPr>
                <p:cNvPr id="212" name="Ink 211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4074420" y="1957976"/>
                  <a:ext cx="774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2">
              <p14:nvContentPartPr>
                <p14:cNvPr id="213" name="Ink 212"/>
                <p14:cNvContentPartPr/>
                <p14:nvPr/>
              </p14:nvContentPartPr>
              <p14:xfrm>
                <a:off x="4130220" y="2053016"/>
                <a:ext cx="6120" cy="71280"/>
              </p14:xfrm>
            </p:contentPart>
          </mc:Choice>
          <mc:Fallback xmlns="">
            <p:pic>
              <p:nvPicPr>
                <p:cNvPr id="213" name="Ink 212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4129860" y="2050856"/>
                  <a:ext cx="7920" cy="7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3">
              <p14:nvContentPartPr>
                <p14:cNvPr id="214" name="Ink 213"/>
                <p14:cNvContentPartPr/>
                <p14:nvPr/>
              </p14:nvContentPartPr>
              <p14:xfrm>
                <a:off x="4089180" y="2064176"/>
                <a:ext cx="95400" cy="33840"/>
              </p14:xfrm>
            </p:contentPart>
          </mc:Choice>
          <mc:Fallback xmlns="">
            <p:pic>
              <p:nvPicPr>
                <p:cNvPr id="214" name="Ink 213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4088100" y="2062016"/>
                  <a:ext cx="97560" cy="378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18" name="Ink 217"/>
              <p14:cNvContentPartPr/>
              <p14:nvPr/>
            </p14:nvContentPartPr>
            <p14:xfrm>
              <a:off x="2769011" y="501113"/>
              <a:ext cx="53640" cy="4248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2767938" y="498953"/>
                <a:ext cx="55786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19" name="Ink 218"/>
              <p14:cNvContentPartPr/>
              <p14:nvPr/>
            </p14:nvContentPartPr>
            <p14:xfrm>
              <a:off x="2739449" y="537788"/>
              <a:ext cx="62280" cy="2952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2738733" y="535601"/>
                <a:ext cx="64070" cy="338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20" name="Ink 219"/>
              <p14:cNvContentPartPr/>
              <p14:nvPr/>
            </p14:nvContentPartPr>
            <p14:xfrm>
              <a:off x="2823371" y="539993"/>
              <a:ext cx="103680" cy="9468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2821936" y="537473"/>
                <a:ext cx="106191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21" name="Ink 220"/>
              <p14:cNvContentPartPr/>
              <p14:nvPr/>
            </p14:nvContentPartPr>
            <p14:xfrm>
              <a:off x="2180308" y="936206"/>
              <a:ext cx="55080" cy="2520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2179235" y="934046"/>
                <a:ext cx="57226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22" name="Ink 221"/>
              <p14:cNvContentPartPr/>
              <p14:nvPr/>
            </p14:nvContentPartPr>
            <p14:xfrm>
              <a:off x="2158708" y="974726"/>
              <a:ext cx="69480" cy="3060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157634" y="972947"/>
                <a:ext cx="71629" cy="34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23" name="Ink 222"/>
              <p14:cNvContentPartPr/>
              <p14:nvPr/>
            </p14:nvContentPartPr>
            <p14:xfrm>
              <a:off x="2270668" y="998486"/>
              <a:ext cx="43560" cy="2304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2269579" y="996359"/>
                <a:ext cx="46101" cy="276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24" name="Ink 223"/>
              <p14:cNvContentPartPr/>
              <p14:nvPr/>
            </p14:nvContentPartPr>
            <p14:xfrm>
              <a:off x="2302348" y="1006046"/>
              <a:ext cx="80280" cy="10152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300902" y="1003535"/>
                <a:ext cx="83173" cy="105825"/>
              </a:xfrm>
              <a:prstGeom prst="rect">
                <a:avLst/>
              </a:prstGeom>
            </p:spPr>
          </p:pic>
        </mc:Fallback>
      </mc:AlternateContent>
      <p:cxnSp>
        <p:nvCxnSpPr>
          <p:cNvPr id="226" name="Straight Connector 225"/>
          <p:cNvCxnSpPr/>
          <p:nvPr/>
        </p:nvCxnSpPr>
        <p:spPr>
          <a:xfrm flipH="1">
            <a:off x="4067896" y="1456394"/>
            <a:ext cx="121982" cy="201758"/>
          </a:xfrm>
          <a:prstGeom prst="line">
            <a:avLst/>
          </a:prstGeom>
          <a:ln>
            <a:solidFill>
              <a:schemeClr val="tx1"/>
            </a:solidFill>
            <a:headEnd type="arrow" w="sm" len="sm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28" name="Ink 227"/>
              <p14:cNvContentPartPr/>
              <p14:nvPr/>
            </p14:nvContentPartPr>
            <p14:xfrm>
              <a:off x="4327374" y="1390730"/>
              <a:ext cx="33480" cy="11556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4326654" y="1388570"/>
                <a:ext cx="352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30" name="Ink 229"/>
              <p14:cNvContentPartPr/>
              <p14:nvPr/>
            </p14:nvContentPartPr>
            <p14:xfrm>
              <a:off x="4284714" y="1594414"/>
              <a:ext cx="152280" cy="9288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4283637" y="1592254"/>
                <a:ext cx="154435" cy="97560"/>
              </a:xfrm>
              <a:prstGeom prst="rect">
                <a:avLst/>
              </a:prstGeom>
            </p:spPr>
          </p:pic>
        </mc:Fallback>
      </mc:AlternateContent>
      <p:cxnSp>
        <p:nvCxnSpPr>
          <p:cNvPr id="233" name="Straight Connector 232"/>
          <p:cNvCxnSpPr/>
          <p:nvPr/>
        </p:nvCxnSpPr>
        <p:spPr>
          <a:xfrm flipH="1" flipV="1">
            <a:off x="1930611" y="699380"/>
            <a:ext cx="2694880" cy="15436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/>
          <p:cNvCxnSpPr/>
          <p:nvPr/>
        </p:nvCxnSpPr>
        <p:spPr>
          <a:xfrm flipH="1" flipV="1">
            <a:off x="2193420" y="311534"/>
            <a:ext cx="2432071" cy="13985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4" name="Ink 13"/>
              <p14:cNvContentPartPr/>
              <p14:nvPr/>
            </p14:nvContentPartPr>
            <p14:xfrm>
              <a:off x="4477639" y="1590454"/>
              <a:ext cx="6120" cy="12132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4476559" y="1589014"/>
                <a:ext cx="828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0" name="Ink 19"/>
              <p14:cNvContentPartPr/>
              <p14:nvPr/>
            </p14:nvContentPartPr>
            <p14:xfrm>
              <a:off x="4505719" y="1587214"/>
              <a:ext cx="13320" cy="10836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4504639" y="1585414"/>
                <a:ext cx="1548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4" name="Ink 23"/>
              <p14:cNvContentPartPr/>
              <p14:nvPr/>
            </p14:nvContentPartPr>
            <p14:xfrm>
              <a:off x="4212679" y="1586494"/>
              <a:ext cx="10440" cy="11880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4211959" y="1585054"/>
                <a:ext cx="11520" cy="1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5" name="Ink 24"/>
              <p14:cNvContentPartPr/>
              <p14:nvPr/>
            </p14:nvContentPartPr>
            <p14:xfrm>
              <a:off x="4250479" y="1582174"/>
              <a:ext cx="16920" cy="13608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4249399" y="1580020"/>
                <a:ext cx="18360" cy="140389"/>
              </a:xfrm>
              <a:prstGeom prst="rect">
                <a:avLst/>
              </a:prstGeom>
            </p:spPr>
          </p:pic>
        </mc:Fallback>
      </mc:AlternateContent>
      <p:sp>
        <p:nvSpPr>
          <p:cNvPr id="144" name="TextBox 143"/>
          <p:cNvSpPr txBox="1"/>
          <p:nvPr/>
        </p:nvSpPr>
        <p:spPr>
          <a:xfrm>
            <a:off x="25286" y="426343"/>
            <a:ext cx="18998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SVM: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Maximizes 1/||w||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Minimizes slacks</a:t>
            </a:r>
            <a:endParaRPr lang="en-US" sz="1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57" name="Ink 56"/>
              <p14:cNvContentPartPr/>
              <p14:nvPr/>
            </p14:nvContentPartPr>
            <p14:xfrm>
              <a:off x="4226260" y="1530453"/>
              <a:ext cx="248040" cy="720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4225540" y="1528653"/>
                <a:ext cx="249480" cy="10440"/>
              </a:xfrm>
              <a:prstGeom prst="rect">
                <a:avLst/>
              </a:prstGeom>
            </p:spPr>
          </p:pic>
        </mc:Fallback>
      </mc:AlternateContent>
      <p:grpSp>
        <p:nvGrpSpPr>
          <p:cNvPr id="142" name="Group 141"/>
          <p:cNvGrpSpPr/>
          <p:nvPr/>
        </p:nvGrpSpPr>
        <p:grpSpPr>
          <a:xfrm>
            <a:off x="90779" y="1552178"/>
            <a:ext cx="2893005" cy="1644169"/>
            <a:chOff x="88900" y="1622446"/>
            <a:chExt cx="2893005" cy="164416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86">
              <p14:nvContentPartPr>
                <p14:cNvPr id="145" name="Ink 144"/>
                <p14:cNvContentPartPr/>
                <p14:nvPr/>
              </p14:nvContentPartPr>
              <p14:xfrm>
                <a:off x="187076" y="2305503"/>
                <a:ext cx="149400" cy="10224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185636" y="2303343"/>
                  <a:ext cx="15120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8">
              <p14:nvContentPartPr>
                <p14:cNvPr id="146" name="Ink 145"/>
                <p14:cNvContentPartPr/>
                <p14:nvPr/>
              </p14:nvContentPartPr>
              <p14:xfrm>
                <a:off x="392996" y="2359143"/>
                <a:ext cx="6840" cy="3960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391916" y="2356983"/>
                  <a:ext cx="9360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0">
              <p14:nvContentPartPr>
                <p14:cNvPr id="147" name="Ink 146"/>
                <p14:cNvContentPartPr/>
                <p14:nvPr/>
              </p14:nvContentPartPr>
              <p14:xfrm>
                <a:off x="394076" y="2302983"/>
                <a:ext cx="16920" cy="2016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392636" y="2301543"/>
                  <a:ext cx="19080" cy="2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2">
              <p14:nvContentPartPr>
                <p14:cNvPr id="148" name="Ink 147"/>
                <p14:cNvContentPartPr/>
                <p14:nvPr/>
              </p14:nvContentPartPr>
              <p14:xfrm>
                <a:off x="453476" y="2323863"/>
                <a:ext cx="88920" cy="7344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452396" y="2322063"/>
                  <a:ext cx="9144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4">
              <p14:nvContentPartPr>
                <p14:cNvPr id="149" name="Ink 148"/>
                <p14:cNvContentPartPr/>
                <p14:nvPr/>
              </p14:nvContentPartPr>
              <p14:xfrm>
                <a:off x="159238" y="2499543"/>
                <a:ext cx="186480" cy="10152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158158" y="2497383"/>
                  <a:ext cx="18900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6">
              <p14:nvContentPartPr>
                <p14:cNvPr id="151" name="Ink 150"/>
                <p14:cNvContentPartPr/>
                <p14:nvPr/>
              </p14:nvContentPartPr>
              <p14:xfrm>
                <a:off x="692876" y="2166903"/>
                <a:ext cx="55440" cy="16092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692156" y="2164383"/>
                  <a:ext cx="57600" cy="16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8">
              <p14:nvContentPartPr>
                <p14:cNvPr id="152" name="Ink 151"/>
                <p14:cNvContentPartPr/>
                <p14:nvPr/>
              </p14:nvContentPartPr>
              <p14:xfrm>
                <a:off x="666236" y="2355903"/>
                <a:ext cx="108360" cy="1008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665156" y="2353383"/>
                  <a:ext cx="11052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0">
              <p14:nvContentPartPr>
                <p14:cNvPr id="153" name="Ink 152"/>
                <p14:cNvContentPartPr/>
                <p14:nvPr/>
              </p14:nvContentPartPr>
              <p14:xfrm>
                <a:off x="696836" y="2405583"/>
                <a:ext cx="151200" cy="9396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695756" y="2403423"/>
                  <a:ext cx="152640" cy="9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2">
              <p14:nvContentPartPr>
                <p14:cNvPr id="155" name="Ink 154"/>
                <p14:cNvContentPartPr/>
                <p14:nvPr/>
              </p14:nvContentPartPr>
              <p14:xfrm>
                <a:off x="865316" y="2247183"/>
                <a:ext cx="29880" cy="14724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864236" y="2246463"/>
                  <a:ext cx="31320" cy="14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4">
              <p14:nvContentPartPr>
                <p14:cNvPr id="156" name="Ink 155"/>
                <p14:cNvContentPartPr/>
                <p14:nvPr/>
              </p14:nvContentPartPr>
              <p14:xfrm>
                <a:off x="903116" y="2261223"/>
                <a:ext cx="33120" cy="14328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902036" y="2259783"/>
                  <a:ext cx="3492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6">
              <p14:nvContentPartPr>
                <p14:cNvPr id="157" name="Ink 156"/>
                <p14:cNvContentPartPr/>
                <p14:nvPr/>
              </p14:nvContentPartPr>
              <p14:xfrm>
                <a:off x="958196" y="2326743"/>
                <a:ext cx="134280" cy="7236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957116" y="2324583"/>
                  <a:ext cx="136440" cy="7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8">
              <p14:nvContentPartPr>
                <p14:cNvPr id="158" name="Ink 157"/>
                <p14:cNvContentPartPr/>
                <p14:nvPr/>
              </p14:nvContentPartPr>
              <p14:xfrm>
                <a:off x="1116596" y="2274543"/>
                <a:ext cx="20520" cy="15084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1115516" y="2272383"/>
                  <a:ext cx="22680" cy="15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0">
              <p14:nvContentPartPr>
                <p14:cNvPr id="159" name="Ink 158"/>
                <p14:cNvContentPartPr/>
                <p14:nvPr/>
              </p14:nvContentPartPr>
              <p14:xfrm>
                <a:off x="1188596" y="2266983"/>
                <a:ext cx="24840" cy="12564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1187516" y="2265543"/>
                  <a:ext cx="26640" cy="12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2">
              <p14:nvContentPartPr>
                <p14:cNvPr id="160" name="Ink 159"/>
                <p14:cNvContentPartPr/>
                <p14:nvPr/>
              </p14:nvContentPartPr>
              <p14:xfrm>
                <a:off x="1260236" y="2187063"/>
                <a:ext cx="74880" cy="119880"/>
              </p14:xfrm>
            </p:contentPart>
          </mc:Choice>
          <mc:Fallback xmlns="">
            <p:pic>
              <p:nvPicPr>
                <p:cNvPr id="160" name="Ink 159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1259156" y="2184903"/>
                  <a:ext cx="7632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4">
              <p14:nvContentPartPr>
                <p14:cNvPr id="164" name="Ink 163"/>
                <p14:cNvContentPartPr/>
                <p14:nvPr/>
              </p14:nvContentPartPr>
              <p14:xfrm>
                <a:off x="1356356" y="2341143"/>
                <a:ext cx="127800" cy="7920"/>
              </p14:xfrm>
            </p:contentPart>
          </mc:Choice>
          <mc:Fallback xmlns="">
            <p:pic>
              <p:nvPicPr>
                <p:cNvPr id="164" name="Ink 163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1355996" y="2338983"/>
                  <a:ext cx="12888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6">
              <p14:nvContentPartPr>
                <p14:cNvPr id="165" name="Ink 164"/>
                <p14:cNvContentPartPr/>
                <p14:nvPr/>
              </p14:nvContentPartPr>
              <p14:xfrm>
                <a:off x="1415756" y="2310903"/>
                <a:ext cx="14040" cy="7488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1414676" y="2309823"/>
                  <a:ext cx="1584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8">
              <p14:nvContentPartPr>
                <p14:cNvPr id="167" name="Ink 166"/>
                <p14:cNvContentPartPr/>
                <p14:nvPr/>
              </p14:nvContentPartPr>
              <p14:xfrm>
                <a:off x="1593596" y="2203983"/>
                <a:ext cx="93240" cy="110520"/>
              </p14:xfrm>
            </p:contentPart>
          </mc:Choice>
          <mc:Fallback xmlns="">
            <p:pic>
              <p:nvPicPr>
                <p:cNvPr id="167" name="Ink 166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1592516" y="2202183"/>
                  <a:ext cx="94680" cy="11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0">
              <p14:nvContentPartPr>
                <p14:cNvPr id="168" name="Ink 167"/>
                <p14:cNvContentPartPr/>
                <p14:nvPr/>
              </p14:nvContentPartPr>
              <p14:xfrm>
                <a:off x="1582796" y="2346183"/>
                <a:ext cx="128520" cy="8640"/>
              </p14:xfrm>
            </p:contentPart>
          </mc:Choice>
          <mc:Fallback xmlns="">
            <p:pic>
              <p:nvPicPr>
                <p:cNvPr id="168" name="Ink 167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1582076" y="2344383"/>
                  <a:ext cx="13032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2">
              <p14:nvContentPartPr>
                <p14:cNvPr id="169" name="Ink 168"/>
                <p14:cNvContentPartPr/>
                <p14:nvPr/>
              </p14:nvContentPartPr>
              <p14:xfrm>
                <a:off x="1601876" y="2383983"/>
                <a:ext cx="110160" cy="91080"/>
              </p14:xfrm>
            </p:contentPart>
          </mc:Choice>
          <mc:Fallback xmlns="">
            <p:pic>
              <p:nvPicPr>
                <p:cNvPr id="169" name="Ink 168"/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1600796" y="2383263"/>
                  <a:ext cx="11232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4">
              <p14:nvContentPartPr>
                <p14:cNvPr id="170" name="Ink 169"/>
                <p14:cNvContentPartPr/>
                <p14:nvPr/>
              </p14:nvContentPartPr>
              <p14:xfrm>
                <a:off x="1805276" y="2198943"/>
                <a:ext cx="178920" cy="181440"/>
              </p14:xfrm>
            </p:contentPart>
          </mc:Choice>
          <mc:Fallback xmlns="">
            <p:pic>
              <p:nvPicPr>
                <p:cNvPr id="170" name="Ink 169"/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1804196" y="2197863"/>
                  <a:ext cx="181080" cy="18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6">
              <p14:nvContentPartPr>
                <p14:cNvPr id="171" name="Ink 170"/>
                <p14:cNvContentPartPr/>
                <p14:nvPr/>
              </p14:nvContentPartPr>
              <p14:xfrm>
                <a:off x="1830836" y="2471103"/>
                <a:ext cx="13680" cy="42840"/>
              </p14:xfrm>
            </p:contentPart>
          </mc:Choice>
          <mc:Fallback xmlns="">
            <p:pic>
              <p:nvPicPr>
                <p:cNvPr id="171" name="Ink 170"/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1829756" y="2469663"/>
                  <a:ext cx="15120" cy="4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8">
              <p14:nvContentPartPr>
                <p14:cNvPr id="173" name="Ink 172"/>
                <p14:cNvContentPartPr/>
                <p14:nvPr/>
              </p14:nvContentPartPr>
              <p14:xfrm>
                <a:off x="1836236" y="2407743"/>
                <a:ext cx="3600" cy="612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1835156" y="2405943"/>
                  <a:ext cx="5760" cy="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0">
              <p14:nvContentPartPr>
                <p14:cNvPr id="174" name="Ink 173"/>
                <p14:cNvContentPartPr/>
                <p14:nvPr/>
              </p14:nvContentPartPr>
              <p14:xfrm>
                <a:off x="1880876" y="2436183"/>
                <a:ext cx="70920" cy="7560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1880516" y="2434023"/>
                  <a:ext cx="7164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2">
              <p14:nvContentPartPr>
                <p14:cNvPr id="175" name="Ink 174"/>
                <p14:cNvContentPartPr/>
                <p14:nvPr/>
              </p14:nvContentPartPr>
              <p14:xfrm>
                <a:off x="1885916" y="2486223"/>
                <a:ext cx="48240" cy="4320"/>
              </p14:xfrm>
            </p:contentPart>
          </mc:Choice>
          <mc:Fallback xmlns="">
            <p:pic>
              <p:nvPicPr>
                <p:cNvPr id="175" name="Ink 174"/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1885196" y="2485503"/>
                  <a:ext cx="4932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4">
              <p14:nvContentPartPr>
                <p14:cNvPr id="176" name="Ink 175"/>
                <p14:cNvContentPartPr/>
                <p14:nvPr/>
              </p14:nvContentPartPr>
              <p14:xfrm>
                <a:off x="1989236" y="2448783"/>
                <a:ext cx="2160" cy="58320"/>
              </p14:xfrm>
            </p:contentPart>
          </mc:Choice>
          <mc:Fallback xmlns="">
            <p:pic>
              <p:nvPicPr>
                <p:cNvPr id="176" name="Ink 175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1988156" y="2447343"/>
                  <a:ext cx="4320" cy="6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6">
              <p14:nvContentPartPr>
                <p14:cNvPr id="177" name="Ink 176"/>
                <p14:cNvContentPartPr/>
                <p14:nvPr/>
              </p14:nvContentPartPr>
              <p14:xfrm>
                <a:off x="1853156" y="2048103"/>
                <a:ext cx="138600" cy="147240"/>
              </p14:xfrm>
            </p:contentPart>
          </mc:Choice>
          <mc:Fallback xmlns="">
            <p:pic>
              <p:nvPicPr>
                <p:cNvPr id="177" name="Ink 176"/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1852076" y="2047023"/>
                  <a:ext cx="140040" cy="15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8">
              <p14:nvContentPartPr>
                <p14:cNvPr id="178" name="Ink 177"/>
                <p14:cNvContentPartPr/>
                <p14:nvPr/>
              </p14:nvContentPartPr>
              <p14:xfrm>
                <a:off x="2097236" y="2230623"/>
                <a:ext cx="118080" cy="225360"/>
              </p14:xfrm>
            </p:contentPart>
          </mc:Choice>
          <mc:Fallback xmlns="">
            <p:pic>
              <p:nvPicPr>
                <p:cNvPr id="178" name="Ink 177"/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2096156" y="2228463"/>
                  <a:ext cx="120240" cy="22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0">
              <p14:nvContentPartPr>
                <p14:cNvPr id="181" name="Ink 180"/>
                <p14:cNvContentPartPr/>
                <p14:nvPr/>
              </p14:nvContentPartPr>
              <p14:xfrm>
                <a:off x="2236196" y="2374263"/>
                <a:ext cx="64080" cy="51480"/>
              </p14:xfrm>
            </p:contentPart>
          </mc:Choice>
          <mc:Fallback xmlns="">
            <p:pic>
              <p:nvPicPr>
                <p:cNvPr id="181" name="Ink 180"/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2235116" y="2372463"/>
                  <a:ext cx="65880" cy="5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2">
              <p14:nvContentPartPr>
                <p14:cNvPr id="182" name="Ink 181"/>
                <p14:cNvContentPartPr/>
                <p14:nvPr/>
              </p14:nvContentPartPr>
              <p14:xfrm>
                <a:off x="2240876" y="2326383"/>
                <a:ext cx="8280" cy="1224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2239796" y="2324583"/>
                  <a:ext cx="1008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4">
              <p14:nvContentPartPr>
                <p14:cNvPr id="183" name="Ink 182"/>
                <p14:cNvContentPartPr/>
                <p14:nvPr/>
              </p14:nvContentPartPr>
              <p14:xfrm>
                <a:off x="394436" y="2577663"/>
                <a:ext cx="14040" cy="5328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394076" y="2575863"/>
                  <a:ext cx="1548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6">
              <p14:nvContentPartPr>
                <p14:cNvPr id="185" name="Ink 184"/>
                <p14:cNvContentPartPr/>
                <p14:nvPr/>
              </p14:nvContentPartPr>
              <p14:xfrm>
                <a:off x="467156" y="2471823"/>
                <a:ext cx="75960" cy="145080"/>
              </p14:xfrm>
            </p:contentPart>
          </mc:Choice>
          <mc:Fallback xmlns="">
            <p:pic>
              <p:nvPicPr>
                <p:cNvPr id="185" name="Ink 184"/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466436" y="2469663"/>
                  <a:ext cx="77760" cy="14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8">
              <p14:nvContentPartPr>
                <p14:cNvPr id="186" name="Ink 185"/>
                <p14:cNvContentPartPr/>
                <p14:nvPr/>
              </p14:nvContentPartPr>
              <p14:xfrm>
                <a:off x="627716" y="2700063"/>
                <a:ext cx="64080" cy="11736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626636" y="2697903"/>
                  <a:ext cx="6588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0">
              <p14:nvContentPartPr>
                <p14:cNvPr id="188" name="Ink 187"/>
                <p14:cNvContentPartPr/>
                <p14:nvPr/>
              </p14:nvContentPartPr>
              <p14:xfrm>
                <a:off x="737876" y="2785023"/>
                <a:ext cx="7560" cy="1764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736796" y="2783583"/>
                  <a:ext cx="9720" cy="2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2">
              <p14:nvContentPartPr>
                <p14:cNvPr id="190" name="Ink 189"/>
                <p14:cNvContentPartPr/>
                <p14:nvPr/>
              </p14:nvContentPartPr>
              <p14:xfrm>
                <a:off x="801236" y="2641023"/>
                <a:ext cx="46800" cy="16380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253"/>
                <a:stretch>
                  <a:fillRect/>
                </a:stretch>
              </p:blipFill>
              <p:spPr>
                <a:xfrm>
                  <a:off x="800156" y="2639223"/>
                  <a:ext cx="48240" cy="16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4">
              <p14:nvContentPartPr>
                <p14:cNvPr id="191" name="Ink 190"/>
                <p14:cNvContentPartPr/>
                <p14:nvPr/>
              </p14:nvContentPartPr>
              <p14:xfrm>
                <a:off x="765956" y="2712663"/>
                <a:ext cx="74880" cy="1476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255"/>
                <a:stretch>
                  <a:fillRect/>
                </a:stretch>
              </p:blipFill>
              <p:spPr>
                <a:xfrm>
                  <a:off x="764876" y="2710503"/>
                  <a:ext cx="7632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6">
              <p14:nvContentPartPr>
                <p14:cNvPr id="192" name="Ink 191"/>
                <p14:cNvContentPartPr/>
                <p14:nvPr/>
              </p14:nvContentPartPr>
              <p14:xfrm>
                <a:off x="911756" y="2778543"/>
                <a:ext cx="5040" cy="1836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257"/>
                <a:stretch>
                  <a:fillRect/>
                </a:stretch>
              </p:blipFill>
              <p:spPr>
                <a:xfrm>
                  <a:off x="910676" y="2777103"/>
                  <a:ext cx="648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8">
              <p14:nvContentPartPr>
                <p14:cNvPr id="193" name="Ink 192"/>
                <p14:cNvContentPartPr/>
                <p14:nvPr/>
              </p14:nvContentPartPr>
              <p14:xfrm>
                <a:off x="966836" y="2702943"/>
                <a:ext cx="2880" cy="2628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259"/>
                <a:stretch>
                  <a:fillRect/>
                </a:stretch>
              </p:blipFill>
              <p:spPr>
                <a:xfrm>
                  <a:off x="966476" y="2701863"/>
                  <a:ext cx="396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0">
              <p14:nvContentPartPr>
                <p14:cNvPr id="204" name="Ink 203"/>
                <p14:cNvContentPartPr/>
                <p14:nvPr/>
              </p14:nvContentPartPr>
              <p14:xfrm>
                <a:off x="979076" y="2777823"/>
                <a:ext cx="4680" cy="10080"/>
              </p14:xfrm>
            </p:contentPart>
          </mc:Choice>
          <mc:Fallback xmlns="">
            <p:pic>
              <p:nvPicPr>
                <p:cNvPr id="204" name="Ink 203"/>
                <p:cNvPicPr/>
                <p:nvPr/>
              </p:nvPicPr>
              <p:blipFill>
                <a:blip r:embed="rId261"/>
                <a:stretch>
                  <a:fillRect/>
                </a:stretch>
              </p:blipFill>
              <p:spPr>
                <a:xfrm>
                  <a:off x="978356" y="2776023"/>
                  <a:ext cx="612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2">
              <p14:nvContentPartPr>
                <p14:cNvPr id="205" name="Ink 204"/>
                <p14:cNvContentPartPr/>
                <p14:nvPr/>
              </p14:nvContentPartPr>
              <p14:xfrm>
                <a:off x="1261676" y="2673423"/>
                <a:ext cx="108000" cy="212400"/>
              </p14:xfrm>
            </p:contentPart>
          </mc:Choice>
          <mc:Fallback xmlns="">
            <p:pic>
              <p:nvPicPr>
                <p:cNvPr id="205" name="Ink 204"/>
                <p:cNvPicPr/>
                <p:nvPr/>
              </p:nvPicPr>
              <p:blipFill>
                <a:blip r:embed="rId263"/>
                <a:stretch>
                  <a:fillRect/>
                </a:stretch>
              </p:blipFill>
              <p:spPr>
                <a:xfrm>
                  <a:off x="1260956" y="2671263"/>
                  <a:ext cx="109800" cy="215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4">
              <p14:nvContentPartPr>
                <p14:cNvPr id="206" name="Ink 205"/>
                <p14:cNvContentPartPr/>
                <p14:nvPr/>
              </p14:nvContentPartPr>
              <p14:xfrm>
                <a:off x="1407836" y="2800503"/>
                <a:ext cx="19440" cy="34920"/>
              </p14:xfrm>
            </p:contentPart>
          </mc:Choice>
          <mc:Fallback xmlns="">
            <p:pic>
              <p:nvPicPr>
                <p:cNvPr id="206" name="Ink 205"/>
                <p:cNvPicPr/>
                <p:nvPr/>
              </p:nvPicPr>
              <p:blipFill>
                <a:blip r:embed="rId265"/>
                <a:stretch>
                  <a:fillRect/>
                </a:stretch>
              </p:blipFill>
              <p:spPr>
                <a:xfrm>
                  <a:off x="1406756" y="2798343"/>
                  <a:ext cx="2088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6">
              <p14:nvContentPartPr>
                <p14:cNvPr id="215" name="Ink 214"/>
                <p14:cNvContentPartPr/>
                <p14:nvPr/>
              </p14:nvContentPartPr>
              <p14:xfrm>
                <a:off x="1403156" y="2742903"/>
                <a:ext cx="19800" cy="7200"/>
              </p14:xfrm>
            </p:contentPart>
          </mc:Choice>
          <mc:Fallback xmlns="">
            <p:pic>
              <p:nvPicPr>
                <p:cNvPr id="215" name="Ink 214"/>
                <p:cNvPicPr/>
                <p:nvPr/>
              </p:nvPicPr>
              <p:blipFill>
                <a:blip r:embed="rId267"/>
                <a:stretch>
                  <a:fillRect/>
                </a:stretch>
              </p:blipFill>
              <p:spPr>
                <a:xfrm>
                  <a:off x="1402436" y="2740743"/>
                  <a:ext cx="20880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8">
              <p14:nvContentPartPr>
                <p14:cNvPr id="216" name="Ink 215"/>
                <p14:cNvContentPartPr/>
                <p14:nvPr/>
              </p14:nvContentPartPr>
              <p14:xfrm>
                <a:off x="1583516" y="2695743"/>
                <a:ext cx="85680" cy="79200"/>
              </p14:xfrm>
            </p:contentPart>
          </mc:Choice>
          <mc:Fallback xmlns="">
            <p:pic>
              <p:nvPicPr>
                <p:cNvPr id="216" name="Ink 215"/>
                <p:cNvPicPr/>
                <p:nvPr/>
              </p:nvPicPr>
              <p:blipFill>
                <a:blip r:embed="rId269"/>
                <a:stretch>
                  <a:fillRect/>
                </a:stretch>
              </p:blipFill>
              <p:spPr>
                <a:xfrm>
                  <a:off x="1582436" y="2693583"/>
                  <a:ext cx="87840" cy="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0">
              <p14:nvContentPartPr>
                <p14:cNvPr id="217" name="Ink 216"/>
                <p14:cNvContentPartPr/>
                <p14:nvPr/>
              </p14:nvContentPartPr>
              <p14:xfrm>
                <a:off x="1611956" y="2760903"/>
                <a:ext cx="104760" cy="49680"/>
              </p14:xfrm>
            </p:contentPart>
          </mc:Choice>
          <mc:Fallback xmlns="">
            <p:pic>
              <p:nvPicPr>
                <p:cNvPr id="217" name="Ink 216"/>
                <p:cNvPicPr/>
                <p:nvPr/>
              </p:nvPicPr>
              <p:blipFill>
                <a:blip r:embed="rId271"/>
                <a:stretch>
                  <a:fillRect/>
                </a:stretch>
              </p:blipFill>
              <p:spPr>
                <a:xfrm>
                  <a:off x="1611236" y="2759103"/>
                  <a:ext cx="106560" cy="5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2">
              <p14:nvContentPartPr>
                <p14:cNvPr id="225" name="Ink 224"/>
                <p14:cNvContentPartPr/>
                <p14:nvPr/>
              </p14:nvContentPartPr>
              <p14:xfrm>
                <a:off x="1793036" y="2684943"/>
                <a:ext cx="112320" cy="111960"/>
              </p14:xfrm>
            </p:contentPart>
          </mc:Choice>
          <mc:Fallback xmlns="">
            <p:pic>
              <p:nvPicPr>
                <p:cNvPr id="225" name="Ink 224"/>
                <p:cNvPicPr/>
                <p:nvPr/>
              </p:nvPicPr>
              <p:blipFill>
                <a:blip r:embed="rId273"/>
                <a:stretch>
                  <a:fillRect/>
                </a:stretch>
              </p:blipFill>
              <p:spPr>
                <a:xfrm>
                  <a:off x="1791956" y="2682783"/>
                  <a:ext cx="113760" cy="11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4">
              <p14:nvContentPartPr>
                <p14:cNvPr id="227" name="Ink 226"/>
                <p14:cNvContentPartPr/>
                <p14:nvPr/>
              </p14:nvContentPartPr>
              <p14:xfrm>
                <a:off x="1977716" y="2738583"/>
                <a:ext cx="71640" cy="2880"/>
              </p14:xfrm>
            </p:contentPart>
          </mc:Choice>
          <mc:Fallback xmlns="">
            <p:pic>
              <p:nvPicPr>
                <p:cNvPr id="227" name="Ink 226"/>
                <p:cNvPicPr/>
                <p:nvPr/>
              </p:nvPicPr>
              <p:blipFill>
                <a:blip r:embed="rId275"/>
                <a:stretch>
                  <a:fillRect/>
                </a:stretch>
              </p:blipFill>
              <p:spPr>
                <a:xfrm>
                  <a:off x="1976636" y="2736063"/>
                  <a:ext cx="74160" cy="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6">
              <p14:nvContentPartPr>
                <p14:cNvPr id="229" name="Ink 228"/>
                <p14:cNvContentPartPr/>
                <p14:nvPr/>
              </p14:nvContentPartPr>
              <p14:xfrm>
                <a:off x="2157356" y="2682423"/>
                <a:ext cx="72360" cy="201600"/>
              </p14:xfrm>
            </p:contentPart>
          </mc:Choice>
          <mc:Fallback xmlns="">
            <p:pic>
              <p:nvPicPr>
                <p:cNvPr id="229" name="Ink 228"/>
                <p:cNvPicPr/>
                <p:nvPr/>
              </p:nvPicPr>
              <p:blipFill>
                <a:blip r:embed="rId277"/>
                <a:stretch>
                  <a:fillRect/>
                </a:stretch>
              </p:blipFill>
              <p:spPr>
                <a:xfrm>
                  <a:off x="2156276" y="2680623"/>
                  <a:ext cx="74520" cy="20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8">
              <p14:nvContentPartPr>
                <p14:cNvPr id="231" name="Ink 230"/>
                <p14:cNvContentPartPr/>
                <p14:nvPr/>
              </p14:nvContentPartPr>
              <p14:xfrm>
                <a:off x="2285876" y="2800863"/>
                <a:ext cx="23400" cy="34200"/>
              </p14:xfrm>
            </p:contentPart>
          </mc:Choice>
          <mc:Fallback xmlns="">
            <p:pic>
              <p:nvPicPr>
                <p:cNvPr id="231" name="Ink 230"/>
                <p:cNvPicPr/>
                <p:nvPr/>
              </p:nvPicPr>
              <p:blipFill>
                <a:blip r:embed="rId279"/>
                <a:stretch>
                  <a:fillRect/>
                </a:stretch>
              </p:blipFill>
              <p:spPr>
                <a:xfrm>
                  <a:off x="2284796" y="2800143"/>
                  <a:ext cx="24840" cy="3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0">
              <p14:nvContentPartPr>
                <p14:cNvPr id="232" name="Ink 231"/>
                <p14:cNvContentPartPr/>
                <p14:nvPr/>
              </p14:nvContentPartPr>
              <p14:xfrm>
                <a:off x="2291996" y="2746503"/>
                <a:ext cx="9000" cy="3960"/>
              </p14:xfrm>
            </p:contentPart>
          </mc:Choice>
          <mc:Fallback xmlns="">
            <p:pic>
              <p:nvPicPr>
                <p:cNvPr id="232" name="Ink 231"/>
                <p:cNvPicPr/>
                <p:nvPr/>
              </p:nvPicPr>
              <p:blipFill>
                <a:blip r:embed="rId281"/>
                <a:stretch>
                  <a:fillRect/>
                </a:stretch>
              </p:blipFill>
              <p:spPr>
                <a:xfrm>
                  <a:off x="2290916" y="2744343"/>
                  <a:ext cx="1080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2">
              <p14:nvContentPartPr>
                <p14:cNvPr id="234" name="Ink 233"/>
                <p14:cNvContentPartPr/>
                <p14:nvPr/>
              </p14:nvContentPartPr>
              <p14:xfrm>
                <a:off x="2287316" y="2814903"/>
                <a:ext cx="21960" cy="20880"/>
              </p14:xfrm>
            </p:contentPart>
          </mc:Choice>
          <mc:Fallback xmlns="">
            <p:pic>
              <p:nvPicPr>
                <p:cNvPr id="234" name="Ink 233"/>
                <p:cNvPicPr/>
                <p:nvPr/>
              </p:nvPicPr>
              <p:blipFill>
                <a:blip r:embed="rId283"/>
                <a:stretch>
                  <a:fillRect/>
                </a:stretch>
              </p:blipFill>
              <p:spPr>
                <a:xfrm>
                  <a:off x="2285876" y="2814183"/>
                  <a:ext cx="23760" cy="2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4">
              <p14:nvContentPartPr>
                <p14:cNvPr id="235" name="Ink 234"/>
                <p14:cNvContentPartPr/>
                <p14:nvPr/>
              </p14:nvContentPartPr>
              <p14:xfrm>
                <a:off x="2291996" y="2746503"/>
                <a:ext cx="9000" cy="3960"/>
              </p14:xfrm>
            </p:contentPart>
          </mc:Choice>
          <mc:Fallback xmlns="">
            <p:pic>
              <p:nvPicPr>
                <p:cNvPr id="235" name="Ink 234"/>
                <p:cNvPicPr/>
                <p:nvPr/>
              </p:nvPicPr>
              <p:blipFill>
                <a:blip r:embed="rId281"/>
                <a:stretch>
                  <a:fillRect/>
                </a:stretch>
              </p:blipFill>
              <p:spPr>
                <a:xfrm>
                  <a:off x="2290916" y="2744343"/>
                  <a:ext cx="1080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5">
              <p14:nvContentPartPr>
                <p14:cNvPr id="237" name="Ink 236"/>
                <p14:cNvContentPartPr/>
                <p14:nvPr/>
              </p14:nvContentPartPr>
              <p14:xfrm>
                <a:off x="2411156" y="2708703"/>
                <a:ext cx="137880" cy="94320"/>
              </p14:xfrm>
            </p:contentPart>
          </mc:Choice>
          <mc:Fallback xmlns="">
            <p:pic>
              <p:nvPicPr>
                <p:cNvPr id="237" name="Ink 236"/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2410076" y="2706543"/>
                  <a:ext cx="140040" cy="9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7">
              <p14:nvContentPartPr>
                <p14:cNvPr id="238" name="Ink 237"/>
                <p14:cNvContentPartPr/>
                <p14:nvPr/>
              </p14:nvContentPartPr>
              <p14:xfrm>
                <a:off x="2604476" y="2675583"/>
                <a:ext cx="8280" cy="52920"/>
              </p14:xfrm>
            </p:contentPart>
          </mc:Choice>
          <mc:Fallback xmlns="">
            <p:pic>
              <p:nvPicPr>
                <p:cNvPr id="238" name="Ink 237"/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2604476" y="2673783"/>
                  <a:ext cx="9360" cy="5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9">
              <p14:nvContentPartPr>
                <p14:cNvPr id="239" name="Ink 238"/>
                <p14:cNvContentPartPr/>
                <p14:nvPr/>
              </p14:nvContentPartPr>
              <p14:xfrm>
                <a:off x="2532476" y="2642823"/>
                <a:ext cx="131040" cy="14400"/>
              </p14:xfrm>
            </p:contentPart>
          </mc:Choice>
          <mc:Fallback xmlns="">
            <p:pic>
              <p:nvPicPr>
                <p:cNvPr id="239" name="Ink 238"/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2531396" y="2640303"/>
                  <a:ext cx="13284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1">
              <p14:nvContentPartPr>
                <p14:cNvPr id="240" name="Ink 239"/>
                <p14:cNvContentPartPr/>
                <p14:nvPr/>
              </p14:nvContentPartPr>
              <p14:xfrm>
                <a:off x="2712836" y="2700423"/>
                <a:ext cx="66240" cy="92880"/>
              </p14:xfrm>
            </p:contentPart>
          </mc:Choice>
          <mc:Fallback xmlns="">
            <p:pic>
              <p:nvPicPr>
                <p:cNvPr id="240" name="Ink 239"/>
                <p:cNvPicPr/>
                <p:nvPr/>
              </p:nvPicPr>
              <p:blipFill>
                <a:blip r:embed="rId292"/>
                <a:stretch>
                  <a:fillRect/>
                </a:stretch>
              </p:blipFill>
              <p:spPr>
                <a:xfrm>
                  <a:off x="2712476" y="2698263"/>
                  <a:ext cx="6696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3">
              <p14:nvContentPartPr>
                <p14:cNvPr id="241" name="Ink 240"/>
                <p14:cNvContentPartPr/>
                <p14:nvPr/>
              </p14:nvContentPartPr>
              <p14:xfrm>
                <a:off x="2696636" y="2691063"/>
                <a:ext cx="75240" cy="101160"/>
              </p14:xfrm>
            </p:contentPart>
          </mc:Choice>
          <mc:Fallback xmlns="">
            <p:pic>
              <p:nvPicPr>
                <p:cNvPr id="241" name="Ink 240"/>
                <p:cNvPicPr/>
                <p:nvPr/>
              </p:nvPicPr>
              <p:blipFill>
                <a:blip r:embed="rId294"/>
                <a:stretch>
                  <a:fillRect/>
                </a:stretch>
              </p:blipFill>
              <p:spPr>
                <a:xfrm>
                  <a:off x="2695916" y="2689623"/>
                  <a:ext cx="76680" cy="10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5">
              <p14:nvContentPartPr>
                <p14:cNvPr id="242" name="Ink 241"/>
                <p14:cNvContentPartPr/>
                <p14:nvPr/>
              </p14:nvContentPartPr>
              <p14:xfrm>
                <a:off x="2837396" y="2793303"/>
                <a:ext cx="21600" cy="43920"/>
              </p14:xfrm>
            </p:contentPart>
          </mc:Choice>
          <mc:Fallback xmlns="">
            <p:pic>
              <p:nvPicPr>
                <p:cNvPr id="242" name="Ink 241"/>
                <p:cNvPicPr/>
                <p:nvPr/>
              </p:nvPicPr>
              <p:blipFill>
                <a:blip r:embed="rId296"/>
                <a:stretch>
                  <a:fillRect/>
                </a:stretch>
              </p:blipFill>
              <p:spPr>
                <a:xfrm>
                  <a:off x="2836676" y="2791143"/>
                  <a:ext cx="22680" cy="4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7">
              <p14:nvContentPartPr>
                <p14:cNvPr id="243" name="Ink 242"/>
                <p14:cNvContentPartPr/>
                <p14:nvPr/>
              </p14:nvContentPartPr>
              <p14:xfrm>
                <a:off x="2830196" y="2734263"/>
                <a:ext cx="7920" cy="9720"/>
              </p14:xfrm>
            </p:contentPart>
          </mc:Choice>
          <mc:Fallback xmlns="">
            <p:pic>
              <p:nvPicPr>
                <p:cNvPr id="243" name="Ink 242"/>
                <p:cNvPicPr/>
                <p:nvPr/>
              </p:nvPicPr>
              <p:blipFill>
                <a:blip r:embed="rId298"/>
                <a:stretch>
                  <a:fillRect/>
                </a:stretch>
              </p:blipFill>
              <p:spPr>
                <a:xfrm>
                  <a:off x="2829116" y="2732463"/>
                  <a:ext cx="936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9">
              <p14:nvContentPartPr>
                <p14:cNvPr id="244" name="Ink 243"/>
                <p14:cNvContentPartPr/>
                <p14:nvPr/>
              </p14:nvContentPartPr>
              <p14:xfrm>
                <a:off x="1315316" y="2963223"/>
                <a:ext cx="124560" cy="241920"/>
              </p14:xfrm>
            </p:contentPart>
          </mc:Choice>
          <mc:Fallback xmlns="">
            <p:pic>
              <p:nvPicPr>
                <p:cNvPr id="244" name="Ink 243"/>
                <p:cNvPicPr/>
                <p:nvPr/>
              </p:nvPicPr>
              <p:blipFill>
                <a:blip r:embed="rId300"/>
                <a:stretch>
                  <a:fillRect/>
                </a:stretch>
              </p:blipFill>
              <p:spPr>
                <a:xfrm>
                  <a:off x="1314596" y="2961063"/>
                  <a:ext cx="126360" cy="24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1">
              <p14:nvContentPartPr>
                <p14:cNvPr id="245" name="Ink 244"/>
                <p14:cNvContentPartPr/>
                <p14:nvPr/>
              </p14:nvContentPartPr>
              <p14:xfrm>
                <a:off x="1455716" y="3129543"/>
                <a:ext cx="23400" cy="38160"/>
              </p14:xfrm>
            </p:contentPart>
          </mc:Choice>
          <mc:Fallback xmlns="">
            <p:pic>
              <p:nvPicPr>
                <p:cNvPr id="245" name="Ink 244"/>
                <p:cNvPicPr/>
                <p:nvPr/>
              </p:nvPicPr>
              <p:blipFill>
                <a:blip r:embed="rId302"/>
                <a:stretch>
                  <a:fillRect/>
                </a:stretch>
              </p:blipFill>
              <p:spPr>
                <a:xfrm>
                  <a:off x="1454636" y="3127743"/>
                  <a:ext cx="24840" cy="4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3">
              <p14:nvContentPartPr>
                <p14:cNvPr id="246" name="Ink 245"/>
                <p14:cNvContentPartPr/>
                <p14:nvPr/>
              </p14:nvContentPartPr>
              <p14:xfrm>
                <a:off x="1469036" y="3080583"/>
                <a:ext cx="11880" cy="3600"/>
              </p14:xfrm>
            </p:contentPart>
          </mc:Choice>
          <mc:Fallback xmlns="">
            <p:pic>
              <p:nvPicPr>
                <p:cNvPr id="246" name="Ink 245"/>
                <p:cNvPicPr/>
                <p:nvPr/>
              </p:nvPicPr>
              <p:blipFill>
                <a:blip r:embed="rId304"/>
                <a:stretch>
                  <a:fillRect/>
                </a:stretch>
              </p:blipFill>
              <p:spPr>
                <a:xfrm>
                  <a:off x="1467956" y="3078783"/>
                  <a:ext cx="1368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5">
              <p14:nvContentPartPr>
                <p14:cNvPr id="247" name="Ink 246"/>
                <p14:cNvContentPartPr/>
                <p14:nvPr/>
              </p14:nvContentPartPr>
              <p14:xfrm>
                <a:off x="1589276" y="3015783"/>
                <a:ext cx="95760" cy="86760"/>
              </p14:xfrm>
            </p:contentPart>
          </mc:Choice>
          <mc:Fallback xmlns="">
            <p:pic>
              <p:nvPicPr>
                <p:cNvPr id="247" name="Ink 246"/>
                <p:cNvPicPr/>
                <p:nvPr/>
              </p:nvPicPr>
              <p:blipFill>
                <a:blip r:embed="rId306"/>
                <a:stretch>
                  <a:fillRect/>
                </a:stretch>
              </p:blipFill>
              <p:spPr>
                <a:xfrm>
                  <a:off x="1588196" y="3013623"/>
                  <a:ext cx="9792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7">
              <p14:nvContentPartPr>
                <p14:cNvPr id="248" name="Ink 247"/>
                <p14:cNvContentPartPr/>
                <p14:nvPr/>
              </p14:nvContentPartPr>
              <p14:xfrm>
                <a:off x="1608356" y="3081303"/>
                <a:ext cx="81000" cy="67680"/>
              </p14:xfrm>
            </p:contentPart>
          </mc:Choice>
          <mc:Fallback xmlns="">
            <p:pic>
              <p:nvPicPr>
                <p:cNvPr id="248" name="Ink 247"/>
                <p:cNvPicPr/>
                <p:nvPr/>
              </p:nvPicPr>
              <p:blipFill>
                <a:blip r:embed="rId308"/>
                <a:stretch>
                  <a:fillRect/>
                </a:stretch>
              </p:blipFill>
              <p:spPr>
                <a:xfrm>
                  <a:off x="1607276" y="3079503"/>
                  <a:ext cx="82800" cy="7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9">
              <p14:nvContentPartPr>
                <p14:cNvPr id="249" name="Ink 248"/>
                <p14:cNvContentPartPr/>
                <p14:nvPr/>
              </p14:nvContentPartPr>
              <p14:xfrm>
                <a:off x="1742636" y="3014703"/>
                <a:ext cx="91440" cy="100440"/>
              </p14:xfrm>
            </p:contentPart>
          </mc:Choice>
          <mc:Fallback xmlns="">
            <p:pic>
              <p:nvPicPr>
                <p:cNvPr id="249" name="Ink 248"/>
                <p:cNvPicPr/>
                <p:nvPr/>
              </p:nvPicPr>
              <p:blipFill>
                <a:blip r:embed="rId310"/>
                <a:stretch>
                  <a:fillRect/>
                </a:stretch>
              </p:blipFill>
              <p:spPr>
                <a:xfrm>
                  <a:off x="1741916" y="3012183"/>
                  <a:ext cx="93240" cy="10548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250" name="Rectangle 249"/>
            <p:cNvSpPr/>
            <p:nvPr/>
          </p:nvSpPr>
          <p:spPr>
            <a:xfrm>
              <a:off x="88900" y="1964348"/>
              <a:ext cx="2893005" cy="13022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88900" y="1622446"/>
              <a:ext cx="1039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</a:rPr>
                <a:t>SVM QP: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0303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reading</a:t>
            </a:r>
            <a:endParaRPr lang="en-US" dirty="0"/>
          </a:p>
        </p:txBody>
      </p:sp>
      <p:pic>
        <p:nvPicPr>
          <p:cNvPr id="1026" name="Picture 2" descr="Convex Optimization book cov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08" y="377243"/>
            <a:ext cx="1529002" cy="218491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353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rank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99" y="428907"/>
            <a:ext cx="4462227" cy="26286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2378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Rank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450738" y="1862929"/>
              <a:ext cx="158760" cy="1094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9658" y="1861489"/>
                <a:ext cx="16092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4" name="Ink 43"/>
              <p14:cNvContentPartPr/>
              <p14:nvPr/>
            </p14:nvContentPartPr>
            <p14:xfrm>
              <a:off x="3342150" y="3365766"/>
              <a:ext cx="360" cy="3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41430" y="3363966"/>
                <a:ext cx="180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62" name="TextBox 61"/>
          <p:cNvSpPr txBox="1"/>
          <p:nvPr/>
        </p:nvSpPr>
        <p:spPr>
          <a:xfrm>
            <a:off x="1310220" y="2135038"/>
            <a:ext cx="3173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our prediction for the relevance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1333088" y="1737671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parameters we learn</a:t>
            </a:r>
            <a:endParaRPr lang="en-US" dirty="0"/>
          </a:p>
        </p:txBody>
      </p:sp>
      <p:grpSp>
        <p:nvGrpSpPr>
          <p:cNvPr id="204" name="Group 203"/>
          <p:cNvGrpSpPr/>
          <p:nvPr/>
        </p:nvGrpSpPr>
        <p:grpSpPr>
          <a:xfrm>
            <a:off x="160900" y="372290"/>
            <a:ext cx="1739520" cy="391320"/>
            <a:chOff x="160900" y="372290"/>
            <a:chExt cx="1739520" cy="391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3" name="Ink 2"/>
                <p14:cNvContentPartPr/>
                <p14:nvPr/>
              </p14:nvContentPartPr>
              <p14:xfrm>
                <a:off x="321820" y="469490"/>
                <a:ext cx="98640" cy="293400"/>
              </p14:xfrm>
            </p:contentPart>
          </mc:Choice>
          <mc:Fallback xmlns="">
            <p:pic>
              <p:nvPicPr>
                <p:cNvPr id="3" name="Ink 2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20740" y="466970"/>
                  <a:ext cx="100800" cy="29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2" name="Ink 21"/>
                <p14:cNvContentPartPr/>
                <p14:nvPr/>
              </p14:nvContentPartPr>
              <p14:xfrm>
                <a:off x="495340" y="634370"/>
                <a:ext cx="21240" cy="3600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94260" y="632210"/>
                  <a:ext cx="22680" cy="4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65" name="Ink 64"/>
                <p14:cNvContentPartPr/>
                <p14:nvPr/>
              </p14:nvContentPartPr>
              <p14:xfrm>
                <a:off x="492100" y="585410"/>
                <a:ext cx="9000" cy="864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91020" y="583250"/>
                  <a:ext cx="1044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67" name="Ink 66"/>
                <p14:cNvContentPartPr/>
                <p14:nvPr/>
              </p14:nvContentPartPr>
              <p14:xfrm>
                <a:off x="160900" y="372290"/>
                <a:ext cx="98280" cy="29556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59820" y="370130"/>
                  <a:ext cx="100080" cy="29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69" name="Ink 68"/>
                <p14:cNvContentPartPr/>
                <p14:nvPr/>
              </p14:nvContentPartPr>
              <p14:xfrm>
                <a:off x="653020" y="595490"/>
                <a:ext cx="28800" cy="8532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652300" y="593690"/>
                  <a:ext cx="30600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70" name="Ink 69"/>
                <p14:cNvContentPartPr/>
                <p14:nvPr/>
              </p14:nvContentPartPr>
              <p14:xfrm>
                <a:off x="853180" y="427370"/>
                <a:ext cx="97560" cy="13572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852100" y="425930"/>
                  <a:ext cx="99000" cy="13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71" name="Ink 70"/>
                <p14:cNvContentPartPr/>
                <p14:nvPr/>
              </p14:nvContentPartPr>
              <p14:xfrm>
                <a:off x="839860" y="437810"/>
                <a:ext cx="120600" cy="14652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838780" y="435650"/>
                  <a:ext cx="122400" cy="15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72" name="Ink 71"/>
                <p14:cNvContentPartPr/>
                <p14:nvPr/>
              </p14:nvContentPartPr>
              <p14:xfrm>
                <a:off x="1021660" y="576770"/>
                <a:ext cx="12960" cy="4320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020940" y="575330"/>
                  <a:ext cx="14040" cy="4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73" name="Ink 72"/>
                <p14:cNvContentPartPr/>
                <p14:nvPr/>
              </p14:nvContentPartPr>
              <p14:xfrm>
                <a:off x="1019140" y="528530"/>
                <a:ext cx="11520" cy="1008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018420" y="526370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74" name="Ink 73"/>
                <p14:cNvContentPartPr/>
                <p14:nvPr/>
              </p14:nvContentPartPr>
              <p14:xfrm>
                <a:off x="1057660" y="569570"/>
                <a:ext cx="68400" cy="17568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057300" y="567770"/>
                  <a:ext cx="70200" cy="18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75" name="Ink 74"/>
                <p14:cNvContentPartPr/>
                <p14:nvPr/>
              </p14:nvContentPartPr>
              <p14:xfrm>
                <a:off x="1103020" y="536450"/>
                <a:ext cx="3960" cy="252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102300" y="534650"/>
                  <a:ext cx="5760" cy="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76" name="Ink 75"/>
                <p14:cNvContentPartPr/>
                <p14:nvPr/>
              </p14:nvContentPartPr>
              <p14:xfrm>
                <a:off x="1261060" y="596930"/>
                <a:ext cx="23400" cy="7884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1260340" y="595130"/>
                  <a:ext cx="25200" cy="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77" name="Ink 76"/>
                <p14:cNvContentPartPr/>
                <p14:nvPr/>
              </p14:nvContentPartPr>
              <p14:xfrm>
                <a:off x="1429900" y="453650"/>
                <a:ext cx="118440" cy="23508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428820" y="451850"/>
                  <a:ext cx="120600" cy="23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78" name="Ink 77"/>
                <p14:cNvContentPartPr/>
                <p14:nvPr/>
              </p14:nvContentPartPr>
              <p14:xfrm>
                <a:off x="1631860" y="599810"/>
                <a:ext cx="26280" cy="3528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630780" y="598730"/>
                  <a:ext cx="2772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79" name="Ink 78"/>
                <p14:cNvContentPartPr/>
                <p14:nvPr/>
              </p14:nvContentPartPr>
              <p14:xfrm>
                <a:off x="1618900" y="559490"/>
                <a:ext cx="10800" cy="17280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617820" y="557330"/>
                  <a:ext cx="1296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80" name="Ink 79"/>
                <p14:cNvContentPartPr/>
                <p14:nvPr/>
              </p14:nvContentPartPr>
              <p14:xfrm>
                <a:off x="1660300" y="602330"/>
                <a:ext cx="70560" cy="16128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659220" y="601250"/>
                  <a:ext cx="73080" cy="16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81" name="Ink 80"/>
                <p14:cNvContentPartPr/>
                <p14:nvPr/>
              </p14:nvContentPartPr>
              <p14:xfrm>
                <a:off x="1713220" y="585050"/>
                <a:ext cx="8640" cy="612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712500" y="582755"/>
                  <a:ext cx="10080" cy="956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82" name="Ink 81"/>
                <p14:cNvContentPartPr/>
                <p14:nvPr/>
              </p14:nvContentPartPr>
              <p14:xfrm>
                <a:off x="1817620" y="385610"/>
                <a:ext cx="82800" cy="269640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816540" y="383810"/>
                  <a:ext cx="84960" cy="2736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06" name="Group 205"/>
          <p:cNvGrpSpPr/>
          <p:nvPr/>
        </p:nvGrpSpPr>
        <p:grpSpPr>
          <a:xfrm>
            <a:off x="142950" y="2164184"/>
            <a:ext cx="1080859" cy="374760"/>
            <a:chOff x="152641" y="1579631"/>
            <a:chExt cx="1080859" cy="3747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57" name="Ink 56"/>
                <p14:cNvContentPartPr/>
                <p14:nvPr/>
              </p14:nvContentPartPr>
              <p14:xfrm>
                <a:off x="152641" y="1713634"/>
                <a:ext cx="181080" cy="12924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51561" y="1711834"/>
                  <a:ext cx="183240" cy="13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58" name="Ink 57"/>
                <p14:cNvContentPartPr/>
                <p14:nvPr/>
              </p14:nvContentPartPr>
              <p14:xfrm>
                <a:off x="390601" y="1631914"/>
                <a:ext cx="26280" cy="8640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390241" y="1630834"/>
                  <a:ext cx="2736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59" name="Ink 58"/>
                <p14:cNvContentPartPr/>
                <p14:nvPr/>
              </p14:nvContentPartPr>
              <p14:xfrm>
                <a:off x="336961" y="1647034"/>
                <a:ext cx="131400" cy="3600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336241" y="1644874"/>
                  <a:ext cx="132480" cy="3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84" name="Ink 83"/>
                <p14:cNvContentPartPr/>
                <p14:nvPr/>
              </p14:nvContentPartPr>
              <p14:xfrm>
                <a:off x="528590" y="1620311"/>
                <a:ext cx="60120" cy="215280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528230" y="1618511"/>
                  <a:ext cx="61560" cy="21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85" name="Ink 84"/>
                <p14:cNvContentPartPr/>
                <p14:nvPr/>
              </p14:nvContentPartPr>
              <p14:xfrm>
                <a:off x="493670" y="1597991"/>
                <a:ext cx="154080" cy="14976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492590" y="1595831"/>
                  <a:ext cx="156240" cy="15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86" name="Ink 85"/>
                <p14:cNvContentPartPr/>
                <p14:nvPr/>
              </p14:nvContentPartPr>
              <p14:xfrm>
                <a:off x="692060" y="1579631"/>
                <a:ext cx="112680" cy="29376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690620" y="1577471"/>
                  <a:ext cx="115200" cy="29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89" name="Ink 88"/>
                <p14:cNvContentPartPr/>
                <p14:nvPr/>
              </p14:nvContentPartPr>
              <p14:xfrm>
                <a:off x="827420" y="1696271"/>
                <a:ext cx="88200" cy="25812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826340" y="1694111"/>
                  <a:ext cx="90000" cy="26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90" name="Ink 89"/>
                <p14:cNvContentPartPr/>
                <p14:nvPr/>
              </p14:nvContentPartPr>
              <p14:xfrm>
                <a:off x="945500" y="1807151"/>
                <a:ext cx="52200" cy="6768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944780" y="1806071"/>
                  <a:ext cx="54000" cy="7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91" name="Ink 90"/>
                <p14:cNvContentPartPr/>
                <p14:nvPr/>
              </p14:nvContentPartPr>
              <p14:xfrm>
                <a:off x="1042340" y="1727231"/>
                <a:ext cx="70920" cy="8496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1041260" y="1725431"/>
                  <a:ext cx="72360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92" name="Ink 91"/>
                <p14:cNvContentPartPr/>
                <p14:nvPr/>
              </p14:nvContentPartPr>
              <p14:xfrm>
                <a:off x="1046660" y="1735151"/>
                <a:ext cx="72360" cy="8784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1045580" y="1733351"/>
                  <a:ext cx="74520" cy="9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93" name="Ink 92"/>
                <p14:cNvContentPartPr/>
                <p14:nvPr/>
              </p14:nvContentPartPr>
              <p14:xfrm>
                <a:off x="1142780" y="1587911"/>
                <a:ext cx="90720" cy="28728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1142780" y="1585751"/>
                  <a:ext cx="91800" cy="2908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2" name="TextBox 101"/>
          <p:cNvSpPr txBox="1"/>
          <p:nvPr/>
        </p:nvSpPr>
        <p:spPr>
          <a:xfrm>
            <a:off x="1368339" y="1401687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joint feature mapping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2139185" y="354304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sample</a:t>
            </a:r>
            <a:endParaRPr lang="en-US" dirty="0"/>
          </a:p>
        </p:txBody>
      </p:sp>
      <p:grpSp>
        <p:nvGrpSpPr>
          <p:cNvPr id="205" name="Group 204"/>
          <p:cNvGrpSpPr/>
          <p:nvPr/>
        </p:nvGrpSpPr>
        <p:grpSpPr>
          <a:xfrm>
            <a:off x="164300" y="1428313"/>
            <a:ext cx="878040" cy="353290"/>
            <a:chOff x="173991" y="843760"/>
            <a:chExt cx="878040" cy="35329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94" name="Ink 93"/>
                <p14:cNvContentPartPr/>
                <p14:nvPr/>
              </p14:nvContentPartPr>
              <p14:xfrm>
                <a:off x="241671" y="843760"/>
                <a:ext cx="60840" cy="26820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240231" y="841960"/>
                  <a:ext cx="63360" cy="27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95" name="Ink 94"/>
                <p14:cNvContentPartPr/>
                <p14:nvPr/>
              </p14:nvContentPartPr>
              <p14:xfrm>
                <a:off x="173991" y="847360"/>
                <a:ext cx="238680" cy="15444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172911" y="845200"/>
                  <a:ext cx="241200" cy="158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96" name="Ink 95"/>
                <p14:cNvContentPartPr/>
                <p14:nvPr/>
              </p14:nvContentPartPr>
              <p14:xfrm>
                <a:off x="449031" y="845200"/>
                <a:ext cx="103320" cy="30348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447951" y="843400"/>
                  <a:ext cx="105120" cy="30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101" name="Ink 100"/>
                <p14:cNvContentPartPr/>
                <p14:nvPr/>
              </p14:nvContentPartPr>
              <p14:xfrm>
                <a:off x="971031" y="843760"/>
                <a:ext cx="81000" cy="284760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969951" y="841960"/>
                  <a:ext cx="83160" cy="28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143" name="Ink 142"/>
                <p14:cNvContentPartPr/>
                <p14:nvPr/>
              </p14:nvContentPartPr>
              <p14:xfrm>
                <a:off x="564820" y="950450"/>
                <a:ext cx="93960" cy="24660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563740" y="948650"/>
                  <a:ext cx="95400" cy="25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144" name="Ink 143"/>
                <p14:cNvContentPartPr/>
                <p14:nvPr/>
              </p14:nvContentPartPr>
              <p14:xfrm>
                <a:off x="723940" y="1084730"/>
                <a:ext cx="28080" cy="4680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723220" y="1083650"/>
                  <a:ext cx="2988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145" name="Ink 144"/>
                <p14:cNvContentPartPr/>
                <p14:nvPr/>
              </p14:nvContentPartPr>
              <p14:xfrm>
                <a:off x="819340" y="970970"/>
                <a:ext cx="91800" cy="7812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818980" y="969170"/>
                  <a:ext cx="9288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146" name="Ink 145"/>
                <p14:cNvContentPartPr/>
                <p14:nvPr/>
              </p14:nvContentPartPr>
              <p14:xfrm>
                <a:off x="825820" y="955850"/>
                <a:ext cx="95400" cy="11340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825460" y="954770"/>
                  <a:ext cx="96480" cy="1152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79" name="Ink 178"/>
              <p14:cNvContentPartPr/>
              <p14:nvPr/>
            </p14:nvContentPartPr>
            <p14:xfrm>
              <a:off x="2831380" y="3741080"/>
              <a:ext cx="360" cy="36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830660" y="3739640"/>
                <a:ext cx="1800" cy="3240"/>
              </a:xfrm>
              <a:prstGeom prst="rect">
                <a:avLst/>
              </a:prstGeom>
            </p:spPr>
          </p:pic>
        </mc:Fallback>
      </mc:AlternateContent>
      <p:grpSp>
        <p:nvGrpSpPr>
          <p:cNvPr id="207" name="Group 206"/>
          <p:cNvGrpSpPr/>
          <p:nvPr/>
        </p:nvGrpSpPr>
        <p:grpSpPr>
          <a:xfrm>
            <a:off x="175300" y="799015"/>
            <a:ext cx="2458800" cy="451080"/>
            <a:chOff x="199420" y="764635"/>
            <a:chExt cx="2458800" cy="451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180" name="Ink 179"/>
                <p14:cNvContentPartPr/>
                <p14:nvPr/>
              </p14:nvContentPartPr>
              <p14:xfrm>
                <a:off x="199420" y="874075"/>
                <a:ext cx="126720" cy="277200"/>
              </p14:xfrm>
            </p:contentPart>
          </mc:Choice>
          <mc:Fallback xmlns="">
            <p:pic>
              <p:nvPicPr>
                <p:cNvPr id="180" name="Ink 179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198700" y="872275"/>
                  <a:ext cx="128520" cy="28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181" name="Ink 180"/>
                <p14:cNvContentPartPr/>
                <p14:nvPr/>
              </p14:nvContentPartPr>
              <p14:xfrm>
                <a:off x="411460" y="1016635"/>
                <a:ext cx="32400" cy="76320"/>
              </p14:xfrm>
            </p:contentPart>
          </mc:Choice>
          <mc:Fallback xmlns="">
            <p:pic>
              <p:nvPicPr>
                <p:cNvPr id="181" name="Ink 180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410380" y="1014835"/>
                  <a:ext cx="33840" cy="8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182" name="Ink 181"/>
                <p14:cNvContentPartPr/>
                <p14:nvPr/>
              </p14:nvContentPartPr>
              <p14:xfrm>
                <a:off x="401020" y="972715"/>
                <a:ext cx="25200" cy="1908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399940" y="971275"/>
                  <a:ext cx="27000" cy="2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183" name="Ink 182"/>
                <p14:cNvContentPartPr/>
                <p14:nvPr/>
              </p14:nvContentPartPr>
              <p14:xfrm>
                <a:off x="463300" y="1020595"/>
                <a:ext cx="65520" cy="19512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462220" y="1019515"/>
                  <a:ext cx="66960" cy="19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184" name="Ink 183"/>
                <p14:cNvContentPartPr/>
                <p14:nvPr/>
              </p14:nvContentPartPr>
              <p14:xfrm>
                <a:off x="515860" y="974875"/>
                <a:ext cx="8640" cy="1152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514780" y="972715"/>
                  <a:ext cx="10440" cy="1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185" name="Ink 184"/>
                <p14:cNvContentPartPr/>
                <p14:nvPr/>
              </p14:nvContentPartPr>
              <p14:xfrm>
                <a:off x="641500" y="888115"/>
                <a:ext cx="132120" cy="135360"/>
              </p14:xfrm>
            </p:contentPart>
          </mc:Choice>
          <mc:Fallback xmlns="">
            <p:pic>
              <p:nvPicPr>
                <p:cNvPr id="185" name="Ink 184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640420" y="886315"/>
                  <a:ext cx="133920" cy="13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186" name="Ink 185"/>
                <p14:cNvContentPartPr/>
                <p14:nvPr/>
              </p14:nvContentPartPr>
              <p14:xfrm>
                <a:off x="667780" y="955795"/>
                <a:ext cx="102600" cy="1152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666700" y="954715"/>
                  <a:ext cx="10404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187" name="Ink 186"/>
                <p14:cNvContentPartPr/>
                <p14:nvPr/>
              </p14:nvContentPartPr>
              <p14:xfrm>
                <a:off x="911140" y="766435"/>
                <a:ext cx="101520" cy="31536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909700" y="764275"/>
                  <a:ext cx="103320" cy="32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188" name="Ink 187"/>
                <p14:cNvContentPartPr/>
                <p14:nvPr/>
              </p14:nvContentPartPr>
              <p14:xfrm>
                <a:off x="1075300" y="902155"/>
                <a:ext cx="120240" cy="10296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1074220" y="899635"/>
                  <a:ext cx="122400" cy="10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189" name="Ink 188"/>
                <p14:cNvContentPartPr/>
                <p14:nvPr/>
              </p14:nvContentPartPr>
              <p14:xfrm>
                <a:off x="1229740" y="1003315"/>
                <a:ext cx="45720" cy="7488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1229380" y="1001875"/>
                  <a:ext cx="4716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190" name="Ink 189"/>
                <p14:cNvContentPartPr/>
                <p14:nvPr/>
              </p14:nvContentPartPr>
              <p14:xfrm>
                <a:off x="1404700" y="893875"/>
                <a:ext cx="124920" cy="12312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1403620" y="891355"/>
                  <a:ext cx="126360" cy="12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191" name="Ink 190"/>
                <p14:cNvContentPartPr/>
                <p14:nvPr/>
              </p14:nvContentPartPr>
              <p14:xfrm>
                <a:off x="1583260" y="1011955"/>
                <a:ext cx="17280" cy="5976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1583260" y="1010515"/>
                  <a:ext cx="18720" cy="6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197" name="Ink 196"/>
                <p14:cNvContentPartPr/>
                <p14:nvPr/>
              </p14:nvContentPartPr>
              <p14:xfrm>
                <a:off x="1713940" y="884875"/>
                <a:ext cx="123120" cy="119880"/>
              </p14:xfrm>
            </p:contentPart>
          </mc:Choice>
          <mc:Fallback xmlns="">
            <p:pic>
              <p:nvPicPr>
                <p:cNvPr id="197" name="Ink 196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1712500" y="882715"/>
                  <a:ext cx="124920" cy="12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198" name="Ink 197"/>
                <p14:cNvContentPartPr/>
                <p14:nvPr/>
              </p14:nvContentPartPr>
              <p14:xfrm>
                <a:off x="1887100" y="1001515"/>
                <a:ext cx="36000" cy="78480"/>
              </p14:xfrm>
            </p:contentPart>
          </mc:Choice>
          <mc:Fallback xmlns="">
            <p:pic>
              <p:nvPicPr>
                <p:cNvPr id="198" name="Ink 197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1886740" y="1000075"/>
                  <a:ext cx="37440" cy="8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199" name="Ink 198"/>
                <p14:cNvContentPartPr/>
                <p14:nvPr/>
              </p14:nvContentPartPr>
              <p14:xfrm>
                <a:off x="2035060" y="888475"/>
                <a:ext cx="85680" cy="135000"/>
              </p14:xfrm>
            </p:contentPart>
          </mc:Choice>
          <mc:Fallback xmlns="">
            <p:pic>
              <p:nvPicPr>
                <p:cNvPr id="199" name="Ink 198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2033980" y="885955"/>
                  <a:ext cx="88200" cy="14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200" name="Ink 199"/>
                <p14:cNvContentPartPr/>
                <p14:nvPr/>
              </p14:nvContentPartPr>
              <p14:xfrm>
                <a:off x="2156020" y="1017715"/>
                <a:ext cx="62640" cy="65880"/>
              </p14:xfrm>
            </p:contentPart>
          </mc:Choice>
          <mc:Fallback xmlns="">
            <p:pic>
              <p:nvPicPr>
                <p:cNvPr id="200" name="Ink 199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2155660" y="1016275"/>
                  <a:ext cx="64080" cy="6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201" name="Ink 200"/>
                <p14:cNvContentPartPr/>
                <p14:nvPr/>
              </p14:nvContentPartPr>
              <p14:xfrm>
                <a:off x="2330620" y="885235"/>
                <a:ext cx="127080" cy="139320"/>
              </p14:xfrm>
            </p:contentPart>
          </mc:Choice>
          <mc:Fallback xmlns="">
            <p:pic>
              <p:nvPicPr>
                <p:cNvPr id="201" name="Ink 200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2329540" y="883435"/>
                  <a:ext cx="129240" cy="14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202" name="Ink 201"/>
                <p14:cNvContentPartPr/>
                <p14:nvPr/>
              </p14:nvContentPartPr>
              <p14:xfrm>
                <a:off x="2534740" y="764635"/>
                <a:ext cx="123480" cy="338040"/>
              </p14:xfrm>
            </p:contentPart>
          </mc:Choice>
          <mc:Fallback xmlns="">
            <p:pic>
              <p:nvPicPr>
                <p:cNvPr id="202" name="Ink 201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2534020" y="762475"/>
                  <a:ext cx="125280" cy="3423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03" name="TextBox 202"/>
          <p:cNvSpPr txBox="1"/>
          <p:nvPr/>
        </p:nvSpPr>
        <p:spPr>
          <a:xfrm>
            <a:off x="272091" y="2616200"/>
            <a:ext cx="3114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Main idea: learn based on pairs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038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  <p:bldP spid="102" grpId="0"/>
      <p:bldP spid="103" grpId="0"/>
      <p:bldP spid="20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Rank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460429" y="1278376"/>
              <a:ext cx="158760" cy="1094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9349" y="1276936"/>
                <a:ext cx="16092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Ink 16"/>
              <p14:cNvContentPartPr/>
              <p14:nvPr/>
            </p14:nvContentPartPr>
            <p14:xfrm>
              <a:off x="107010" y="2102656"/>
              <a:ext cx="147600" cy="943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290" y="2101576"/>
                <a:ext cx="14940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/>
              <p14:cNvContentPartPr/>
              <p14:nvPr/>
            </p14:nvContentPartPr>
            <p14:xfrm>
              <a:off x="298530" y="2149456"/>
              <a:ext cx="3960" cy="349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7810" y="2148016"/>
                <a:ext cx="57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" name="Ink 18"/>
              <p14:cNvContentPartPr/>
              <p14:nvPr/>
            </p14:nvContentPartPr>
            <p14:xfrm>
              <a:off x="306450" y="2106256"/>
              <a:ext cx="6840" cy="270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5730" y="2104816"/>
                <a:ext cx="828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Ink 19"/>
              <p14:cNvContentPartPr/>
              <p14:nvPr/>
            </p14:nvContentPartPr>
            <p14:xfrm>
              <a:off x="362970" y="2105536"/>
              <a:ext cx="73440" cy="1087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1890" y="2104456"/>
                <a:ext cx="7560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1" name="Ink 20"/>
              <p14:cNvContentPartPr/>
              <p14:nvPr/>
            </p14:nvContentPartPr>
            <p14:xfrm>
              <a:off x="195930" y="2272576"/>
              <a:ext cx="147600" cy="1170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4850" y="2270776"/>
                <a:ext cx="14976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3" name="Ink 22"/>
              <p14:cNvContentPartPr/>
              <p14:nvPr/>
            </p14:nvContentPartPr>
            <p14:xfrm>
              <a:off x="649890" y="1956136"/>
              <a:ext cx="64080" cy="14832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49170" y="1954336"/>
                <a:ext cx="6552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4" name="Ink 23"/>
              <p14:cNvContentPartPr/>
              <p14:nvPr/>
            </p14:nvContentPartPr>
            <p14:xfrm>
              <a:off x="629010" y="2158456"/>
              <a:ext cx="111600" cy="100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27930" y="2156296"/>
                <a:ext cx="11340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5" name="Ink 24"/>
              <p14:cNvContentPartPr/>
              <p14:nvPr/>
            </p14:nvContentPartPr>
            <p14:xfrm>
              <a:off x="649890" y="2215696"/>
              <a:ext cx="100800" cy="1008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48810" y="2213536"/>
                <a:ext cx="1022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6" name="Ink 25"/>
              <p14:cNvContentPartPr/>
              <p14:nvPr/>
            </p14:nvContentPartPr>
            <p14:xfrm>
              <a:off x="882810" y="2028856"/>
              <a:ext cx="15120" cy="19764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81730" y="2027056"/>
                <a:ext cx="1656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7" name="Ink 26"/>
              <p14:cNvContentPartPr/>
              <p14:nvPr/>
            </p14:nvContentPartPr>
            <p14:xfrm>
              <a:off x="941130" y="2028136"/>
              <a:ext cx="29160" cy="1954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41130" y="2026696"/>
                <a:ext cx="2988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8" name="Ink 27"/>
              <p14:cNvContentPartPr/>
              <p14:nvPr/>
            </p14:nvContentPartPr>
            <p14:xfrm>
              <a:off x="1025370" y="2124256"/>
              <a:ext cx="149400" cy="925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24290" y="2123176"/>
                <a:ext cx="15156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9" name="Ink 28"/>
              <p14:cNvContentPartPr/>
              <p14:nvPr/>
            </p14:nvContentPartPr>
            <p14:xfrm>
              <a:off x="1232730" y="2029216"/>
              <a:ext cx="25560" cy="2332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231650" y="2027416"/>
                <a:ext cx="273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0" name="Ink 29"/>
              <p14:cNvContentPartPr/>
              <p14:nvPr/>
            </p14:nvContentPartPr>
            <p14:xfrm>
              <a:off x="1289610" y="2043976"/>
              <a:ext cx="8280" cy="2030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88530" y="2041816"/>
                <a:ext cx="1044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1" name="Ink 30"/>
              <p14:cNvContentPartPr/>
              <p14:nvPr/>
            </p14:nvContentPartPr>
            <p14:xfrm>
              <a:off x="1340370" y="1956856"/>
              <a:ext cx="111600" cy="10260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339650" y="1954696"/>
                <a:ext cx="11268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Ink 31"/>
              <p14:cNvContentPartPr/>
              <p14:nvPr/>
            </p14:nvContentPartPr>
            <p14:xfrm>
              <a:off x="1517850" y="2149816"/>
              <a:ext cx="84240" cy="82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517130" y="2147656"/>
                <a:ext cx="8604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" name="Ink 32"/>
              <p14:cNvContentPartPr/>
              <p14:nvPr/>
            </p14:nvContentPartPr>
            <p14:xfrm>
              <a:off x="1553130" y="2105896"/>
              <a:ext cx="18720" cy="8892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551690" y="2104456"/>
                <a:ext cx="2088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4" name="Ink 43"/>
              <p14:cNvContentPartPr/>
              <p14:nvPr/>
            </p14:nvContentPartPr>
            <p14:xfrm>
              <a:off x="3342150" y="3365766"/>
              <a:ext cx="360" cy="3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341430" y="3363966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7" name="Ink 56"/>
              <p14:cNvContentPartPr/>
              <p14:nvPr/>
            </p14:nvContentPartPr>
            <p14:xfrm>
              <a:off x="152641" y="1713634"/>
              <a:ext cx="181080" cy="12924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51561" y="1711834"/>
                <a:ext cx="18324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8" name="Ink 57"/>
              <p14:cNvContentPartPr/>
              <p14:nvPr/>
            </p14:nvContentPartPr>
            <p14:xfrm>
              <a:off x="390601" y="1631914"/>
              <a:ext cx="26280" cy="864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90241" y="1630834"/>
                <a:ext cx="2736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9" name="Ink 58"/>
              <p14:cNvContentPartPr/>
              <p14:nvPr/>
            </p14:nvContentPartPr>
            <p14:xfrm>
              <a:off x="336961" y="1647034"/>
              <a:ext cx="131400" cy="3600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36241" y="1644874"/>
                <a:ext cx="132480" cy="39960"/>
              </a:xfrm>
              <a:prstGeom prst="rect">
                <a:avLst/>
              </a:prstGeom>
            </p:spPr>
          </p:pic>
        </mc:Fallback>
      </mc:AlternateContent>
      <p:sp>
        <p:nvSpPr>
          <p:cNvPr id="62" name="TextBox 61"/>
          <p:cNvSpPr txBox="1"/>
          <p:nvPr/>
        </p:nvSpPr>
        <p:spPr>
          <a:xfrm>
            <a:off x="1319911" y="1550485"/>
            <a:ext cx="3173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our prediction for the relevance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1342779" y="1153118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parameters we learn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36" name="Ink 135"/>
              <p14:cNvContentPartPr/>
              <p14:nvPr/>
            </p14:nvContentPartPr>
            <p14:xfrm>
              <a:off x="552868" y="2626138"/>
              <a:ext cx="101160" cy="1537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51788" y="2623978"/>
                <a:ext cx="10260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" name="Ink 2"/>
              <p14:cNvContentPartPr/>
              <p14:nvPr/>
            </p14:nvContentPartPr>
            <p14:xfrm>
              <a:off x="321820" y="469490"/>
              <a:ext cx="98640" cy="293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20740" y="466970"/>
                <a:ext cx="100800" cy="29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2" name="Ink 21"/>
              <p14:cNvContentPartPr/>
              <p14:nvPr/>
            </p14:nvContentPartPr>
            <p14:xfrm>
              <a:off x="495340" y="634370"/>
              <a:ext cx="21240" cy="360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94260" y="632210"/>
                <a:ext cx="2268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5" name="Ink 64"/>
              <p14:cNvContentPartPr/>
              <p14:nvPr/>
            </p14:nvContentPartPr>
            <p14:xfrm>
              <a:off x="492100" y="585410"/>
              <a:ext cx="9000" cy="864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91020" y="583250"/>
                <a:ext cx="1044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6" name="Ink 65"/>
              <p14:cNvContentPartPr/>
              <p14:nvPr/>
            </p14:nvContentPartPr>
            <p14:xfrm>
              <a:off x="1287270" y="2646660"/>
              <a:ext cx="360" cy="36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286550" y="2645220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7" name="Ink 66"/>
              <p14:cNvContentPartPr/>
              <p14:nvPr/>
            </p14:nvContentPartPr>
            <p14:xfrm>
              <a:off x="160900" y="372290"/>
              <a:ext cx="98280" cy="29556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59820" y="370130"/>
                <a:ext cx="100080" cy="29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8" name="Ink 67"/>
              <p14:cNvContentPartPr/>
              <p14:nvPr/>
            </p14:nvContentPartPr>
            <p14:xfrm>
              <a:off x="1747360" y="2949700"/>
              <a:ext cx="360" cy="3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746640" y="2947900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9" name="Ink 68"/>
              <p14:cNvContentPartPr/>
              <p14:nvPr/>
            </p14:nvContentPartPr>
            <p14:xfrm>
              <a:off x="653020" y="595490"/>
              <a:ext cx="28800" cy="8532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52300" y="593690"/>
                <a:ext cx="3060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0" name="Ink 69"/>
              <p14:cNvContentPartPr/>
              <p14:nvPr/>
            </p14:nvContentPartPr>
            <p14:xfrm>
              <a:off x="853180" y="427370"/>
              <a:ext cx="97560" cy="13572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52100" y="425930"/>
                <a:ext cx="9900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1" name="Ink 70"/>
              <p14:cNvContentPartPr/>
              <p14:nvPr/>
            </p14:nvContentPartPr>
            <p14:xfrm>
              <a:off x="839860" y="437810"/>
              <a:ext cx="120600" cy="14652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38780" y="435650"/>
                <a:ext cx="12240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2" name="Ink 71"/>
              <p14:cNvContentPartPr/>
              <p14:nvPr/>
            </p14:nvContentPartPr>
            <p14:xfrm>
              <a:off x="1021660" y="576770"/>
              <a:ext cx="12960" cy="4320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20940" y="575330"/>
                <a:ext cx="1404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3" name="Ink 72"/>
              <p14:cNvContentPartPr/>
              <p14:nvPr/>
            </p14:nvContentPartPr>
            <p14:xfrm>
              <a:off x="1019140" y="528530"/>
              <a:ext cx="11520" cy="1008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018420" y="52637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74" name="Ink 73"/>
              <p14:cNvContentPartPr/>
              <p14:nvPr/>
            </p14:nvContentPartPr>
            <p14:xfrm>
              <a:off x="1057660" y="569570"/>
              <a:ext cx="68400" cy="17568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057300" y="567770"/>
                <a:ext cx="7020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5" name="Ink 74"/>
              <p14:cNvContentPartPr/>
              <p14:nvPr/>
            </p14:nvContentPartPr>
            <p14:xfrm>
              <a:off x="1103020" y="536450"/>
              <a:ext cx="3960" cy="252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102300" y="534650"/>
                <a:ext cx="576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6" name="Ink 75"/>
              <p14:cNvContentPartPr/>
              <p14:nvPr/>
            </p14:nvContentPartPr>
            <p14:xfrm>
              <a:off x="1261060" y="596930"/>
              <a:ext cx="23400" cy="7884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260340" y="595130"/>
                <a:ext cx="2520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7" name="Ink 76"/>
              <p14:cNvContentPartPr/>
              <p14:nvPr/>
            </p14:nvContentPartPr>
            <p14:xfrm>
              <a:off x="1429900" y="453650"/>
              <a:ext cx="118440" cy="23508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428820" y="451850"/>
                <a:ext cx="12060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8" name="Ink 77"/>
              <p14:cNvContentPartPr/>
              <p14:nvPr/>
            </p14:nvContentPartPr>
            <p14:xfrm>
              <a:off x="1631860" y="599810"/>
              <a:ext cx="26280" cy="3528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630780" y="598730"/>
                <a:ext cx="2772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9" name="Ink 78"/>
              <p14:cNvContentPartPr/>
              <p14:nvPr/>
            </p14:nvContentPartPr>
            <p14:xfrm>
              <a:off x="1618900" y="559490"/>
              <a:ext cx="10800" cy="1728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617820" y="557330"/>
                <a:ext cx="1296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0" name="Ink 79"/>
              <p14:cNvContentPartPr/>
              <p14:nvPr/>
            </p14:nvContentPartPr>
            <p14:xfrm>
              <a:off x="1660300" y="602330"/>
              <a:ext cx="70560" cy="16128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659220" y="601250"/>
                <a:ext cx="7308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1" name="Ink 80"/>
              <p14:cNvContentPartPr/>
              <p14:nvPr/>
            </p14:nvContentPartPr>
            <p14:xfrm>
              <a:off x="1713220" y="585050"/>
              <a:ext cx="8640" cy="61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712500" y="582755"/>
                <a:ext cx="10080" cy="95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2" name="Ink 81"/>
              <p14:cNvContentPartPr/>
              <p14:nvPr/>
            </p14:nvContentPartPr>
            <p14:xfrm>
              <a:off x="1817620" y="385610"/>
              <a:ext cx="82800" cy="26964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816540" y="383810"/>
                <a:ext cx="8496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4" name="Ink 83"/>
              <p14:cNvContentPartPr/>
              <p14:nvPr/>
            </p14:nvContentPartPr>
            <p14:xfrm>
              <a:off x="528590" y="1620311"/>
              <a:ext cx="60120" cy="21528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28230" y="1618511"/>
                <a:ext cx="6156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5" name="Ink 84"/>
              <p14:cNvContentPartPr/>
              <p14:nvPr/>
            </p14:nvContentPartPr>
            <p14:xfrm>
              <a:off x="493670" y="1597991"/>
              <a:ext cx="154080" cy="14976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92590" y="1595831"/>
                <a:ext cx="15624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6" name="Ink 85"/>
              <p14:cNvContentPartPr/>
              <p14:nvPr/>
            </p14:nvContentPartPr>
            <p14:xfrm>
              <a:off x="692060" y="1579631"/>
              <a:ext cx="112680" cy="2937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90620" y="1577471"/>
                <a:ext cx="115200" cy="2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89" name="Ink 88"/>
              <p14:cNvContentPartPr/>
              <p14:nvPr/>
            </p14:nvContentPartPr>
            <p14:xfrm>
              <a:off x="827420" y="1696271"/>
              <a:ext cx="88200" cy="2581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26340" y="1694111"/>
                <a:ext cx="90000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0" name="Ink 89"/>
              <p14:cNvContentPartPr/>
              <p14:nvPr/>
            </p14:nvContentPartPr>
            <p14:xfrm>
              <a:off x="945500" y="1807151"/>
              <a:ext cx="52200" cy="6768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944780" y="1806071"/>
                <a:ext cx="5400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1" name="Ink 90"/>
              <p14:cNvContentPartPr/>
              <p14:nvPr/>
            </p14:nvContentPartPr>
            <p14:xfrm>
              <a:off x="1042340" y="1727231"/>
              <a:ext cx="70920" cy="8496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041260" y="1725431"/>
                <a:ext cx="7236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2" name="Ink 91"/>
              <p14:cNvContentPartPr/>
              <p14:nvPr/>
            </p14:nvContentPartPr>
            <p14:xfrm>
              <a:off x="1046660" y="1735151"/>
              <a:ext cx="72360" cy="8784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045580" y="1733351"/>
                <a:ext cx="7452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93" name="Ink 92"/>
              <p14:cNvContentPartPr/>
              <p14:nvPr/>
            </p14:nvContentPartPr>
            <p14:xfrm>
              <a:off x="1142780" y="1587911"/>
              <a:ext cx="90720" cy="2872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142780" y="1585751"/>
                <a:ext cx="9180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94" name="Ink 93"/>
              <p14:cNvContentPartPr/>
              <p14:nvPr/>
            </p14:nvContentPartPr>
            <p14:xfrm>
              <a:off x="241671" y="843760"/>
              <a:ext cx="60840" cy="26820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40231" y="841960"/>
                <a:ext cx="6336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95" name="Ink 94"/>
              <p14:cNvContentPartPr/>
              <p14:nvPr/>
            </p14:nvContentPartPr>
            <p14:xfrm>
              <a:off x="173991" y="847360"/>
              <a:ext cx="238680" cy="15444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72911" y="845200"/>
                <a:ext cx="24120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96" name="Ink 95"/>
              <p14:cNvContentPartPr/>
              <p14:nvPr/>
            </p14:nvContentPartPr>
            <p14:xfrm>
              <a:off x="449031" y="845200"/>
              <a:ext cx="103320" cy="30348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47951" y="843400"/>
                <a:ext cx="10512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01" name="Ink 100"/>
              <p14:cNvContentPartPr/>
              <p14:nvPr/>
            </p14:nvContentPartPr>
            <p14:xfrm>
              <a:off x="971031" y="843760"/>
              <a:ext cx="81000" cy="2847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969951" y="841960"/>
                <a:ext cx="83160" cy="288720"/>
              </a:xfrm>
              <a:prstGeom prst="rect">
                <a:avLst/>
              </a:prstGeom>
            </p:spPr>
          </p:pic>
        </mc:Fallback>
      </mc:AlternateContent>
      <p:sp>
        <p:nvSpPr>
          <p:cNvPr id="102" name="TextBox 101"/>
          <p:cNvSpPr txBox="1"/>
          <p:nvPr/>
        </p:nvSpPr>
        <p:spPr>
          <a:xfrm>
            <a:off x="1378030" y="817134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joint feature mapping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2139185" y="354304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sample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04" name="Ink 103"/>
              <p14:cNvContentPartPr/>
              <p14:nvPr/>
            </p14:nvContentPartPr>
            <p14:xfrm>
              <a:off x="723710" y="2544010"/>
              <a:ext cx="201960" cy="2552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22270" y="2541850"/>
                <a:ext cx="20448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05" name="Ink 104"/>
              <p14:cNvContentPartPr/>
              <p14:nvPr/>
            </p14:nvContentPartPr>
            <p14:xfrm>
              <a:off x="706790" y="2920210"/>
              <a:ext cx="42840" cy="6912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705710" y="2918410"/>
                <a:ext cx="4428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06" name="Ink 105"/>
              <p14:cNvContentPartPr/>
              <p14:nvPr/>
            </p14:nvContentPartPr>
            <p14:xfrm>
              <a:off x="730910" y="2847490"/>
              <a:ext cx="23040" cy="720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729830" y="2845690"/>
                <a:ext cx="2448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07" name="Ink 106"/>
              <p14:cNvContentPartPr/>
              <p14:nvPr/>
            </p14:nvContentPartPr>
            <p14:xfrm>
              <a:off x="792470" y="2895730"/>
              <a:ext cx="33480" cy="468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791390" y="2893570"/>
                <a:ext cx="3492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08" name="Ink 107"/>
              <p14:cNvContentPartPr/>
              <p14:nvPr/>
            </p14:nvContentPartPr>
            <p14:xfrm>
              <a:off x="783470" y="2932090"/>
              <a:ext cx="64440" cy="972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82750" y="2931730"/>
                <a:ext cx="6516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09" name="Ink 108"/>
              <p14:cNvContentPartPr/>
              <p14:nvPr/>
            </p14:nvContentPartPr>
            <p14:xfrm>
              <a:off x="876350" y="2890690"/>
              <a:ext cx="18000" cy="7884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875630" y="2888890"/>
                <a:ext cx="1944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10" name="Ink 109"/>
              <p14:cNvContentPartPr/>
              <p14:nvPr/>
            </p14:nvContentPartPr>
            <p14:xfrm>
              <a:off x="799310" y="2324410"/>
              <a:ext cx="170280" cy="17064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98230" y="2324050"/>
                <a:ext cx="17172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11" name="Ink 110"/>
              <p14:cNvContentPartPr/>
              <p14:nvPr/>
            </p14:nvContentPartPr>
            <p14:xfrm>
              <a:off x="1061910" y="2515260"/>
              <a:ext cx="309600" cy="27252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060830" y="2512740"/>
                <a:ext cx="31176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12" name="Ink 111"/>
              <p14:cNvContentPartPr/>
              <p14:nvPr/>
            </p14:nvContentPartPr>
            <p14:xfrm>
              <a:off x="1006110" y="2915940"/>
              <a:ext cx="61560" cy="11880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005030" y="2914140"/>
                <a:ext cx="6372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13" name="Ink 112"/>
              <p14:cNvContentPartPr/>
              <p14:nvPr/>
            </p14:nvContentPartPr>
            <p14:xfrm>
              <a:off x="1080630" y="2848620"/>
              <a:ext cx="6120" cy="1512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079550" y="2846460"/>
                <a:ext cx="75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14" name="Ink 113"/>
              <p14:cNvContentPartPr/>
              <p14:nvPr/>
            </p14:nvContentPartPr>
            <p14:xfrm>
              <a:off x="999990" y="2808660"/>
              <a:ext cx="37800" cy="16884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998910" y="2806860"/>
                <a:ext cx="3888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15" name="Ink 114"/>
              <p14:cNvContentPartPr/>
              <p14:nvPr/>
            </p14:nvContentPartPr>
            <p14:xfrm>
              <a:off x="1149390" y="2942940"/>
              <a:ext cx="39960" cy="5652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149030" y="2941140"/>
                <a:ext cx="4104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16" name="Ink 115"/>
              <p14:cNvContentPartPr/>
              <p14:nvPr/>
            </p14:nvContentPartPr>
            <p14:xfrm>
              <a:off x="1270710" y="2835300"/>
              <a:ext cx="99000" cy="10008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269270" y="2833140"/>
                <a:ext cx="10080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17" name="Ink 116"/>
              <p14:cNvContentPartPr/>
              <p14:nvPr/>
            </p14:nvContentPartPr>
            <p14:xfrm>
              <a:off x="1396710" y="2819460"/>
              <a:ext cx="60840" cy="17460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396350" y="2817660"/>
                <a:ext cx="6264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18" name="Ink 117"/>
              <p14:cNvContentPartPr/>
              <p14:nvPr/>
            </p14:nvContentPartPr>
            <p14:xfrm>
              <a:off x="926480" y="3033420"/>
              <a:ext cx="113400" cy="19152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925760" y="3031260"/>
                <a:ext cx="11520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19" name="Ink 118"/>
              <p14:cNvContentPartPr/>
              <p14:nvPr/>
            </p14:nvContentPartPr>
            <p14:xfrm>
              <a:off x="1072280" y="3160500"/>
              <a:ext cx="41760" cy="5940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071200" y="3158340"/>
                <a:ext cx="4320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20" name="Ink 119"/>
              <p14:cNvContentPartPr/>
              <p14:nvPr/>
            </p14:nvContentPartPr>
            <p14:xfrm>
              <a:off x="1086680" y="3105780"/>
              <a:ext cx="7200" cy="1656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085600" y="3103620"/>
                <a:ext cx="864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21" name="Ink 120"/>
              <p14:cNvContentPartPr/>
              <p14:nvPr/>
            </p14:nvContentPartPr>
            <p14:xfrm>
              <a:off x="1117150" y="3163540"/>
              <a:ext cx="68760" cy="1490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116790" y="3162100"/>
                <a:ext cx="6948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22" name="Ink 121"/>
              <p14:cNvContentPartPr/>
              <p14:nvPr/>
            </p14:nvContentPartPr>
            <p14:xfrm>
              <a:off x="1165260" y="3126330"/>
              <a:ext cx="7200" cy="720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164540" y="3123810"/>
                <a:ext cx="93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23" name="Ink 122"/>
              <p14:cNvContentPartPr/>
              <p14:nvPr/>
            </p14:nvContentPartPr>
            <p14:xfrm>
              <a:off x="1276400" y="3032340"/>
              <a:ext cx="95400" cy="12132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1275320" y="3030180"/>
                <a:ext cx="9792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24" name="Ink 123"/>
              <p14:cNvContentPartPr/>
              <p14:nvPr/>
            </p14:nvContentPartPr>
            <p14:xfrm>
              <a:off x="1263080" y="3139260"/>
              <a:ext cx="91440" cy="3420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1262360" y="3137100"/>
                <a:ext cx="9252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25" name="Ink 124"/>
              <p14:cNvContentPartPr/>
              <p14:nvPr/>
            </p14:nvContentPartPr>
            <p14:xfrm>
              <a:off x="1431200" y="3033060"/>
              <a:ext cx="77760" cy="20592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430840" y="3030540"/>
                <a:ext cx="7956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26" name="Ink 125"/>
              <p14:cNvContentPartPr/>
              <p14:nvPr/>
            </p14:nvContentPartPr>
            <p14:xfrm>
              <a:off x="1586000" y="3178500"/>
              <a:ext cx="44280" cy="4824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584920" y="3176340"/>
                <a:ext cx="457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27" name="Ink 126"/>
              <p14:cNvContentPartPr/>
              <p14:nvPr/>
            </p14:nvContentPartPr>
            <p14:xfrm>
              <a:off x="1597880" y="3109380"/>
              <a:ext cx="21600" cy="2016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596800" y="3107220"/>
                <a:ext cx="2340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28" name="Ink 127"/>
              <p14:cNvContentPartPr/>
              <p14:nvPr/>
            </p14:nvContentPartPr>
            <p14:xfrm>
              <a:off x="1679600" y="3093180"/>
              <a:ext cx="78480" cy="11988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1678160" y="3091020"/>
                <a:ext cx="81000" cy="1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29" name="Ink 128"/>
              <p14:cNvContentPartPr/>
              <p14:nvPr/>
            </p14:nvContentPartPr>
            <p14:xfrm>
              <a:off x="1432500" y="2531260"/>
              <a:ext cx="151920" cy="19980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1431060" y="2529100"/>
                <a:ext cx="15480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30" name="Ink 129"/>
              <p14:cNvContentPartPr/>
              <p14:nvPr/>
            </p14:nvContentPartPr>
            <p14:xfrm>
              <a:off x="1630070" y="2508940"/>
              <a:ext cx="80640" cy="26352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1628990" y="2507500"/>
                <a:ext cx="8244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31" name="Ink 130"/>
              <p14:cNvContentPartPr/>
              <p14:nvPr/>
            </p14:nvContentPartPr>
            <p14:xfrm>
              <a:off x="1710570" y="2580840"/>
              <a:ext cx="143640" cy="14400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1709490" y="2579040"/>
                <a:ext cx="145800" cy="1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34" name="Ink 133"/>
              <p14:cNvContentPartPr/>
              <p14:nvPr/>
            </p14:nvContentPartPr>
            <p14:xfrm>
              <a:off x="1907490" y="2530080"/>
              <a:ext cx="19440" cy="6984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1906410" y="2528640"/>
                <a:ext cx="2160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35" name="Ink 134"/>
              <p14:cNvContentPartPr/>
              <p14:nvPr/>
            </p14:nvContentPartPr>
            <p14:xfrm>
              <a:off x="1849530" y="2523240"/>
              <a:ext cx="114840" cy="1296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1848810" y="2521080"/>
                <a:ext cx="1162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40" name="Ink 139"/>
              <p14:cNvContentPartPr/>
              <p14:nvPr/>
            </p14:nvContentPartPr>
            <p14:xfrm>
              <a:off x="2048790" y="2562628"/>
              <a:ext cx="21960" cy="1720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2047710" y="2560828"/>
                <a:ext cx="24120" cy="1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41" name="Ink 140"/>
              <p14:cNvContentPartPr/>
              <p14:nvPr/>
            </p14:nvContentPartPr>
            <p14:xfrm>
              <a:off x="1974630" y="2550028"/>
              <a:ext cx="189000" cy="9828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1973550" y="2547868"/>
                <a:ext cx="19116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42" name="Ink 141"/>
              <p14:cNvContentPartPr/>
              <p14:nvPr/>
            </p14:nvContentPartPr>
            <p14:xfrm>
              <a:off x="2217270" y="2540668"/>
              <a:ext cx="68400" cy="26820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216190" y="2539228"/>
                <a:ext cx="70200" cy="27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43" name="Ink 142"/>
              <p14:cNvContentPartPr/>
              <p14:nvPr/>
            </p14:nvContentPartPr>
            <p14:xfrm>
              <a:off x="564820" y="950450"/>
              <a:ext cx="93960" cy="24660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563740" y="948650"/>
                <a:ext cx="9540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44" name="Ink 143"/>
              <p14:cNvContentPartPr/>
              <p14:nvPr/>
            </p14:nvContentPartPr>
            <p14:xfrm>
              <a:off x="723940" y="1084730"/>
              <a:ext cx="28080" cy="4680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723220" y="1083650"/>
                <a:ext cx="298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45" name="Ink 144"/>
              <p14:cNvContentPartPr/>
              <p14:nvPr/>
            </p14:nvContentPartPr>
            <p14:xfrm>
              <a:off x="819340" y="970970"/>
              <a:ext cx="91800" cy="7812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818980" y="969170"/>
                <a:ext cx="9288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46" name="Ink 145"/>
              <p14:cNvContentPartPr/>
              <p14:nvPr/>
            </p14:nvContentPartPr>
            <p14:xfrm>
              <a:off x="825820" y="955850"/>
              <a:ext cx="95400" cy="1134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825460" y="954770"/>
                <a:ext cx="9648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47" name="Ink 146"/>
              <p14:cNvContentPartPr/>
              <p14:nvPr/>
            </p14:nvContentPartPr>
            <p14:xfrm>
              <a:off x="2332830" y="2614108"/>
              <a:ext cx="88200" cy="2260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2331750" y="2611948"/>
                <a:ext cx="9036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48" name="Ink 147"/>
              <p14:cNvContentPartPr/>
              <p14:nvPr/>
            </p14:nvContentPartPr>
            <p14:xfrm>
              <a:off x="2456310" y="2771788"/>
              <a:ext cx="31320" cy="4860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2455230" y="2770348"/>
                <a:ext cx="3276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49" name="Ink 148"/>
              <p14:cNvContentPartPr/>
              <p14:nvPr/>
            </p14:nvContentPartPr>
            <p14:xfrm>
              <a:off x="2462790" y="2714548"/>
              <a:ext cx="5400" cy="1440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2462070" y="2712748"/>
                <a:ext cx="68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50" name="Ink 149"/>
              <p14:cNvContentPartPr/>
              <p14:nvPr/>
            </p14:nvContentPartPr>
            <p14:xfrm>
              <a:off x="2559990" y="2744788"/>
              <a:ext cx="27000" cy="5436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2559990" y="2743348"/>
                <a:ext cx="2808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51" name="Ink 150"/>
              <p14:cNvContentPartPr/>
              <p14:nvPr/>
            </p14:nvContentPartPr>
            <p14:xfrm>
              <a:off x="2643870" y="2609788"/>
              <a:ext cx="93240" cy="1306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2643150" y="2607988"/>
                <a:ext cx="94680" cy="1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52" name="Ink 151"/>
              <p14:cNvContentPartPr/>
              <p14:nvPr/>
            </p14:nvContentPartPr>
            <p14:xfrm>
              <a:off x="2658990" y="2629228"/>
              <a:ext cx="85680" cy="11304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2658630" y="2627788"/>
                <a:ext cx="8676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53" name="Ink 152"/>
              <p14:cNvContentPartPr/>
              <p14:nvPr/>
            </p14:nvContentPartPr>
            <p14:xfrm>
              <a:off x="2763390" y="2764228"/>
              <a:ext cx="27000" cy="4644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2762670" y="2762788"/>
                <a:ext cx="2808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54" name="Ink 153"/>
              <p14:cNvContentPartPr/>
              <p14:nvPr/>
            </p14:nvContentPartPr>
            <p14:xfrm>
              <a:off x="2783910" y="2712028"/>
              <a:ext cx="7560" cy="612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2783190" y="2710228"/>
                <a:ext cx="864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57" name="Ink 156"/>
              <p14:cNvContentPartPr/>
              <p14:nvPr/>
            </p14:nvContentPartPr>
            <p14:xfrm>
              <a:off x="2883270" y="2527348"/>
              <a:ext cx="81360" cy="26136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2882550" y="2525548"/>
                <a:ext cx="83160" cy="26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158" name="Ink 157"/>
              <p14:cNvContentPartPr/>
              <p14:nvPr/>
            </p14:nvContentPartPr>
            <p14:xfrm>
              <a:off x="3026910" y="2669188"/>
              <a:ext cx="118080" cy="1044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3025830" y="2667028"/>
                <a:ext cx="1202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159" name="Ink 158"/>
              <p14:cNvContentPartPr/>
              <p14:nvPr/>
            </p14:nvContentPartPr>
            <p14:xfrm>
              <a:off x="2804790" y="2707708"/>
              <a:ext cx="48960" cy="1461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2803710" y="2706628"/>
                <a:ext cx="5040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160" name="Ink 159"/>
              <p14:cNvContentPartPr/>
              <p14:nvPr/>
            </p14:nvContentPartPr>
            <p14:xfrm>
              <a:off x="2804790" y="2707708"/>
              <a:ext cx="82800" cy="1461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2803710" y="2706628"/>
                <a:ext cx="8460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161" name="Ink 160"/>
              <p14:cNvContentPartPr/>
              <p14:nvPr/>
            </p14:nvContentPartPr>
            <p14:xfrm>
              <a:off x="3473990" y="2570270"/>
              <a:ext cx="54720" cy="18108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3472910" y="2568470"/>
                <a:ext cx="5688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162" name="Ink 161"/>
              <p14:cNvContentPartPr/>
              <p14:nvPr/>
            </p14:nvContentPartPr>
            <p14:xfrm>
              <a:off x="3398030" y="2546870"/>
              <a:ext cx="203760" cy="12168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3396950" y="2544710"/>
                <a:ext cx="20592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163" name="Ink 162"/>
              <p14:cNvContentPartPr/>
              <p14:nvPr/>
            </p14:nvContentPartPr>
            <p14:xfrm>
              <a:off x="3644630" y="2539670"/>
              <a:ext cx="91800" cy="23796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3643550" y="2537870"/>
                <a:ext cx="9396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164" name="Ink 163"/>
              <p14:cNvContentPartPr/>
              <p14:nvPr/>
            </p14:nvContentPartPr>
            <p14:xfrm>
              <a:off x="3747230" y="2640470"/>
              <a:ext cx="101880" cy="20160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3745790" y="2637950"/>
                <a:ext cx="10404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165" name="Ink 164"/>
              <p14:cNvContentPartPr/>
              <p14:nvPr/>
            </p14:nvContentPartPr>
            <p14:xfrm>
              <a:off x="3887630" y="2768990"/>
              <a:ext cx="41760" cy="4428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3886550" y="2767190"/>
                <a:ext cx="428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166" name="Ink 165"/>
              <p14:cNvContentPartPr/>
              <p14:nvPr/>
            </p14:nvContentPartPr>
            <p14:xfrm>
              <a:off x="3896990" y="2714630"/>
              <a:ext cx="14760" cy="540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3895910" y="2712830"/>
                <a:ext cx="1656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167" name="Ink 166"/>
              <p14:cNvContentPartPr/>
              <p14:nvPr/>
            </p14:nvContentPartPr>
            <p14:xfrm>
              <a:off x="3973670" y="2744510"/>
              <a:ext cx="44640" cy="9252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3973310" y="2742710"/>
                <a:ext cx="4608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168" name="Ink 167"/>
              <p14:cNvContentPartPr/>
              <p14:nvPr/>
            </p14:nvContentPartPr>
            <p14:xfrm>
              <a:off x="4119830" y="2601590"/>
              <a:ext cx="71640" cy="12132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4119470" y="2599790"/>
                <a:ext cx="7308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69" name="Ink 168"/>
              <p14:cNvContentPartPr/>
              <p14:nvPr/>
            </p14:nvContentPartPr>
            <p14:xfrm>
              <a:off x="4096430" y="2618510"/>
              <a:ext cx="101880" cy="11124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4095350" y="2617430"/>
                <a:ext cx="103680" cy="1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170" name="Ink 169"/>
              <p14:cNvContentPartPr/>
              <p14:nvPr/>
            </p14:nvContentPartPr>
            <p14:xfrm>
              <a:off x="4226030" y="2756030"/>
              <a:ext cx="32760" cy="4644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4224950" y="2754590"/>
                <a:ext cx="3420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171" name="Ink 170"/>
              <p14:cNvContentPartPr/>
              <p14:nvPr/>
            </p14:nvContentPartPr>
            <p14:xfrm>
              <a:off x="4258430" y="2709590"/>
              <a:ext cx="3600" cy="1836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4257350" y="2707790"/>
                <a:ext cx="540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172" name="Ink 171"/>
              <p14:cNvContentPartPr/>
              <p14:nvPr/>
            </p14:nvContentPartPr>
            <p14:xfrm>
              <a:off x="4250150" y="2757830"/>
              <a:ext cx="76680" cy="15876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4249430" y="2756750"/>
                <a:ext cx="7848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173" name="Ink 172"/>
              <p14:cNvContentPartPr/>
              <p14:nvPr/>
            </p14:nvContentPartPr>
            <p14:xfrm>
              <a:off x="4335830" y="2680070"/>
              <a:ext cx="8640" cy="1836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334750" y="2677910"/>
                <a:ext cx="972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174" name="Ink 173"/>
              <p14:cNvContentPartPr/>
              <p14:nvPr/>
            </p14:nvContentPartPr>
            <p14:xfrm>
              <a:off x="4403870" y="2560190"/>
              <a:ext cx="39240" cy="23148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4402430" y="2558390"/>
                <a:ext cx="4212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175" name="Ink 174"/>
              <p14:cNvContentPartPr/>
              <p14:nvPr/>
            </p14:nvContentPartPr>
            <p14:xfrm>
              <a:off x="4465790" y="2531750"/>
              <a:ext cx="79920" cy="29016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4464710" y="2529950"/>
                <a:ext cx="8208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176" name="Ink 175"/>
              <p14:cNvContentPartPr/>
              <p14:nvPr/>
            </p14:nvContentPartPr>
            <p14:xfrm>
              <a:off x="3179370" y="2611440"/>
              <a:ext cx="142200" cy="12132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3178290" y="2609640"/>
                <a:ext cx="14436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177" name="Ink 176"/>
              <p14:cNvContentPartPr/>
              <p14:nvPr/>
            </p14:nvContentPartPr>
            <p14:xfrm>
              <a:off x="3346380" y="2540520"/>
              <a:ext cx="7200" cy="6516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3346020" y="2538720"/>
                <a:ext cx="864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178" name="Ink 177"/>
              <p14:cNvContentPartPr/>
              <p14:nvPr/>
            </p14:nvContentPartPr>
            <p14:xfrm>
              <a:off x="3296010" y="2512080"/>
              <a:ext cx="99720" cy="3708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3294930" y="2511720"/>
                <a:ext cx="101160" cy="3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2499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Rank-SVM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89310" y="510336"/>
              <a:ext cx="147600" cy="943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590" y="509256"/>
                <a:ext cx="14940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280830" y="557136"/>
              <a:ext cx="3960" cy="349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0110" y="555696"/>
                <a:ext cx="57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288750" y="513936"/>
              <a:ext cx="6840" cy="270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8030" y="512496"/>
                <a:ext cx="828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/>
              <p14:cNvContentPartPr/>
              <p14:nvPr/>
            </p14:nvContentPartPr>
            <p14:xfrm>
              <a:off x="345270" y="513216"/>
              <a:ext cx="73440" cy="1087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4190" y="512136"/>
                <a:ext cx="7560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1" name="Ink 20"/>
              <p14:cNvContentPartPr/>
              <p14:nvPr/>
            </p14:nvContentPartPr>
            <p14:xfrm>
              <a:off x="178230" y="680256"/>
              <a:ext cx="147600" cy="1170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7150" y="678456"/>
                <a:ext cx="14976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Ink 22"/>
              <p14:cNvContentPartPr/>
              <p14:nvPr/>
            </p14:nvContentPartPr>
            <p14:xfrm>
              <a:off x="632190" y="363816"/>
              <a:ext cx="64080" cy="14832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31470" y="362016"/>
                <a:ext cx="6552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4" name="Ink 23"/>
              <p14:cNvContentPartPr/>
              <p14:nvPr/>
            </p14:nvContentPartPr>
            <p14:xfrm>
              <a:off x="611310" y="566136"/>
              <a:ext cx="111600" cy="100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10230" y="563976"/>
                <a:ext cx="11340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5" name="Ink 24"/>
              <p14:cNvContentPartPr/>
              <p14:nvPr/>
            </p14:nvContentPartPr>
            <p14:xfrm>
              <a:off x="632190" y="623376"/>
              <a:ext cx="100800" cy="1008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31110" y="621216"/>
                <a:ext cx="1022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6" name="Ink 25"/>
              <p14:cNvContentPartPr/>
              <p14:nvPr/>
            </p14:nvContentPartPr>
            <p14:xfrm>
              <a:off x="865110" y="436536"/>
              <a:ext cx="15120" cy="19764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64030" y="434736"/>
                <a:ext cx="1656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7" name="Ink 26"/>
              <p14:cNvContentPartPr/>
              <p14:nvPr/>
            </p14:nvContentPartPr>
            <p14:xfrm>
              <a:off x="923430" y="435816"/>
              <a:ext cx="29160" cy="1954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23430" y="434376"/>
                <a:ext cx="2988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8" name="Ink 27"/>
              <p14:cNvContentPartPr/>
              <p14:nvPr/>
            </p14:nvContentPartPr>
            <p14:xfrm>
              <a:off x="1007670" y="531936"/>
              <a:ext cx="149400" cy="925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06590" y="530856"/>
                <a:ext cx="15156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9" name="Ink 28"/>
              <p14:cNvContentPartPr/>
              <p14:nvPr/>
            </p14:nvContentPartPr>
            <p14:xfrm>
              <a:off x="1215030" y="436896"/>
              <a:ext cx="25560" cy="2332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213950" y="435096"/>
                <a:ext cx="273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0" name="Ink 29"/>
              <p14:cNvContentPartPr/>
              <p14:nvPr/>
            </p14:nvContentPartPr>
            <p14:xfrm>
              <a:off x="1271910" y="451656"/>
              <a:ext cx="8280" cy="2030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270830" y="449496"/>
                <a:ext cx="1044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1" name="Ink 30"/>
              <p14:cNvContentPartPr/>
              <p14:nvPr/>
            </p14:nvContentPartPr>
            <p14:xfrm>
              <a:off x="1322670" y="364536"/>
              <a:ext cx="111600" cy="10260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321950" y="362376"/>
                <a:ext cx="11268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2" name="Ink 31"/>
              <p14:cNvContentPartPr/>
              <p14:nvPr/>
            </p14:nvContentPartPr>
            <p14:xfrm>
              <a:off x="1500150" y="557496"/>
              <a:ext cx="84240" cy="82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499430" y="555336"/>
                <a:ext cx="8604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3" name="Ink 32"/>
              <p14:cNvContentPartPr/>
              <p14:nvPr/>
            </p14:nvContentPartPr>
            <p14:xfrm>
              <a:off x="1535430" y="513576"/>
              <a:ext cx="18720" cy="8892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533990" y="512136"/>
                <a:ext cx="2088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6" name="Ink 135"/>
              <p14:cNvContentPartPr/>
              <p14:nvPr/>
            </p14:nvContentPartPr>
            <p14:xfrm>
              <a:off x="535168" y="1033818"/>
              <a:ext cx="101160" cy="1537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34088" y="1031658"/>
                <a:ext cx="10260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6" name="Ink 65"/>
              <p14:cNvContentPartPr/>
              <p14:nvPr/>
            </p14:nvContentPartPr>
            <p14:xfrm>
              <a:off x="1269570" y="1054340"/>
              <a:ext cx="360" cy="36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68850" y="1052900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8" name="Ink 67"/>
              <p14:cNvContentPartPr/>
              <p14:nvPr/>
            </p14:nvContentPartPr>
            <p14:xfrm>
              <a:off x="1729660" y="1357380"/>
              <a:ext cx="360" cy="3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728940" y="1355580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04" name="Ink 103"/>
              <p14:cNvContentPartPr/>
              <p14:nvPr/>
            </p14:nvContentPartPr>
            <p14:xfrm>
              <a:off x="706010" y="951690"/>
              <a:ext cx="201960" cy="2552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04570" y="949530"/>
                <a:ext cx="20448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05" name="Ink 104"/>
              <p14:cNvContentPartPr/>
              <p14:nvPr/>
            </p14:nvContentPartPr>
            <p14:xfrm>
              <a:off x="689090" y="1327890"/>
              <a:ext cx="42840" cy="6912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88010" y="1326090"/>
                <a:ext cx="4428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06" name="Ink 105"/>
              <p14:cNvContentPartPr/>
              <p14:nvPr/>
            </p14:nvContentPartPr>
            <p14:xfrm>
              <a:off x="713210" y="1255170"/>
              <a:ext cx="23040" cy="720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12130" y="1253370"/>
                <a:ext cx="2448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07" name="Ink 106"/>
              <p14:cNvContentPartPr/>
              <p14:nvPr/>
            </p14:nvContentPartPr>
            <p14:xfrm>
              <a:off x="774770" y="1303410"/>
              <a:ext cx="33480" cy="468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73690" y="1301250"/>
                <a:ext cx="3492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08" name="Ink 107"/>
              <p14:cNvContentPartPr/>
              <p14:nvPr/>
            </p14:nvContentPartPr>
            <p14:xfrm>
              <a:off x="765770" y="1339770"/>
              <a:ext cx="64440" cy="972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65050" y="1339410"/>
                <a:ext cx="6516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9" name="Ink 108"/>
              <p14:cNvContentPartPr/>
              <p14:nvPr/>
            </p14:nvContentPartPr>
            <p14:xfrm>
              <a:off x="858650" y="1298370"/>
              <a:ext cx="18000" cy="7884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57930" y="1296570"/>
                <a:ext cx="1944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10" name="Ink 109"/>
              <p14:cNvContentPartPr/>
              <p14:nvPr/>
            </p14:nvContentPartPr>
            <p14:xfrm>
              <a:off x="781610" y="732090"/>
              <a:ext cx="170280" cy="17064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80530" y="731730"/>
                <a:ext cx="17172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11" name="Ink 110"/>
              <p14:cNvContentPartPr/>
              <p14:nvPr/>
            </p14:nvContentPartPr>
            <p14:xfrm>
              <a:off x="1044210" y="922940"/>
              <a:ext cx="309600" cy="27252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43130" y="920420"/>
                <a:ext cx="31176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12" name="Ink 111"/>
              <p14:cNvContentPartPr/>
              <p14:nvPr/>
            </p14:nvContentPartPr>
            <p14:xfrm>
              <a:off x="988410" y="1323620"/>
              <a:ext cx="61560" cy="11880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87330" y="1321820"/>
                <a:ext cx="6372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13" name="Ink 112"/>
              <p14:cNvContentPartPr/>
              <p14:nvPr/>
            </p14:nvContentPartPr>
            <p14:xfrm>
              <a:off x="1062930" y="1256300"/>
              <a:ext cx="6120" cy="1512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61850" y="1254140"/>
                <a:ext cx="75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14" name="Ink 113"/>
              <p14:cNvContentPartPr/>
              <p14:nvPr/>
            </p14:nvContentPartPr>
            <p14:xfrm>
              <a:off x="982290" y="1216340"/>
              <a:ext cx="37800" cy="16884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81210" y="1214540"/>
                <a:ext cx="3888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15" name="Ink 114"/>
              <p14:cNvContentPartPr/>
              <p14:nvPr/>
            </p14:nvContentPartPr>
            <p14:xfrm>
              <a:off x="1131690" y="1350620"/>
              <a:ext cx="39960" cy="5652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31330" y="1348820"/>
                <a:ext cx="4104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16" name="Ink 115"/>
              <p14:cNvContentPartPr/>
              <p14:nvPr/>
            </p14:nvContentPartPr>
            <p14:xfrm>
              <a:off x="1253010" y="1242980"/>
              <a:ext cx="99000" cy="10008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251570" y="1240820"/>
                <a:ext cx="10080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17" name="Ink 116"/>
              <p14:cNvContentPartPr/>
              <p14:nvPr/>
            </p14:nvContentPartPr>
            <p14:xfrm>
              <a:off x="1379010" y="1227140"/>
              <a:ext cx="60840" cy="17460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378650" y="1225340"/>
                <a:ext cx="6264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18" name="Ink 117"/>
              <p14:cNvContentPartPr/>
              <p14:nvPr/>
            </p14:nvContentPartPr>
            <p14:xfrm>
              <a:off x="908780" y="1441100"/>
              <a:ext cx="113400" cy="19152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08060" y="1438940"/>
                <a:ext cx="11520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19" name="Ink 118"/>
              <p14:cNvContentPartPr/>
              <p14:nvPr/>
            </p14:nvContentPartPr>
            <p14:xfrm>
              <a:off x="1054580" y="1568180"/>
              <a:ext cx="41760" cy="5940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053500" y="1566020"/>
                <a:ext cx="4320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0" name="Ink 119"/>
              <p14:cNvContentPartPr/>
              <p14:nvPr/>
            </p14:nvContentPartPr>
            <p14:xfrm>
              <a:off x="1068980" y="1513460"/>
              <a:ext cx="7200" cy="1656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067900" y="1511300"/>
                <a:ext cx="864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1" name="Ink 120"/>
              <p14:cNvContentPartPr/>
              <p14:nvPr/>
            </p14:nvContentPartPr>
            <p14:xfrm>
              <a:off x="1099450" y="1571220"/>
              <a:ext cx="68760" cy="1490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099090" y="1569780"/>
                <a:ext cx="6948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2" name="Ink 121"/>
              <p14:cNvContentPartPr/>
              <p14:nvPr/>
            </p14:nvContentPartPr>
            <p14:xfrm>
              <a:off x="1147560" y="1534010"/>
              <a:ext cx="7200" cy="720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146840" y="1531490"/>
                <a:ext cx="93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23" name="Ink 122"/>
              <p14:cNvContentPartPr/>
              <p14:nvPr/>
            </p14:nvContentPartPr>
            <p14:xfrm>
              <a:off x="1258700" y="1440020"/>
              <a:ext cx="95400" cy="12132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257620" y="1437860"/>
                <a:ext cx="9792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4" name="Ink 123"/>
              <p14:cNvContentPartPr/>
              <p14:nvPr/>
            </p14:nvContentPartPr>
            <p14:xfrm>
              <a:off x="1245380" y="1546940"/>
              <a:ext cx="91440" cy="3420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244660" y="1544780"/>
                <a:ext cx="9252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25" name="Ink 124"/>
              <p14:cNvContentPartPr/>
              <p14:nvPr/>
            </p14:nvContentPartPr>
            <p14:xfrm>
              <a:off x="1413500" y="1440740"/>
              <a:ext cx="77760" cy="20592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413140" y="1438220"/>
                <a:ext cx="7956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26" name="Ink 125"/>
              <p14:cNvContentPartPr/>
              <p14:nvPr/>
            </p14:nvContentPartPr>
            <p14:xfrm>
              <a:off x="1568300" y="1586180"/>
              <a:ext cx="44280" cy="4824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567220" y="1584020"/>
                <a:ext cx="457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27" name="Ink 126"/>
              <p14:cNvContentPartPr/>
              <p14:nvPr/>
            </p14:nvContentPartPr>
            <p14:xfrm>
              <a:off x="1580180" y="1517060"/>
              <a:ext cx="21600" cy="2016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579100" y="1514900"/>
                <a:ext cx="2340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28" name="Ink 127"/>
              <p14:cNvContentPartPr/>
              <p14:nvPr/>
            </p14:nvContentPartPr>
            <p14:xfrm>
              <a:off x="1661900" y="1500860"/>
              <a:ext cx="78480" cy="11988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660460" y="1498700"/>
                <a:ext cx="81000" cy="1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9" name="Ink 128"/>
              <p14:cNvContentPartPr/>
              <p14:nvPr/>
            </p14:nvContentPartPr>
            <p14:xfrm>
              <a:off x="1414800" y="938940"/>
              <a:ext cx="151920" cy="19980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413360" y="936780"/>
                <a:ext cx="15480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30" name="Ink 129"/>
              <p14:cNvContentPartPr/>
              <p14:nvPr/>
            </p14:nvContentPartPr>
            <p14:xfrm>
              <a:off x="1612370" y="916620"/>
              <a:ext cx="80640" cy="26352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611290" y="915180"/>
                <a:ext cx="8244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31" name="Ink 130"/>
              <p14:cNvContentPartPr/>
              <p14:nvPr/>
            </p14:nvContentPartPr>
            <p14:xfrm>
              <a:off x="1692870" y="988520"/>
              <a:ext cx="143640" cy="14400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691790" y="986720"/>
                <a:ext cx="145800" cy="1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34" name="Ink 133"/>
              <p14:cNvContentPartPr/>
              <p14:nvPr/>
            </p14:nvContentPartPr>
            <p14:xfrm>
              <a:off x="1889790" y="937760"/>
              <a:ext cx="19440" cy="6984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888710" y="936320"/>
                <a:ext cx="2160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35" name="Ink 134"/>
              <p14:cNvContentPartPr/>
              <p14:nvPr/>
            </p14:nvContentPartPr>
            <p14:xfrm>
              <a:off x="1831830" y="930920"/>
              <a:ext cx="114840" cy="1296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831110" y="928760"/>
                <a:ext cx="1162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40" name="Ink 139"/>
              <p14:cNvContentPartPr/>
              <p14:nvPr/>
            </p14:nvContentPartPr>
            <p14:xfrm>
              <a:off x="2031090" y="970308"/>
              <a:ext cx="21960" cy="1720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030010" y="968508"/>
                <a:ext cx="24120" cy="1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41" name="Ink 140"/>
              <p14:cNvContentPartPr/>
              <p14:nvPr/>
            </p14:nvContentPartPr>
            <p14:xfrm>
              <a:off x="1956930" y="957708"/>
              <a:ext cx="189000" cy="9828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955850" y="955548"/>
                <a:ext cx="19116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42" name="Ink 141"/>
              <p14:cNvContentPartPr/>
              <p14:nvPr/>
            </p14:nvContentPartPr>
            <p14:xfrm>
              <a:off x="2199570" y="948348"/>
              <a:ext cx="68400" cy="26820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198490" y="946908"/>
                <a:ext cx="70200" cy="27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47" name="Ink 146"/>
              <p14:cNvContentPartPr/>
              <p14:nvPr/>
            </p14:nvContentPartPr>
            <p14:xfrm>
              <a:off x="2315130" y="1021788"/>
              <a:ext cx="88200" cy="2260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314050" y="1019628"/>
                <a:ext cx="9036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48" name="Ink 147"/>
              <p14:cNvContentPartPr/>
              <p14:nvPr/>
            </p14:nvContentPartPr>
            <p14:xfrm>
              <a:off x="2438610" y="1179468"/>
              <a:ext cx="31320" cy="4860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437530" y="1178028"/>
                <a:ext cx="3276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49" name="Ink 148"/>
              <p14:cNvContentPartPr/>
              <p14:nvPr/>
            </p14:nvContentPartPr>
            <p14:xfrm>
              <a:off x="2445090" y="1122228"/>
              <a:ext cx="5400" cy="1440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444370" y="1120428"/>
                <a:ext cx="68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50" name="Ink 149"/>
              <p14:cNvContentPartPr/>
              <p14:nvPr/>
            </p14:nvContentPartPr>
            <p14:xfrm>
              <a:off x="2542290" y="1152468"/>
              <a:ext cx="27000" cy="5436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542290" y="1151028"/>
                <a:ext cx="2808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1" name="Ink 150"/>
              <p14:cNvContentPartPr/>
              <p14:nvPr/>
            </p14:nvContentPartPr>
            <p14:xfrm>
              <a:off x="2626170" y="1017468"/>
              <a:ext cx="93240" cy="1306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625450" y="1015668"/>
                <a:ext cx="94680" cy="1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52" name="Ink 151"/>
              <p14:cNvContentPartPr/>
              <p14:nvPr/>
            </p14:nvContentPartPr>
            <p14:xfrm>
              <a:off x="2641290" y="1036908"/>
              <a:ext cx="85680" cy="11304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640930" y="1035468"/>
                <a:ext cx="8676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53" name="Ink 152"/>
              <p14:cNvContentPartPr/>
              <p14:nvPr/>
            </p14:nvContentPartPr>
            <p14:xfrm>
              <a:off x="2745690" y="1171908"/>
              <a:ext cx="27000" cy="4644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744970" y="1170468"/>
                <a:ext cx="2808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4" name="Ink 153"/>
              <p14:cNvContentPartPr/>
              <p14:nvPr/>
            </p14:nvContentPartPr>
            <p14:xfrm>
              <a:off x="2766210" y="1119708"/>
              <a:ext cx="7560" cy="612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765490" y="1117908"/>
                <a:ext cx="864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57" name="Ink 156"/>
              <p14:cNvContentPartPr/>
              <p14:nvPr/>
            </p14:nvContentPartPr>
            <p14:xfrm>
              <a:off x="2865570" y="935028"/>
              <a:ext cx="81360" cy="26136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864850" y="933228"/>
                <a:ext cx="83160" cy="26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58" name="Ink 157"/>
              <p14:cNvContentPartPr/>
              <p14:nvPr/>
            </p14:nvContentPartPr>
            <p14:xfrm>
              <a:off x="3009210" y="1076868"/>
              <a:ext cx="118080" cy="1044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008130" y="1074708"/>
                <a:ext cx="1202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59" name="Ink 158"/>
              <p14:cNvContentPartPr/>
              <p14:nvPr/>
            </p14:nvContentPartPr>
            <p14:xfrm>
              <a:off x="2787090" y="1115388"/>
              <a:ext cx="48960" cy="1461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786010" y="1114308"/>
                <a:ext cx="5040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60" name="Ink 159"/>
              <p14:cNvContentPartPr/>
              <p14:nvPr/>
            </p14:nvContentPartPr>
            <p14:xfrm>
              <a:off x="2787090" y="1115388"/>
              <a:ext cx="82800" cy="1461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786010" y="1114308"/>
                <a:ext cx="8460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61" name="Ink 160"/>
              <p14:cNvContentPartPr/>
              <p14:nvPr/>
            </p14:nvContentPartPr>
            <p14:xfrm>
              <a:off x="3456290" y="977950"/>
              <a:ext cx="54720" cy="18108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455210" y="976150"/>
                <a:ext cx="5688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62" name="Ink 161"/>
              <p14:cNvContentPartPr/>
              <p14:nvPr/>
            </p14:nvContentPartPr>
            <p14:xfrm>
              <a:off x="3380330" y="954550"/>
              <a:ext cx="203760" cy="12168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379250" y="952390"/>
                <a:ext cx="20592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63" name="Ink 162"/>
              <p14:cNvContentPartPr/>
              <p14:nvPr/>
            </p14:nvContentPartPr>
            <p14:xfrm>
              <a:off x="3626930" y="947350"/>
              <a:ext cx="91800" cy="23796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625850" y="945550"/>
                <a:ext cx="9396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64" name="Ink 163"/>
              <p14:cNvContentPartPr/>
              <p14:nvPr/>
            </p14:nvContentPartPr>
            <p14:xfrm>
              <a:off x="3729530" y="1048150"/>
              <a:ext cx="101880" cy="20160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3728090" y="1045630"/>
                <a:ext cx="10404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65" name="Ink 164"/>
              <p14:cNvContentPartPr/>
              <p14:nvPr/>
            </p14:nvContentPartPr>
            <p14:xfrm>
              <a:off x="3869930" y="1176670"/>
              <a:ext cx="41760" cy="4428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3868850" y="1174870"/>
                <a:ext cx="428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66" name="Ink 165"/>
              <p14:cNvContentPartPr/>
              <p14:nvPr/>
            </p14:nvContentPartPr>
            <p14:xfrm>
              <a:off x="3879290" y="1122310"/>
              <a:ext cx="14760" cy="540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3878210" y="1120510"/>
                <a:ext cx="1656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67" name="Ink 166"/>
              <p14:cNvContentPartPr/>
              <p14:nvPr/>
            </p14:nvContentPartPr>
            <p14:xfrm>
              <a:off x="3955970" y="1152190"/>
              <a:ext cx="44640" cy="9252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3955610" y="1150390"/>
                <a:ext cx="4608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68" name="Ink 167"/>
              <p14:cNvContentPartPr/>
              <p14:nvPr/>
            </p14:nvContentPartPr>
            <p14:xfrm>
              <a:off x="4102130" y="1009270"/>
              <a:ext cx="71640" cy="12132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4101770" y="1007470"/>
                <a:ext cx="7308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69" name="Ink 168"/>
              <p14:cNvContentPartPr/>
              <p14:nvPr/>
            </p14:nvContentPartPr>
            <p14:xfrm>
              <a:off x="4078730" y="1026190"/>
              <a:ext cx="101880" cy="11124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4077650" y="1025110"/>
                <a:ext cx="103680" cy="1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70" name="Ink 169"/>
              <p14:cNvContentPartPr/>
              <p14:nvPr/>
            </p14:nvContentPartPr>
            <p14:xfrm>
              <a:off x="4208330" y="1163710"/>
              <a:ext cx="32760" cy="4644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4207250" y="1162270"/>
                <a:ext cx="3420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71" name="Ink 170"/>
              <p14:cNvContentPartPr/>
              <p14:nvPr/>
            </p14:nvContentPartPr>
            <p14:xfrm>
              <a:off x="4240730" y="1117270"/>
              <a:ext cx="3600" cy="1836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4239650" y="1115470"/>
                <a:ext cx="540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72" name="Ink 171"/>
              <p14:cNvContentPartPr/>
              <p14:nvPr/>
            </p14:nvContentPartPr>
            <p14:xfrm>
              <a:off x="4232450" y="1165510"/>
              <a:ext cx="76680" cy="15876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4231730" y="1164430"/>
                <a:ext cx="7848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73" name="Ink 172"/>
              <p14:cNvContentPartPr/>
              <p14:nvPr/>
            </p14:nvContentPartPr>
            <p14:xfrm>
              <a:off x="4318130" y="1087750"/>
              <a:ext cx="8640" cy="1836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4317050" y="1085590"/>
                <a:ext cx="972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74" name="Ink 173"/>
              <p14:cNvContentPartPr/>
              <p14:nvPr/>
            </p14:nvContentPartPr>
            <p14:xfrm>
              <a:off x="4386170" y="967870"/>
              <a:ext cx="39240" cy="23148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4384730" y="966070"/>
                <a:ext cx="4212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75" name="Ink 174"/>
              <p14:cNvContentPartPr/>
              <p14:nvPr/>
            </p14:nvContentPartPr>
            <p14:xfrm>
              <a:off x="4448090" y="939430"/>
              <a:ext cx="79920" cy="29016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4447010" y="937630"/>
                <a:ext cx="8208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76" name="Ink 175"/>
              <p14:cNvContentPartPr/>
              <p14:nvPr/>
            </p14:nvContentPartPr>
            <p14:xfrm>
              <a:off x="3161670" y="1019120"/>
              <a:ext cx="142200" cy="12132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3160590" y="1017320"/>
                <a:ext cx="14436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77" name="Ink 176"/>
              <p14:cNvContentPartPr/>
              <p14:nvPr/>
            </p14:nvContentPartPr>
            <p14:xfrm>
              <a:off x="3328680" y="948200"/>
              <a:ext cx="7200" cy="6516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3328320" y="946400"/>
                <a:ext cx="864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78" name="Ink 177"/>
              <p14:cNvContentPartPr/>
              <p14:nvPr/>
            </p14:nvContentPartPr>
            <p14:xfrm>
              <a:off x="3278310" y="919760"/>
              <a:ext cx="99720" cy="3708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3277230" y="919400"/>
                <a:ext cx="10116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5" name="Ink 4"/>
              <p14:cNvContentPartPr/>
              <p14:nvPr/>
            </p14:nvContentPartPr>
            <p14:xfrm>
              <a:off x="2163530" y="401824"/>
              <a:ext cx="172080" cy="148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162450" y="400384"/>
                <a:ext cx="173520" cy="1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6" name="Ink 5"/>
              <p14:cNvContentPartPr/>
              <p14:nvPr/>
            </p14:nvContentPartPr>
            <p14:xfrm>
              <a:off x="2372330" y="440704"/>
              <a:ext cx="128520" cy="907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2370890" y="438544"/>
                <a:ext cx="12996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7" name="Ink 6"/>
              <p14:cNvContentPartPr/>
              <p14:nvPr/>
            </p14:nvContentPartPr>
            <p14:xfrm>
              <a:off x="2538650" y="432064"/>
              <a:ext cx="52560" cy="741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2537930" y="430264"/>
                <a:ext cx="5364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8" name="Ink 7"/>
              <p14:cNvContentPartPr/>
              <p14:nvPr/>
            </p14:nvContentPartPr>
            <p14:xfrm>
              <a:off x="2519570" y="426304"/>
              <a:ext cx="84240" cy="1148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2518490" y="425224"/>
                <a:ext cx="8568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9" name="Ink 8"/>
              <p14:cNvContentPartPr/>
              <p14:nvPr/>
            </p14:nvContentPartPr>
            <p14:xfrm>
              <a:off x="2671490" y="306064"/>
              <a:ext cx="99720" cy="3103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670410" y="304264"/>
                <a:ext cx="10116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0" name="Ink 9"/>
              <p14:cNvContentPartPr/>
              <p14:nvPr/>
            </p14:nvContentPartPr>
            <p14:xfrm>
              <a:off x="2770490" y="411904"/>
              <a:ext cx="101880" cy="1144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2769770" y="409744"/>
                <a:ext cx="103680" cy="1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1" name="Ink 10"/>
              <p14:cNvContentPartPr/>
              <p14:nvPr/>
            </p14:nvContentPartPr>
            <p14:xfrm>
              <a:off x="2866250" y="551584"/>
              <a:ext cx="70200" cy="964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2865890" y="550144"/>
                <a:ext cx="7128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2" name="Ink 11"/>
              <p14:cNvContentPartPr/>
              <p14:nvPr/>
            </p14:nvContentPartPr>
            <p14:xfrm>
              <a:off x="3021410" y="394264"/>
              <a:ext cx="87120" cy="1893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020330" y="392104"/>
                <a:ext cx="88920" cy="1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3" name="Ink 12"/>
              <p14:cNvContentPartPr/>
              <p14:nvPr/>
            </p14:nvContentPartPr>
            <p14:xfrm>
              <a:off x="3201050" y="494704"/>
              <a:ext cx="107640" cy="118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3200690" y="492904"/>
                <a:ext cx="1083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4" name="Ink 13"/>
              <p14:cNvContentPartPr/>
              <p14:nvPr/>
            </p14:nvContentPartPr>
            <p14:xfrm>
              <a:off x="3380330" y="380584"/>
              <a:ext cx="156600" cy="2296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3379250" y="378784"/>
                <a:ext cx="15876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5" name="Ink 14"/>
              <p14:cNvContentPartPr/>
              <p14:nvPr/>
            </p14:nvContentPartPr>
            <p14:xfrm>
              <a:off x="3560330" y="286624"/>
              <a:ext cx="131400" cy="41760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3559970" y="285544"/>
                <a:ext cx="132840" cy="419040"/>
              </a:xfrm>
              <a:prstGeom prst="rect">
                <a:avLst/>
              </a:prstGeom>
            </p:spPr>
          </p:pic>
        </mc:Fallback>
      </mc:AlternateContent>
      <p:sp>
        <p:nvSpPr>
          <p:cNvPr id="37" name="Left Brace 36"/>
          <p:cNvSpPr/>
          <p:nvPr/>
        </p:nvSpPr>
        <p:spPr>
          <a:xfrm rot="5400000">
            <a:off x="2940208" y="-529932"/>
            <a:ext cx="297694" cy="2718070"/>
          </a:xfrm>
          <a:prstGeom prst="leftBrace">
            <a:avLst>
              <a:gd name="adj1" fmla="val 27531"/>
              <a:gd name="adj2" fmla="val 36837"/>
            </a:avLst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/>
          <p:cNvSpPr/>
          <p:nvPr/>
        </p:nvSpPr>
        <p:spPr>
          <a:xfrm>
            <a:off x="1513360" y="553464"/>
            <a:ext cx="762000" cy="336550"/>
          </a:xfrm>
          <a:custGeom>
            <a:avLst/>
            <a:gdLst>
              <a:gd name="connsiteX0" fmla="*/ 762000 w 762000"/>
              <a:gd name="connsiteY0" fmla="*/ 0 h 336550"/>
              <a:gd name="connsiteX1" fmla="*/ 203200 w 762000"/>
              <a:gd name="connsiteY1" fmla="*/ 152400 h 336550"/>
              <a:gd name="connsiteX2" fmla="*/ 0 w 762000"/>
              <a:gd name="connsiteY2" fmla="*/ 33655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62000" h="336550">
                <a:moveTo>
                  <a:pt x="762000" y="0"/>
                </a:moveTo>
                <a:cubicBezTo>
                  <a:pt x="546100" y="48154"/>
                  <a:pt x="330200" y="96308"/>
                  <a:pt x="203200" y="152400"/>
                </a:cubicBezTo>
                <a:cubicBezTo>
                  <a:pt x="76200" y="208492"/>
                  <a:pt x="38100" y="272521"/>
                  <a:pt x="0" y="336550"/>
                </a:cubicBezTo>
              </a:path>
            </a:pathLst>
          </a:custGeom>
          <a:noFill/>
          <a:ln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66" name="Ink 265"/>
              <p14:cNvContentPartPr/>
              <p14:nvPr/>
            </p14:nvContentPartPr>
            <p14:xfrm>
              <a:off x="1941997" y="1714660"/>
              <a:ext cx="170280" cy="170640"/>
            </p14:xfrm>
          </p:contentPart>
        </mc:Choice>
        <mc:Fallback xmlns="">
          <p:pic>
            <p:nvPicPr>
              <p:cNvPr id="266" name="Ink 265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1940917" y="1714300"/>
                <a:ext cx="171720" cy="173160"/>
              </a:xfrm>
              <a:prstGeom prst="rect">
                <a:avLst/>
              </a:prstGeom>
            </p:spPr>
          </p:pic>
        </mc:Fallback>
      </mc:AlternateContent>
      <p:grpSp>
        <p:nvGrpSpPr>
          <p:cNvPr id="309" name="Group 308"/>
          <p:cNvGrpSpPr/>
          <p:nvPr/>
        </p:nvGrpSpPr>
        <p:grpSpPr>
          <a:xfrm>
            <a:off x="312142" y="1773446"/>
            <a:ext cx="3032958" cy="626144"/>
            <a:chOff x="312142" y="1773446"/>
            <a:chExt cx="3032958" cy="626144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90">
              <p14:nvContentPartPr>
                <p14:cNvPr id="44" name="Ink 43"/>
                <p14:cNvContentPartPr/>
                <p14:nvPr/>
              </p14:nvContentPartPr>
              <p14:xfrm>
                <a:off x="3324450" y="1773446"/>
                <a:ext cx="360" cy="360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3323730" y="1771646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2">
              <p14:nvContentPartPr>
                <p14:cNvPr id="156" name="Ink 155"/>
                <p14:cNvContentPartPr/>
                <p14:nvPr/>
              </p14:nvContentPartPr>
              <p14:xfrm>
                <a:off x="339980" y="2047330"/>
                <a:ext cx="149400" cy="10224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338540" y="2045170"/>
                  <a:ext cx="15120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4">
              <p14:nvContentPartPr>
                <p14:cNvPr id="179" name="Ink 178"/>
                <p14:cNvContentPartPr/>
                <p14:nvPr/>
              </p14:nvContentPartPr>
              <p14:xfrm>
                <a:off x="545900" y="2100970"/>
                <a:ext cx="6840" cy="3960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544820" y="2098810"/>
                  <a:ext cx="9360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6">
              <p14:nvContentPartPr>
                <p14:cNvPr id="180" name="Ink 179"/>
                <p14:cNvContentPartPr/>
                <p14:nvPr/>
              </p14:nvContentPartPr>
              <p14:xfrm>
                <a:off x="546980" y="2044810"/>
                <a:ext cx="16920" cy="20160"/>
              </p14:xfrm>
            </p:contentPart>
          </mc:Choice>
          <mc:Fallback xmlns="">
            <p:pic>
              <p:nvPicPr>
                <p:cNvPr id="180" name="Ink 179"/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545540" y="2043370"/>
                  <a:ext cx="19080" cy="2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8">
              <p14:nvContentPartPr>
                <p14:cNvPr id="181" name="Ink 180"/>
                <p14:cNvContentPartPr/>
                <p14:nvPr/>
              </p14:nvContentPartPr>
              <p14:xfrm>
                <a:off x="606380" y="2065690"/>
                <a:ext cx="88920" cy="73440"/>
              </p14:xfrm>
            </p:contentPart>
          </mc:Choice>
          <mc:Fallback xmlns="">
            <p:pic>
              <p:nvPicPr>
                <p:cNvPr id="181" name="Ink 180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605300" y="2063890"/>
                  <a:ext cx="9144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0">
              <p14:nvContentPartPr>
                <p14:cNvPr id="182" name="Ink 181"/>
                <p14:cNvContentPartPr/>
                <p14:nvPr/>
              </p14:nvContentPartPr>
              <p14:xfrm>
                <a:off x="312142" y="2241370"/>
                <a:ext cx="186480" cy="10152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311062" y="2239210"/>
                  <a:ext cx="18900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2">
              <p14:nvContentPartPr>
                <p14:cNvPr id="183" name="Ink 182"/>
                <p14:cNvContentPartPr/>
                <p14:nvPr/>
              </p14:nvContentPartPr>
              <p14:xfrm>
                <a:off x="845780" y="1908730"/>
                <a:ext cx="55440" cy="16092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845060" y="1906210"/>
                  <a:ext cx="57600" cy="16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4">
              <p14:nvContentPartPr>
                <p14:cNvPr id="184" name="Ink 183"/>
                <p14:cNvContentPartPr/>
                <p14:nvPr/>
              </p14:nvContentPartPr>
              <p14:xfrm>
                <a:off x="819140" y="2097730"/>
                <a:ext cx="108360" cy="1008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818060" y="2095210"/>
                  <a:ext cx="11052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6">
              <p14:nvContentPartPr>
                <p14:cNvPr id="185" name="Ink 184"/>
                <p14:cNvContentPartPr/>
                <p14:nvPr/>
              </p14:nvContentPartPr>
              <p14:xfrm>
                <a:off x="849740" y="2147410"/>
                <a:ext cx="151200" cy="93960"/>
              </p14:xfrm>
            </p:contentPart>
          </mc:Choice>
          <mc:Fallback xmlns="">
            <p:pic>
              <p:nvPicPr>
                <p:cNvPr id="185" name="Ink 184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848660" y="2145250"/>
                  <a:ext cx="152640" cy="9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8">
              <p14:nvContentPartPr>
                <p14:cNvPr id="186" name="Ink 185"/>
                <p14:cNvContentPartPr/>
                <p14:nvPr/>
              </p14:nvContentPartPr>
              <p14:xfrm>
                <a:off x="1018220" y="1989010"/>
                <a:ext cx="29880" cy="14724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1017140" y="1988290"/>
                  <a:ext cx="31320" cy="14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0">
              <p14:nvContentPartPr>
                <p14:cNvPr id="187" name="Ink 186"/>
                <p14:cNvContentPartPr/>
                <p14:nvPr/>
              </p14:nvContentPartPr>
              <p14:xfrm>
                <a:off x="1056020" y="2003050"/>
                <a:ext cx="33120" cy="14328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1054940" y="2001610"/>
                  <a:ext cx="3492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2">
              <p14:nvContentPartPr>
                <p14:cNvPr id="188" name="Ink 187"/>
                <p14:cNvContentPartPr/>
                <p14:nvPr/>
              </p14:nvContentPartPr>
              <p14:xfrm>
                <a:off x="1111100" y="2068570"/>
                <a:ext cx="134280" cy="7236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1110020" y="2066410"/>
                  <a:ext cx="136440" cy="7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4">
              <p14:nvContentPartPr>
                <p14:cNvPr id="189" name="Ink 188"/>
                <p14:cNvContentPartPr/>
                <p14:nvPr/>
              </p14:nvContentPartPr>
              <p14:xfrm>
                <a:off x="1269500" y="2016370"/>
                <a:ext cx="20520" cy="15084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1268420" y="2014210"/>
                  <a:ext cx="22680" cy="15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6">
              <p14:nvContentPartPr>
                <p14:cNvPr id="190" name="Ink 189"/>
                <p14:cNvContentPartPr/>
                <p14:nvPr/>
              </p14:nvContentPartPr>
              <p14:xfrm>
                <a:off x="1341500" y="2008810"/>
                <a:ext cx="24840" cy="12564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1340420" y="2007370"/>
                  <a:ext cx="26640" cy="12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8">
              <p14:nvContentPartPr>
                <p14:cNvPr id="191" name="Ink 190"/>
                <p14:cNvContentPartPr/>
                <p14:nvPr/>
              </p14:nvContentPartPr>
              <p14:xfrm>
                <a:off x="1413140" y="1928890"/>
                <a:ext cx="74880" cy="11988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1412060" y="1926730"/>
                  <a:ext cx="7632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0">
              <p14:nvContentPartPr>
                <p14:cNvPr id="192" name="Ink 191"/>
                <p14:cNvContentPartPr/>
                <p14:nvPr/>
              </p14:nvContentPartPr>
              <p14:xfrm>
                <a:off x="1509260" y="2082970"/>
                <a:ext cx="127800" cy="792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1508900" y="2080810"/>
                  <a:ext cx="12888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2">
              <p14:nvContentPartPr>
                <p14:cNvPr id="193" name="Ink 192"/>
                <p14:cNvContentPartPr/>
                <p14:nvPr/>
              </p14:nvContentPartPr>
              <p14:xfrm>
                <a:off x="1568660" y="2052730"/>
                <a:ext cx="14040" cy="7488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1567580" y="2051650"/>
                  <a:ext cx="1584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4">
              <p14:nvContentPartPr>
                <p14:cNvPr id="207" name="Ink 206"/>
                <p14:cNvContentPartPr/>
                <p14:nvPr/>
              </p14:nvContentPartPr>
              <p14:xfrm>
                <a:off x="547340" y="2319490"/>
                <a:ext cx="14040" cy="53280"/>
              </p14:xfrm>
            </p:contentPart>
          </mc:Choice>
          <mc:Fallback xmlns="">
            <p:pic>
              <p:nvPicPr>
                <p:cNvPr id="207" name="Ink 206"/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546980" y="2317690"/>
                  <a:ext cx="1548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6">
              <p14:nvContentPartPr>
                <p14:cNvPr id="208" name="Ink 207"/>
                <p14:cNvContentPartPr/>
                <p14:nvPr/>
              </p14:nvContentPartPr>
              <p14:xfrm>
                <a:off x="620060" y="2213650"/>
                <a:ext cx="75960" cy="145080"/>
              </p14:xfrm>
            </p:contentPart>
          </mc:Choice>
          <mc:Fallback xmlns="">
            <p:pic>
              <p:nvPicPr>
                <p:cNvPr id="208" name="Ink 207"/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619340" y="2211490"/>
                  <a:ext cx="77760" cy="14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8">
              <p14:nvContentPartPr>
                <p14:cNvPr id="258" name="Ink 257"/>
                <p14:cNvContentPartPr/>
                <p14:nvPr/>
              </p14:nvContentPartPr>
              <p14:xfrm>
                <a:off x="1695555" y="1990988"/>
                <a:ext cx="101160" cy="153720"/>
              </p14:xfrm>
            </p:contentPart>
          </mc:Choice>
          <mc:Fallback xmlns="">
            <p:pic>
              <p:nvPicPr>
                <p:cNvPr id="258" name="Ink 257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1694475" y="1988828"/>
                  <a:ext cx="102600" cy="15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0">
              <p14:nvContentPartPr>
                <p14:cNvPr id="259" name="Ink 258"/>
                <p14:cNvContentPartPr/>
                <p14:nvPr/>
              </p14:nvContentPartPr>
              <p14:xfrm>
                <a:off x="2429957" y="2011510"/>
                <a:ext cx="360" cy="360"/>
              </p14:xfrm>
            </p:contentPart>
          </mc:Choice>
          <mc:Fallback xmlns="">
            <p:pic>
              <p:nvPicPr>
                <p:cNvPr id="259" name="Ink 258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2429237" y="2010070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2">
              <p14:nvContentPartPr>
                <p14:cNvPr id="260" name="Ink 259"/>
                <p14:cNvContentPartPr/>
                <p14:nvPr/>
              </p14:nvContentPartPr>
              <p14:xfrm>
                <a:off x="1866397" y="1908860"/>
                <a:ext cx="201960" cy="255240"/>
              </p14:xfrm>
            </p:contentPart>
          </mc:Choice>
          <mc:Fallback xmlns="">
            <p:pic>
              <p:nvPicPr>
                <p:cNvPr id="260" name="Ink 259"/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1864957" y="1906700"/>
                  <a:ext cx="204480" cy="25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4">
              <p14:nvContentPartPr>
                <p14:cNvPr id="261" name="Ink 260"/>
                <p14:cNvContentPartPr/>
                <p14:nvPr/>
              </p14:nvContentPartPr>
              <p14:xfrm>
                <a:off x="1849477" y="2285060"/>
                <a:ext cx="42840" cy="69120"/>
              </p14:xfrm>
            </p:contentPart>
          </mc:Choice>
          <mc:Fallback xmlns="">
            <p:pic>
              <p:nvPicPr>
                <p:cNvPr id="261" name="Ink 260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1848397" y="2283260"/>
                  <a:ext cx="44280" cy="7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6">
              <p14:nvContentPartPr>
                <p14:cNvPr id="262" name="Ink 261"/>
                <p14:cNvContentPartPr/>
                <p14:nvPr/>
              </p14:nvContentPartPr>
              <p14:xfrm>
                <a:off x="1873597" y="2212340"/>
                <a:ext cx="23040" cy="7200"/>
              </p14:xfrm>
            </p:contentPart>
          </mc:Choice>
          <mc:Fallback xmlns="">
            <p:pic>
              <p:nvPicPr>
                <p:cNvPr id="262" name="Ink 261"/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1872517" y="2210540"/>
                  <a:ext cx="24480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8">
              <p14:nvContentPartPr>
                <p14:cNvPr id="263" name="Ink 262"/>
                <p14:cNvContentPartPr/>
                <p14:nvPr/>
              </p14:nvContentPartPr>
              <p14:xfrm>
                <a:off x="1935157" y="2260580"/>
                <a:ext cx="33480" cy="4680"/>
              </p14:xfrm>
            </p:contentPart>
          </mc:Choice>
          <mc:Fallback xmlns="">
            <p:pic>
              <p:nvPicPr>
                <p:cNvPr id="263" name="Ink 262"/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1934077" y="2258420"/>
                  <a:ext cx="3492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0">
              <p14:nvContentPartPr>
                <p14:cNvPr id="264" name="Ink 263"/>
                <p14:cNvContentPartPr/>
                <p14:nvPr/>
              </p14:nvContentPartPr>
              <p14:xfrm>
                <a:off x="1926157" y="2296940"/>
                <a:ext cx="64440" cy="9720"/>
              </p14:xfrm>
            </p:contentPart>
          </mc:Choice>
          <mc:Fallback xmlns="">
            <p:pic>
              <p:nvPicPr>
                <p:cNvPr id="264" name="Ink 263"/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1925437" y="2296580"/>
                  <a:ext cx="6516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2">
              <p14:nvContentPartPr>
                <p14:cNvPr id="265" name="Ink 264"/>
                <p14:cNvContentPartPr/>
                <p14:nvPr/>
              </p14:nvContentPartPr>
              <p14:xfrm>
                <a:off x="2019037" y="2255540"/>
                <a:ext cx="18000" cy="78840"/>
              </p14:xfrm>
            </p:contentPart>
          </mc:Choice>
          <mc:Fallback xmlns="">
            <p:pic>
              <p:nvPicPr>
                <p:cNvPr id="265" name="Ink 264"/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2018317" y="2253740"/>
                  <a:ext cx="1944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4">
              <p14:nvContentPartPr>
                <p14:cNvPr id="267" name="Ink 266"/>
                <p14:cNvContentPartPr/>
                <p14:nvPr/>
              </p14:nvContentPartPr>
              <p14:xfrm>
                <a:off x="2204597" y="1880110"/>
                <a:ext cx="309600" cy="272520"/>
              </p14:xfrm>
            </p:contentPart>
          </mc:Choice>
          <mc:Fallback xmlns="">
            <p:pic>
              <p:nvPicPr>
                <p:cNvPr id="267" name="Ink 266"/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2203517" y="1877590"/>
                  <a:ext cx="311760" cy="27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6">
              <p14:nvContentPartPr>
                <p14:cNvPr id="268" name="Ink 267"/>
                <p14:cNvContentPartPr/>
                <p14:nvPr/>
              </p14:nvContentPartPr>
              <p14:xfrm>
                <a:off x="2148797" y="2280790"/>
                <a:ext cx="61560" cy="118800"/>
              </p14:xfrm>
            </p:contentPart>
          </mc:Choice>
          <mc:Fallback xmlns="">
            <p:pic>
              <p:nvPicPr>
                <p:cNvPr id="268" name="Ink 267"/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2147717" y="2278990"/>
                  <a:ext cx="63720" cy="123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8">
              <p14:nvContentPartPr>
                <p14:cNvPr id="269" name="Ink 268"/>
                <p14:cNvContentPartPr/>
                <p14:nvPr/>
              </p14:nvContentPartPr>
              <p14:xfrm>
                <a:off x="2223317" y="2213470"/>
                <a:ext cx="6120" cy="15120"/>
              </p14:xfrm>
            </p:contentPart>
          </mc:Choice>
          <mc:Fallback xmlns="">
            <p:pic>
              <p:nvPicPr>
                <p:cNvPr id="269" name="Ink 268"/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2222237" y="2211310"/>
                  <a:ext cx="7560" cy="1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0">
              <p14:nvContentPartPr>
                <p14:cNvPr id="270" name="Ink 269"/>
                <p14:cNvContentPartPr/>
                <p14:nvPr/>
              </p14:nvContentPartPr>
              <p14:xfrm>
                <a:off x="2142677" y="2173510"/>
                <a:ext cx="37800" cy="168840"/>
              </p14:xfrm>
            </p:contentPart>
          </mc:Choice>
          <mc:Fallback xmlns="">
            <p:pic>
              <p:nvPicPr>
                <p:cNvPr id="270" name="Ink 269"/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2141597" y="2171710"/>
                  <a:ext cx="38880" cy="17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2">
              <p14:nvContentPartPr>
                <p14:cNvPr id="271" name="Ink 270"/>
                <p14:cNvContentPartPr/>
                <p14:nvPr/>
              </p14:nvContentPartPr>
              <p14:xfrm>
                <a:off x="2292077" y="2307790"/>
                <a:ext cx="39960" cy="56520"/>
              </p14:xfrm>
            </p:contentPart>
          </mc:Choice>
          <mc:Fallback xmlns="">
            <p:pic>
              <p:nvPicPr>
                <p:cNvPr id="271" name="Ink 270"/>
                <p:cNvPicPr/>
                <p:nvPr/>
              </p:nvPicPr>
              <p:blipFill>
                <a:blip r:embed="rId253"/>
                <a:stretch>
                  <a:fillRect/>
                </a:stretch>
              </p:blipFill>
              <p:spPr>
                <a:xfrm>
                  <a:off x="2291717" y="2305990"/>
                  <a:ext cx="41040" cy="5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4">
              <p14:nvContentPartPr>
                <p14:cNvPr id="272" name="Ink 271"/>
                <p14:cNvContentPartPr/>
                <p14:nvPr/>
              </p14:nvContentPartPr>
              <p14:xfrm>
                <a:off x="2413397" y="2200150"/>
                <a:ext cx="99000" cy="100080"/>
              </p14:xfrm>
            </p:contentPart>
          </mc:Choice>
          <mc:Fallback xmlns="">
            <p:pic>
              <p:nvPicPr>
                <p:cNvPr id="272" name="Ink 271"/>
                <p:cNvPicPr/>
                <p:nvPr/>
              </p:nvPicPr>
              <p:blipFill>
                <a:blip r:embed="rId255"/>
                <a:stretch>
                  <a:fillRect/>
                </a:stretch>
              </p:blipFill>
              <p:spPr>
                <a:xfrm>
                  <a:off x="2411957" y="2197990"/>
                  <a:ext cx="100800" cy="10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6">
              <p14:nvContentPartPr>
                <p14:cNvPr id="273" name="Ink 272"/>
                <p14:cNvContentPartPr/>
                <p14:nvPr/>
              </p14:nvContentPartPr>
              <p14:xfrm>
                <a:off x="2539397" y="2184310"/>
                <a:ext cx="60840" cy="174600"/>
              </p14:xfrm>
            </p:contentPart>
          </mc:Choice>
          <mc:Fallback xmlns="">
            <p:pic>
              <p:nvPicPr>
                <p:cNvPr id="273" name="Ink 272"/>
                <p:cNvPicPr/>
                <p:nvPr/>
              </p:nvPicPr>
              <p:blipFill>
                <a:blip r:embed="rId257"/>
                <a:stretch>
                  <a:fillRect/>
                </a:stretch>
              </p:blipFill>
              <p:spPr>
                <a:xfrm>
                  <a:off x="2539037" y="2182510"/>
                  <a:ext cx="62640" cy="17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8">
              <p14:nvContentPartPr>
                <p14:cNvPr id="39" name="Ink 38"/>
                <p14:cNvContentPartPr/>
                <p14:nvPr/>
              </p14:nvContentPartPr>
              <p14:xfrm>
                <a:off x="2681980" y="1928120"/>
                <a:ext cx="163080" cy="26604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259"/>
                <a:stretch>
                  <a:fillRect/>
                </a:stretch>
              </p:blipFill>
              <p:spPr>
                <a:xfrm>
                  <a:off x="2680900" y="1925960"/>
                  <a:ext cx="165240" cy="26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0">
              <p14:nvContentPartPr>
                <p14:cNvPr id="40" name="Ink 39"/>
                <p14:cNvContentPartPr/>
                <p14:nvPr/>
              </p14:nvContentPartPr>
              <p14:xfrm>
                <a:off x="2905540" y="2027480"/>
                <a:ext cx="30960" cy="112320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261"/>
                <a:stretch>
                  <a:fillRect/>
                </a:stretch>
              </p:blipFill>
              <p:spPr>
                <a:xfrm>
                  <a:off x="2904460" y="2025680"/>
                  <a:ext cx="32400" cy="11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2">
              <p14:nvContentPartPr>
                <p14:cNvPr id="41" name="Ink 40"/>
                <p14:cNvContentPartPr/>
                <p14:nvPr/>
              </p14:nvContentPartPr>
              <p14:xfrm>
                <a:off x="2975020" y="2137640"/>
                <a:ext cx="33480" cy="43200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263"/>
                <a:stretch>
                  <a:fillRect/>
                </a:stretch>
              </p:blipFill>
              <p:spPr>
                <a:xfrm>
                  <a:off x="2974660" y="2135840"/>
                  <a:ext cx="34920" cy="4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4">
              <p14:nvContentPartPr>
                <p14:cNvPr id="42" name="Ink 41"/>
                <p14:cNvContentPartPr/>
                <p14:nvPr/>
              </p14:nvContentPartPr>
              <p14:xfrm>
                <a:off x="3031540" y="2075360"/>
                <a:ext cx="65160" cy="15840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265"/>
                <a:stretch>
                  <a:fillRect/>
                </a:stretch>
              </p:blipFill>
              <p:spPr>
                <a:xfrm>
                  <a:off x="3031180" y="2073560"/>
                  <a:ext cx="66960" cy="162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6">
              <p14:nvContentPartPr>
                <p14:cNvPr id="43" name="Ink 42"/>
                <p14:cNvContentPartPr/>
                <p14:nvPr/>
              </p14:nvContentPartPr>
              <p14:xfrm>
                <a:off x="3075100" y="2017400"/>
                <a:ext cx="13320" cy="2880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267"/>
                <a:stretch>
                  <a:fillRect/>
                </a:stretch>
              </p:blipFill>
              <p:spPr>
                <a:xfrm>
                  <a:off x="3074020" y="2015240"/>
                  <a:ext cx="15120" cy="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8">
              <p14:nvContentPartPr>
                <p14:cNvPr id="45" name="Ink 44"/>
                <p14:cNvContentPartPr/>
                <p14:nvPr/>
              </p14:nvContentPartPr>
              <p14:xfrm>
                <a:off x="3158620" y="2155280"/>
                <a:ext cx="16920" cy="3924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269"/>
                <a:stretch>
                  <a:fillRect/>
                </a:stretch>
              </p:blipFill>
              <p:spPr>
                <a:xfrm>
                  <a:off x="3158260" y="2154200"/>
                  <a:ext cx="18360" cy="41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0">
              <p14:nvContentPartPr>
                <p14:cNvPr id="46" name="Ink 45"/>
                <p14:cNvContentPartPr/>
                <p14:nvPr/>
              </p14:nvContentPartPr>
              <p14:xfrm>
                <a:off x="3246820" y="2016320"/>
                <a:ext cx="98280" cy="13896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271"/>
                <a:stretch>
                  <a:fillRect/>
                </a:stretch>
              </p:blipFill>
              <p:spPr>
                <a:xfrm>
                  <a:off x="3245740" y="2014160"/>
                  <a:ext cx="99720" cy="1418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72">
            <p14:nvContentPartPr>
              <p14:cNvPr id="285" name="Ink 284"/>
              <p14:cNvContentPartPr/>
              <p14:nvPr/>
            </p14:nvContentPartPr>
            <p14:xfrm>
              <a:off x="5642980" y="3948440"/>
              <a:ext cx="360" cy="360"/>
            </p14:xfrm>
          </p:contentPart>
        </mc:Choice>
        <mc:Fallback xmlns="">
          <p:pic>
            <p:nvPicPr>
              <p:cNvPr id="285" name="Ink 284"/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5641900" y="3947000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310" name="Group 309"/>
          <p:cNvGrpSpPr/>
          <p:nvPr/>
        </p:nvGrpSpPr>
        <p:grpSpPr>
          <a:xfrm>
            <a:off x="140690" y="2424020"/>
            <a:ext cx="4354585" cy="415080"/>
            <a:chOff x="140690" y="2424020"/>
            <a:chExt cx="4354585" cy="415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74">
              <p14:nvContentPartPr>
                <p14:cNvPr id="209" name="Ink 208"/>
                <p14:cNvContentPartPr/>
                <p14:nvPr/>
              </p14:nvContentPartPr>
              <p14:xfrm>
                <a:off x="140690" y="2611975"/>
                <a:ext cx="64080" cy="117360"/>
              </p14:xfrm>
            </p:contentPart>
          </mc:Choice>
          <mc:Fallback xmlns="">
            <p:pic>
              <p:nvPicPr>
                <p:cNvPr id="209" name="Ink 208"/>
                <p:cNvPicPr/>
                <p:nvPr/>
              </p:nvPicPr>
              <p:blipFill>
                <a:blip r:embed="rId275"/>
                <a:stretch>
                  <a:fillRect/>
                </a:stretch>
              </p:blipFill>
              <p:spPr>
                <a:xfrm>
                  <a:off x="139610" y="2609815"/>
                  <a:ext cx="6588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6">
              <p14:nvContentPartPr>
                <p14:cNvPr id="210" name="Ink 209"/>
                <p14:cNvContentPartPr/>
                <p14:nvPr/>
              </p14:nvContentPartPr>
              <p14:xfrm>
                <a:off x="250850" y="2696935"/>
                <a:ext cx="7560" cy="17640"/>
              </p14:xfrm>
            </p:contentPart>
          </mc:Choice>
          <mc:Fallback xmlns="">
            <p:pic>
              <p:nvPicPr>
                <p:cNvPr id="210" name="Ink 209"/>
                <p:cNvPicPr/>
                <p:nvPr/>
              </p:nvPicPr>
              <p:blipFill>
                <a:blip r:embed="rId277"/>
                <a:stretch>
                  <a:fillRect/>
                </a:stretch>
              </p:blipFill>
              <p:spPr>
                <a:xfrm>
                  <a:off x="249770" y="2695495"/>
                  <a:ext cx="9720" cy="2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8">
              <p14:nvContentPartPr>
                <p14:cNvPr id="211" name="Ink 210"/>
                <p14:cNvContentPartPr/>
                <p14:nvPr/>
              </p14:nvContentPartPr>
              <p14:xfrm>
                <a:off x="314210" y="2552935"/>
                <a:ext cx="46800" cy="163800"/>
              </p14:xfrm>
            </p:contentPart>
          </mc:Choice>
          <mc:Fallback xmlns="">
            <p:pic>
              <p:nvPicPr>
                <p:cNvPr id="211" name="Ink 210"/>
                <p:cNvPicPr/>
                <p:nvPr/>
              </p:nvPicPr>
              <p:blipFill>
                <a:blip r:embed="rId279"/>
                <a:stretch>
                  <a:fillRect/>
                </a:stretch>
              </p:blipFill>
              <p:spPr>
                <a:xfrm>
                  <a:off x="313130" y="2551135"/>
                  <a:ext cx="48240" cy="16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0">
              <p14:nvContentPartPr>
                <p14:cNvPr id="212" name="Ink 211"/>
                <p14:cNvContentPartPr/>
                <p14:nvPr/>
              </p14:nvContentPartPr>
              <p14:xfrm>
                <a:off x="278930" y="2624575"/>
                <a:ext cx="74880" cy="14760"/>
              </p14:xfrm>
            </p:contentPart>
          </mc:Choice>
          <mc:Fallback xmlns="">
            <p:pic>
              <p:nvPicPr>
                <p:cNvPr id="212" name="Ink 211"/>
                <p:cNvPicPr/>
                <p:nvPr/>
              </p:nvPicPr>
              <p:blipFill>
                <a:blip r:embed="rId281"/>
                <a:stretch>
                  <a:fillRect/>
                </a:stretch>
              </p:blipFill>
              <p:spPr>
                <a:xfrm>
                  <a:off x="277850" y="2622415"/>
                  <a:ext cx="7632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2">
              <p14:nvContentPartPr>
                <p14:cNvPr id="213" name="Ink 212"/>
                <p14:cNvContentPartPr/>
                <p14:nvPr/>
              </p14:nvContentPartPr>
              <p14:xfrm>
                <a:off x="424730" y="2690455"/>
                <a:ext cx="5040" cy="18360"/>
              </p14:xfrm>
            </p:contentPart>
          </mc:Choice>
          <mc:Fallback xmlns="">
            <p:pic>
              <p:nvPicPr>
                <p:cNvPr id="213" name="Ink 212"/>
                <p:cNvPicPr/>
                <p:nvPr/>
              </p:nvPicPr>
              <p:blipFill>
                <a:blip r:embed="rId283"/>
                <a:stretch>
                  <a:fillRect/>
                </a:stretch>
              </p:blipFill>
              <p:spPr>
                <a:xfrm>
                  <a:off x="423650" y="2689015"/>
                  <a:ext cx="648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4">
              <p14:nvContentPartPr>
                <p14:cNvPr id="214" name="Ink 213"/>
                <p14:cNvContentPartPr/>
                <p14:nvPr/>
              </p14:nvContentPartPr>
              <p14:xfrm>
                <a:off x="479810" y="2614855"/>
                <a:ext cx="2880" cy="26280"/>
              </p14:xfrm>
            </p:contentPart>
          </mc:Choice>
          <mc:Fallback xmlns="">
            <p:pic>
              <p:nvPicPr>
                <p:cNvPr id="214" name="Ink 213"/>
                <p:cNvPicPr/>
                <p:nvPr/>
              </p:nvPicPr>
              <p:blipFill>
                <a:blip r:embed="rId285"/>
                <a:stretch>
                  <a:fillRect/>
                </a:stretch>
              </p:blipFill>
              <p:spPr>
                <a:xfrm>
                  <a:off x="479450" y="2613775"/>
                  <a:ext cx="396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6">
              <p14:nvContentPartPr>
                <p14:cNvPr id="215" name="Ink 214"/>
                <p14:cNvContentPartPr/>
                <p14:nvPr/>
              </p14:nvContentPartPr>
              <p14:xfrm>
                <a:off x="492050" y="2689735"/>
                <a:ext cx="4680" cy="10080"/>
              </p14:xfrm>
            </p:contentPart>
          </mc:Choice>
          <mc:Fallback xmlns="">
            <p:pic>
              <p:nvPicPr>
                <p:cNvPr id="215" name="Ink 214"/>
                <p:cNvPicPr/>
                <p:nvPr/>
              </p:nvPicPr>
              <p:blipFill>
                <a:blip r:embed="rId287"/>
                <a:stretch>
                  <a:fillRect/>
                </a:stretch>
              </p:blipFill>
              <p:spPr>
                <a:xfrm>
                  <a:off x="491330" y="2687935"/>
                  <a:ext cx="612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8">
              <p14:nvContentPartPr>
                <p14:cNvPr id="47" name="Ink 46"/>
                <p14:cNvContentPartPr/>
                <p14:nvPr/>
              </p14:nvContentPartPr>
              <p14:xfrm>
                <a:off x="767835" y="2531660"/>
                <a:ext cx="109080" cy="23652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289"/>
                <a:stretch>
                  <a:fillRect/>
                </a:stretch>
              </p:blipFill>
              <p:spPr>
                <a:xfrm>
                  <a:off x="766755" y="2529500"/>
                  <a:ext cx="111240" cy="24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0">
              <p14:nvContentPartPr>
                <p14:cNvPr id="48" name="Ink 47"/>
                <p14:cNvContentPartPr/>
                <p14:nvPr/>
              </p14:nvContentPartPr>
              <p14:xfrm>
                <a:off x="767835" y="2531660"/>
                <a:ext cx="109080" cy="27216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291"/>
                <a:stretch>
                  <a:fillRect/>
                </a:stretch>
              </p:blipFill>
              <p:spPr>
                <a:xfrm>
                  <a:off x="766755" y="2529500"/>
                  <a:ext cx="111240" cy="27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2">
              <p14:nvContentPartPr>
                <p14:cNvPr id="49" name="Ink 48"/>
                <p14:cNvContentPartPr/>
                <p14:nvPr/>
              </p14:nvContentPartPr>
              <p14:xfrm>
                <a:off x="931995" y="2687180"/>
                <a:ext cx="19080" cy="4824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293"/>
                <a:stretch>
                  <a:fillRect/>
                </a:stretch>
              </p:blipFill>
              <p:spPr>
                <a:xfrm>
                  <a:off x="930915" y="2685020"/>
                  <a:ext cx="20160" cy="5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4">
              <p14:nvContentPartPr>
                <p14:cNvPr id="50" name="Ink 49"/>
                <p14:cNvContentPartPr/>
                <p14:nvPr/>
              </p14:nvContentPartPr>
              <p14:xfrm>
                <a:off x="942075" y="2620220"/>
                <a:ext cx="9000" cy="19080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295"/>
                <a:stretch>
                  <a:fillRect/>
                </a:stretch>
              </p:blipFill>
              <p:spPr>
                <a:xfrm>
                  <a:off x="940995" y="2618060"/>
                  <a:ext cx="1044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6">
              <p14:nvContentPartPr>
                <p14:cNvPr id="51" name="Ink 50"/>
                <p14:cNvContentPartPr/>
                <p14:nvPr/>
              </p14:nvContentPartPr>
              <p14:xfrm>
                <a:off x="985995" y="2736140"/>
                <a:ext cx="23040" cy="3852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297"/>
                <a:stretch>
                  <a:fillRect/>
                </a:stretch>
              </p:blipFill>
              <p:spPr>
                <a:xfrm>
                  <a:off x="985635" y="2734700"/>
                  <a:ext cx="24480" cy="41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8">
              <p14:nvContentPartPr>
                <p14:cNvPr id="52" name="Ink 51"/>
                <p14:cNvContentPartPr/>
                <p14:nvPr/>
              </p14:nvContentPartPr>
              <p14:xfrm>
                <a:off x="1024155" y="2707700"/>
                <a:ext cx="73440" cy="13140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299"/>
                <a:stretch>
                  <a:fillRect/>
                </a:stretch>
              </p:blipFill>
              <p:spPr>
                <a:xfrm>
                  <a:off x="1023795" y="2705900"/>
                  <a:ext cx="74880" cy="13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0">
              <p14:nvContentPartPr>
                <p14:cNvPr id="53" name="Ink 52"/>
                <p14:cNvContentPartPr/>
                <p14:nvPr/>
              </p14:nvContentPartPr>
              <p14:xfrm>
                <a:off x="1084275" y="2605460"/>
                <a:ext cx="5760" cy="2124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301"/>
                <a:stretch>
                  <a:fillRect/>
                </a:stretch>
              </p:blipFill>
              <p:spPr>
                <a:xfrm>
                  <a:off x="1083195" y="2603660"/>
                  <a:ext cx="7560" cy="2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2">
              <p14:nvContentPartPr>
                <p14:cNvPr id="54" name="Ink 53"/>
                <p14:cNvContentPartPr/>
                <p14:nvPr/>
              </p14:nvContentPartPr>
              <p14:xfrm>
                <a:off x="1132515" y="2724620"/>
                <a:ext cx="37080" cy="67320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303"/>
                <a:stretch>
                  <a:fillRect/>
                </a:stretch>
              </p:blipFill>
              <p:spPr>
                <a:xfrm>
                  <a:off x="1132155" y="2723900"/>
                  <a:ext cx="38520" cy="6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4">
              <p14:nvContentPartPr>
                <p14:cNvPr id="55" name="Ink 54"/>
                <p14:cNvContentPartPr/>
                <p14:nvPr/>
              </p14:nvContentPartPr>
              <p14:xfrm>
                <a:off x="1230795" y="2610140"/>
                <a:ext cx="94680" cy="13644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305"/>
                <a:stretch>
                  <a:fillRect/>
                </a:stretch>
              </p:blipFill>
              <p:spPr>
                <a:xfrm>
                  <a:off x="1230075" y="2608340"/>
                  <a:ext cx="95760" cy="13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6">
              <p14:nvContentPartPr>
                <p14:cNvPr id="56" name="Ink 55"/>
                <p14:cNvContentPartPr/>
                <p14:nvPr/>
              </p14:nvContentPartPr>
              <p14:xfrm>
                <a:off x="1407195" y="2582060"/>
                <a:ext cx="69840" cy="8640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307"/>
                <a:stretch>
                  <a:fillRect/>
                </a:stretch>
              </p:blipFill>
              <p:spPr>
                <a:xfrm>
                  <a:off x="1406115" y="2580260"/>
                  <a:ext cx="72000" cy="9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8">
              <p14:nvContentPartPr>
                <p14:cNvPr id="60" name="Ink 59"/>
                <p14:cNvContentPartPr/>
                <p14:nvPr/>
              </p14:nvContentPartPr>
              <p14:xfrm>
                <a:off x="1424475" y="2655500"/>
                <a:ext cx="75600" cy="9108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309"/>
                <a:stretch>
                  <a:fillRect/>
                </a:stretch>
              </p:blipFill>
              <p:spPr>
                <a:xfrm>
                  <a:off x="1423755" y="2654420"/>
                  <a:ext cx="7704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0">
              <p14:nvContentPartPr>
                <p14:cNvPr id="61" name="Ink 60"/>
                <p14:cNvContentPartPr/>
                <p14:nvPr/>
              </p14:nvContentPartPr>
              <p14:xfrm>
                <a:off x="1583595" y="2557220"/>
                <a:ext cx="86400" cy="16776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311"/>
                <a:stretch>
                  <a:fillRect/>
                </a:stretch>
              </p:blipFill>
              <p:spPr>
                <a:xfrm>
                  <a:off x="1582515" y="2555060"/>
                  <a:ext cx="88560" cy="17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2">
              <p14:nvContentPartPr>
                <p14:cNvPr id="64" name="Ink 63"/>
                <p14:cNvContentPartPr/>
                <p14:nvPr/>
              </p14:nvContentPartPr>
              <p14:xfrm>
                <a:off x="1711035" y="2634260"/>
                <a:ext cx="105480" cy="720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313"/>
                <a:stretch>
                  <a:fillRect/>
                </a:stretch>
              </p:blipFill>
              <p:spPr>
                <a:xfrm>
                  <a:off x="1710315" y="2632100"/>
                  <a:ext cx="10728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4">
              <p14:nvContentPartPr>
                <p14:cNvPr id="83" name="Ink 82"/>
                <p14:cNvContentPartPr/>
                <p14:nvPr/>
              </p14:nvContentPartPr>
              <p14:xfrm>
                <a:off x="1878075" y="2588180"/>
                <a:ext cx="154080" cy="11196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315"/>
                <a:stretch>
                  <a:fillRect/>
                </a:stretch>
              </p:blipFill>
              <p:spPr>
                <a:xfrm>
                  <a:off x="1876635" y="2586020"/>
                  <a:ext cx="156960" cy="11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6">
              <p14:nvContentPartPr>
                <p14:cNvPr id="87" name="Ink 86"/>
                <p14:cNvContentPartPr/>
                <p14:nvPr/>
              </p14:nvContentPartPr>
              <p14:xfrm>
                <a:off x="2046915" y="2523380"/>
                <a:ext cx="96120" cy="6984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317"/>
                <a:stretch>
                  <a:fillRect/>
                </a:stretch>
              </p:blipFill>
              <p:spPr>
                <a:xfrm>
                  <a:off x="2045835" y="2520860"/>
                  <a:ext cx="97560" cy="7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8">
              <p14:nvContentPartPr>
                <p14:cNvPr id="88" name="Ink 87"/>
                <p14:cNvContentPartPr/>
                <p14:nvPr/>
              </p14:nvContentPartPr>
              <p14:xfrm>
                <a:off x="2217555" y="2493500"/>
                <a:ext cx="40680" cy="21492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319"/>
                <a:stretch>
                  <a:fillRect/>
                </a:stretch>
              </p:blipFill>
              <p:spPr>
                <a:xfrm>
                  <a:off x="2216475" y="2491700"/>
                  <a:ext cx="42480" cy="21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0">
              <p14:nvContentPartPr>
                <p14:cNvPr id="97" name="Ink 96"/>
                <p14:cNvContentPartPr/>
                <p14:nvPr/>
              </p14:nvContentPartPr>
              <p14:xfrm>
                <a:off x="2172195" y="2471900"/>
                <a:ext cx="165600" cy="12312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321"/>
                <a:stretch>
                  <a:fillRect/>
                </a:stretch>
              </p:blipFill>
              <p:spPr>
                <a:xfrm>
                  <a:off x="2171115" y="2469380"/>
                  <a:ext cx="168120" cy="12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2">
              <p14:nvContentPartPr>
                <p14:cNvPr id="98" name="Ink 97"/>
                <p14:cNvContentPartPr/>
                <p14:nvPr/>
              </p14:nvContentPartPr>
              <p14:xfrm>
                <a:off x="2368035" y="2468660"/>
                <a:ext cx="75600" cy="271800"/>
              </p14:xfrm>
            </p:contentPart>
          </mc:Choice>
          <mc:Fallback xmlns="">
            <p:pic>
              <p:nvPicPr>
                <p:cNvPr id="98" name="Ink 97"/>
                <p:cNvPicPr/>
                <p:nvPr/>
              </p:nvPicPr>
              <p:blipFill>
                <a:blip r:embed="rId323"/>
                <a:stretch>
                  <a:fillRect/>
                </a:stretch>
              </p:blipFill>
              <p:spPr>
                <a:xfrm>
                  <a:off x="2366955" y="2466860"/>
                  <a:ext cx="77400" cy="27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4">
              <p14:nvContentPartPr>
                <p14:cNvPr id="99" name="Ink 98"/>
                <p14:cNvContentPartPr/>
                <p14:nvPr/>
              </p14:nvContentPartPr>
              <p14:xfrm>
                <a:off x="2463795" y="2584220"/>
                <a:ext cx="78480" cy="21744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325"/>
                <a:stretch>
                  <a:fillRect/>
                </a:stretch>
              </p:blipFill>
              <p:spPr>
                <a:xfrm>
                  <a:off x="2462715" y="2582060"/>
                  <a:ext cx="80640" cy="22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6">
              <p14:nvContentPartPr>
                <p14:cNvPr id="100" name="Ink 99"/>
                <p14:cNvContentPartPr/>
                <p14:nvPr/>
              </p14:nvContentPartPr>
              <p14:xfrm>
                <a:off x="2577195" y="2678180"/>
                <a:ext cx="15840" cy="6120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327"/>
                <a:stretch>
                  <a:fillRect/>
                </a:stretch>
              </p:blipFill>
              <p:spPr>
                <a:xfrm>
                  <a:off x="2576115" y="2676740"/>
                  <a:ext cx="17280" cy="6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8">
              <p14:nvContentPartPr>
                <p14:cNvPr id="132" name="Ink 131"/>
                <p14:cNvContentPartPr/>
                <p14:nvPr/>
              </p14:nvContentPartPr>
              <p14:xfrm>
                <a:off x="2576115" y="2625620"/>
                <a:ext cx="14400" cy="792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329"/>
                <a:stretch>
                  <a:fillRect/>
                </a:stretch>
              </p:blipFill>
              <p:spPr>
                <a:xfrm>
                  <a:off x="2575035" y="2623460"/>
                  <a:ext cx="1620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0">
              <p14:nvContentPartPr>
                <p14:cNvPr id="133" name="Ink 132"/>
                <p14:cNvContentPartPr/>
                <p14:nvPr/>
              </p14:nvContentPartPr>
              <p14:xfrm>
                <a:off x="2642715" y="2688620"/>
                <a:ext cx="25920" cy="7488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331"/>
                <a:stretch>
                  <a:fillRect/>
                </a:stretch>
              </p:blipFill>
              <p:spPr>
                <a:xfrm>
                  <a:off x="2641995" y="2686820"/>
                  <a:ext cx="2736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2">
              <p14:nvContentPartPr>
                <p14:cNvPr id="137" name="Ink 136"/>
                <p14:cNvContentPartPr/>
                <p14:nvPr/>
              </p14:nvContentPartPr>
              <p14:xfrm>
                <a:off x="2726235" y="2588900"/>
                <a:ext cx="59400" cy="9576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333"/>
                <a:stretch>
                  <a:fillRect/>
                </a:stretch>
              </p:blipFill>
              <p:spPr>
                <a:xfrm>
                  <a:off x="2725155" y="2587100"/>
                  <a:ext cx="6084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4">
              <p14:nvContentPartPr>
                <p14:cNvPr id="138" name="Ink 137"/>
                <p14:cNvContentPartPr/>
                <p14:nvPr/>
              </p14:nvContentPartPr>
              <p14:xfrm>
                <a:off x="2712915" y="2593940"/>
                <a:ext cx="82440" cy="11772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335"/>
                <a:stretch>
                  <a:fillRect/>
                </a:stretch>
              </p:blipFill>
              <p:spPr>
                <a:xfrm>
                  <a:off x="2712555" y="2592140"/>
                  <a:ext cx="83520" cy="12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6">
              <p14:nvContentPartPr>
                <p14:cNvPr id="139" name="Ink 138"/>
                <p14:cNvContentPartPr/>
                <p14:nvPr/>
              </p14:nvContentPartPr>
              <p14:xfrm>
                <a:off x="2824155" y="2695820"/>
                <a:ext cx="27720" cy="4824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337"/>
                <a:stretch>
                  <a:fillRect/>
                </a:stretch>
              </p:blipFill>
              <p:spPr>
                <a:xfrm>
                  <a:off x="2823075" y="2694380"/>
                  <a:ext cx="2916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8">
              <p14:nvContentPartPr>
                <p14:cNvPr id="274" name="Ink 273"/>
                <p14:cNvContentPartPr/>
                <p14:nvPr/>
              </p14:nvContentPartPr>
              <p14:xfrm>
                <a:off x="2832435" y="2625980"/>
                <a:ext cx="18000" cy="15480"/>
              </p14:xfrm>
            </p:contentPart>
          </mc:Choice>
          <mc:Fallback xmlns="">
            <p:pic>
              <p:nvPicPr>
                <p:cNvPr id="274" name="Ink 273"/>
                <p:cNvPicPr/>
                <p:nvPr/>
              </p:nvPicPr>
              <p:blipFill>
                <a:blip r:embed="rId339"/>
                <a:stretch>
                  <a:fillRect/>
                </a:stretch>
              </p:blipFill>
              <p:spPr>
                <a:xfrm>
                  <a:off x="2831715" y="2624180"/>
                  <a:ext cx="1944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0">
              <p14:nvContentPartPr>
                <p14:cNvPr id="275" name="Ink 274"/>
                <p14:cNvContentPartPr/>
                <p14:nvPr/>
              </p14:nvContentPartPr>
              <p14:xfrm>
                <a:off x="2909835" y="2628860"/>
                <a:ext cx="65160" cy="100080"/>
              </p14:xfrm>
            </p:contentPart>
          </mc:Choice>
          <mc:Fallback xmlns="">
            <p:pic>
              <p:nvPicPr>
                <p:cNvPr id="275" name="Ink 274"/>
                <p:cNvPicPr/>
                <p:nvPr/>
              </p:nvPicPr>
              <p:blipFill>
                <a:blip r:embed="rId341"/>
                <a:stretch>
                  <a:fillRect/>
                </a:stretch>
              </p:blipFill>
              <p:spPr>
                <a:xfrm>
                  <a:off x="2908755" y="2626700"/>
                  <a:ext cx="66600" cy="10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2">
              <p14:nvContentPartPr>
                <p14:cNvPr id="276" name="Ink 275"/>
                <p14:cNvContentPartPr/>
                <p14:nvPr/>
              </p14:nvContentPartPr>
              <p14:xfrm>
                <a:off x="2977155" y="2495660"/>
                <a:ext cx="58680" cy="249120"/>
              </p14:xfrm>
            </p:contentPart>
          </mc:Choice>
          <mc:Fallback xmlns="">
            <p:pic>
              <p:nvPicPr>
                <p:cNvPr id="276" name="Ink 275"/>
                <p:cNvPicPr/>
                <p:nvPr/>
              </p:nvPicPr>
              <p:blipFill>
                <a:blip r:embed="rId343"/>
                <a:stretch>
                  <a:fillRect/>
                </a:stretch>
              </p:blipFill>
              <p:spPr>
                <a:xfrm>
                  <a:off x="2976795" y="2494940"/>
                  <a:ext cx="60120" cy="25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4">
              <p14:nvContentPartPr>
                <p14:cNvPr id="277" name="Ink 276"/>
                <p14:cNvContentPartPr/>
                <p14:nvPr/>
              </p14:nvContentPartPr>
              <p14:xfrm>
                <a:off x="3107115" y="2602580"/>
                <a:ext cx="95400" cy="10440"/>
              </p14:xfrm>
            </p:contentPart>
          </mc:Choice>
          <mc:Fallback xmlns="">
            <p:pic>
              <p:nvPicPr>
                <p:cNvPr id="277" name="Ink 276"/>
                <p:cNvPicPr/>
                <p:nvPr/>
              </p:nvPicPr>
              <p:blipFill>
                <a:blip r:embed="rId345"/>
                <a:stretch>
                  <a:fillRect/>
                </a:stretch>
              </p:blipFill>
              <p:spPr>
                <a:xfrm>
                  <a:off x="3106035" y="2601860"/>
                  <a:ext cx="9756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6">
              <p14:nvContentPartPr>
                <p14:cNvPr id="278" name="Ink 277"/>
                <p14:cNvContentPartPr/>
                <p14:nvPr/>
              </p14:nvContentPartPr>
              <p14:xfrm>
                <a:off x="3151395" y="2557580"/>
                <a:ext cx="12600" cy="96480"/>
              </p14:xfrm>
            </p:contentPart>
          </mc:Choice>
          <mc:Fallback xmlns="">
            <p:pic>
              <p:nvPicPr>
                <p:cNvPr id="278" name="Ink 277"/>
                <p:cNvPicPr/>
                <p:nvPr/>
              </p:nvPicPr>
              <p:blipFill>
                <a:blip r:embed="rId347"/>
                <a:stretch>
                  <a:fillRect/>
                </a:stretch>
              </p:blipFill>
              <p:spPr>
                <a:xfrm>
                  <a:off x="3150675" y="2555420"/>
                  <a:ext cx="13680" cy="10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8">
              <p14:nvContentPartPr>
                <p14:cNvPr id="279" name="Ink 278"/>
                <p14:cNvContentPartPr/>
                <p14:nvPr/>
              </p14:nvContentPartPr>
              <p14:xfrm>
                <a:off x="3252195" y="2553620"/>
                <a:ext cx="154440" cy="103680"/>
              </p14:xfrm>
            </p:contentPart>
          </mc:Choice>
          <mc:Fallback xmlns="">
            <p:pic>
              <p:nvPicPr>
                <p:cNvPr id="279" name="Ink 278"/>
                <p:cNvPicPr/>
                <p:nvPr/>
              </p:nvPicPr>
              <p:blipFill>
                <a:blip r:embed="rId349"/>
                <a:stretch>
                  <a:fillRect/>
                </a:stretch>
              </p:blipFill>
              <p:spPr>
                <a:xfrm>
                  <a:off x="3251115" y="2551460"/>
                  <a:ext cx="156600" cy="10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0">
              <p14:nvContentPartPr>
                <p14:cNvPr id="280" name="Ink 279"/>
                <p14:cNvContentPartPr/>
                <p14:nvPr/>
              </p14:nvContentPartPr>
              <p14:xfrm>
                <a:off x="3431475" y="2494220"/>
                <a:ext cx="5760" cy="63000"/>
              </p14:xfrm>
            </p:contentPart>
          </mc:Choice>
          <mc:Fallback xmlns="">
            <p:pic>
              <p:nvPicPr>
                <p:cNvPr id="280" name="Ink 279"/>
                <p:cNvPicPr/>
                <p:nvPr/>
              </p:nvPicPr>
              <p:blipFill>
                <a:blip r:embed="rId351"/>
                <a:stretch>
                  <a:fillRect/>
                </a:stretch>
              </p:blipFill>
              <p:spPr>
                <a:xfrm>
                  <a:off x="3430395" y="2492420"/>
                  <a:ext cx="7920" cy="6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2">
              <p14:nvContentPartPr>
                <p14:cNvPr id="281" name="Ink 280"/>
                <p14:cNvContentPartPr/>
                <p14:nvPr/>
              </p14:nvContentPartPr>
              <p14:xfrm>
                <a:off x="3399435" y="2463620"/>
                <a:ext cx="101880" cy="36000"/>
              </p14:xfrm>
            </p:contentPart>
          </mc:Choice>
          <mc:Fallback xmlns="">
            <p:pic>
              <p:nvPicPr>
                <p:cNvPr id="281" name="Ink 280"/>
                <p:cNvPicPr/>
                <p:nvPr/>
              </p:nvPicPr>
              <p:blipFill>
                <a:blip r:embed="rId353"/>
                <a:stretch>
                  <a:fillRect/>
                </a:stretch>
              </p:blipFill>
              <p:spPr>
                <a:xfrm>
                  <a:off x="3398355" y="2462900"/>
                  <a:ext cx="10296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4">
              <p14:nvContentPartPr>
                <p14:cNvPr id="282" name="Ink 281"/>
                <p14:cNvContentPartPr/>
                <p14:nvPr/>
              </p14:nvContentPartPr>
              <p14:xfrm>
                <a:off x="3567915" y="2451020"/>
                <a:ext cx="40320" cy="212040"/>
              </p14:xfrm>
            </p:contentPart>
          </mc:Choice>
          <mc:Fallback xmlns="">
            <p:pic>
              <p:nvPicPr>
                <p:cNvPr id="282" name="Ink 281"/>
                <p:cNvPicPr/>
                <p:nvPr/>
              </p:nvPicPr>
              <p:blipFill>
                <a:blip r:embed="rId355"/>
                <a:stretch>
                  <a:fillRect/>
                </a:stretch>
              </p:blipFill>
              <p:spPr>
                <a:xfrm>
                  <a:off x="3567195" y="2449580"/>
                  <a:ext cx="42120" cy="21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6">
              <p14:nvContentPartPr>
                <p14:cNvPr id="283" name="Ink 282"/>
                <p14:cNvContentPartPr/>
                <p14:nvPr/>
              </p14:nvContentPartPr>
              <p14:xfrm>
                <a:off x="3509235" y="2424020"/>
                <a:ext cx="162360" cy="141480"/>
              </p14:xfrm>
            </p:contentPart>
          </mc:Choice>
          <mc:Fallback xmlns="">
            <p:pic>
              <p:nvPicPr>
                <p:cNvPr id="283" name="Ink 282"/>
                <p:cNvPicPr/>
                <p:nvPr/>
              </p:nvPicPr>
              <p:blipFill>
                <a:blip r:embed="rId357"/>
                <a:stretch>
                  <a:fillRect/>
                </a:stretch>
              </p:blipFill>
              <p:spPr>
                <a:xfrm>
                  <a:off x="3507795" y="2421140"/>
                  <a:ext cx="16488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8">
              <p14:nvContentPartPr>
                <p14:cNvPr id="284" name="Ink 283"/>
                <p14:cNvContentPartPr/>
                <p14:nvPr/>
              </p14:nvContentPartPr>
              <p14:xfrm>
                <a:off x="3698595" y="2449580"/>
                <a:ext cx="79200" cy="276480"/>
              </p14:xfrm>
            </p:contentPart>
          </mc:Choice>
          <mc:Fallback xmlns="">
            <p:pic>
              <p:nvPicPr>
                <p:cNvPr id="284" name="Ink 283"/>
                <p:cNvPicPr/>
                <p:nvPr/>
              </p:nvPicPr>
              <p:blipFill>
                <a:blip r:embed="rId359"/>
                <a:stretch>
                  <a:fillRect/>
                </a:stretch>
              </p:blipFill>
              <p:spPr>
                <a:xfrm>
                  <a:off x="3697515" y="2447780"/>
                  <a:ext cx="81360" cy="28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0">
              <p14:nvContentPartPr>
                <p14:cNvPr id="286" name="Ink 285"/>
                <p14:cNvContentPartPr/>
                <p14:nvPr/>
              </p14:nvContentPartPr>
              <p14:xfrm>
                <a:off x="3823875" y="2540300"/>
                <a:ext cx="118800" cy="230760"/>
              </p14:xfrm>
            </p:contentPart>
          </mc:Choice>
          <mc:Fallback xmlns="">
            <p:pic>
              <p:nvPicPr>
                <p:cNvPr id="286" name="Ink 285"/>
                <p:cNvPicPr/>
                <p:nvPr/>
              </p:nvPicPr>
              <p:blipFill>
                <a:blip r:embed="rId361"/>
                <a:stretch>
                  <a:fillRect/>
                </a:stretch>
              </p:blipFill>
              <p:spPr>
                <a:xfrm>
                  <a:off x="3822795" y="2538140"/>
                  <a:ext cx="120240" cy="23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2">
              <p14:nvContentPartPr>
                <p14:cNvPr id="287" name="Ink 286"/>
                <p14:cNvContentPartPr/>
                <p14:nvPr/>
              </p14:nvContentPartPr>
              <p14:xfrm>
                <a:off x="3968235" y="2674220"/>
                <a:ext cx="44640" cy="42120"/>
              </p14:xfrm>
            </p:contentPart>
          </mc:Choice>
          <mc:Fallback xmlns="">
            <p:pic>
              <p:nvPicPr>
                <p:cNvPr id="287" name="Ink 286"/>
                <p:cNvPicPr/>
                <p:nvPr/>
              </p:nvPicPr>
              <p:blipFill>
                <a:blip r:embed="rId363"/>
                <a:stretch>
                  <a:fillRect/>
                </a:stretch>
              </p:blipFill>
              <p:spPr>
                <a:xfrm>
                  <a:off x="3967155" y="2672420"/>
                  <a:ext cx="45720" cy="46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4">
              <p14:nvContentPartPr>
                <p14:cNvPr id="288" name="Ink 287"/>
                <p14:cNvContentPartPr/>
                <p14:nvPr/>
              </p14:nvContentPartPr>
              <p14:xfrm>
                <a:off x="3992715" y="2597900"/>
                <a:ext cx="8280" cy="7920"/>
              </p14:xfrm>
            </p:contentPart>
          </mc:Choice>
          <mc:Fallback xmlns="">
            <p:pic>
              <p:nvPicPr>
                <p:cNvPr id="288" name="Ink 287"/>
                <p:cNvPicPr/>
                <p:nvPr/>
              </p:nvPicPr>
              <p:blipFill>
                <a:blip r:embed="rId365"/>
                <a:stretch>
                  <a:fillRect/>
                </a:stretch>
              </p:blipFill>
              <p:spPr>
                <a:xfrm>
                  <a:off x="3991995" y="2596100"/>
                  <a:ext cx="972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6">
              <p14:nvContentPartPr>
                <p14:cNvPr id="289" name="Ink 288"/>
                <p14:cNvContentPartPr/>
                <p14:nvPr/>
              </p14:nvContentPartPr>
              <p14:xfrm>
                <a:off x="4041315" y="2657300"/>
                <a:ext cx="28080" cy="72360"/>
              </p14:xfrm>
            </p:contentPart>
          </mc:Choice>
          <mc:Fallback xmlns="">
            <p:pic>
              <p:nvPicPr>
                <p:cNvPr id="289" name="Ink 288"/>
                <p:cNvPicPr/>
                <p:nvPr/>
              </p:nvPicPr>
              <p:blipFill>
                <a:blip r:embed="rId367"/>
                <a:stretch>
                  <a:fillRect/>
                </a:stretch>
              </p:blipFill>
              <p:spPr>
                <a:xfrm>
                  <a:off x="4040955" y="2655500"/>
                  <a:ext cx="29520" cy="7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8">
              <p14:nvContentPartPr>
                <p14:cNvPr id="290" name="Ink 289"/>
                <p14:cNvContentPartPr/>
                <p14:nvPr/>
              </p14:nvContentPartPr>
              <p14:xfrm>
                <a:off x="4168035" y="2532020"/>
                <a:ext cx="82800" cy="99360"/>
              </p14:xfrm>
            </p:contentPart>
          </mc:Choice>
          <mc:Fallback xmlns="">
            <p:pic>
              <p:nvPicPr>
                <p:cNvPr id="290" name="Ink 289"/>
                <p:cNvPicPr/>
                <p:nvPr/>
              </p:nvPicPr>
              <p:blipFill>
                <a:blip r:embed="rId369"/>
                <a:stretch>
                  <a:fillRect/>
                </a:stretch>
              </p:blipFill>
              <p:spPr>
                <a:xfrm>
                  <a:off x="4166955" y="2529860"/>
                  <a:ext cx="84960" cy="10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0">
              <p14:nvContentPartPr>
                <p14:cNvPr id="291" name="Ink 290"/>
                <p14:cNvContentPartPr/>
                <p14:nvPr/>
              </p14:nvContentPartPr>
              <p14:xfrm>
                <a:off x="4162995" y="2534900"/>
                <a:ext cx="85320" cy="99720"/>
              </p14:xfrm>
            </p:contentPart>
          </mc:Choice>
          <mc:Fallback xmlns="">
            <p:pic>
              <p:nvPicPr>
                <p:cNvPr id="291" name="Ink 290"/>
                <p:cNvPicPr/>
                <p:nvPr/>
              </p:nvPicPr>
              <p:blipFill>
                <a:blip r:embed="rId371"/>
                <a:stretch>
                  <a:fillRect/>
                </a:stretch>
              </p:blipFill>
              <p:spPr>
                <a:xfrm>
                  <a:off x="4161915" y="2533100"/>
                  <a:ext cx="86760" cy="10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2">
              <p14:nvContentPartPr>
                <p14:cNvPr id="292" name="Ink 291"/>
                <p14:cNvContentPartPr/>
                <p14:nvPr/>
              </p14:nvContentPartPr>
              <p14:xfrm>
                <a:off x="4279995" y="2639300"/>
                <a:ext cx="23760" cy="61560"/>
              </p14:xfrm>
            </p:contentPart>
          </mc:Choice>
          <mc:Fallback xmlns="">
            <p:pic>
              <p:nvPicPr>
                <p:cNvPr id="292" name="Ink 291"/>
                <p:cNvPicPr/>
                <p:nvPr/>
              </p:nvPicPr>
              <p:blipFill>
                <a:blip r:embed="rId373"/>
                <a:stretch>
                  <a:fillRect/>
                </a:stretch>
              </p:blipFill>
              <p:spPr>
                <a:xfrm>
                  <a:off x="4278915" y="2637860"/>
                  <a:ext cx="25200" cy="6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4">
              <p14:nvContentPartPr>
                <p14:cNvPr id="293" name="Ink 292"/>
                <p14:cNvContentPartPr/>
                <p14:nvPr/>
              </p14:nvContentPartPr>
              <p14:xfrm>
                <a:off x="4305195" y="2584940"/>
                <a:ext cx="11880" cy="9360"/>
              </p14:xfrm>
            </p:contentPart>
          </mc:Choice>
          <mc:Fallback xmlns="">
            <p:pic>
              <p:nvPicPr>
                <p:cNvPr id="293" name="Ink 292"/>
                <p:cNvPicPr/>
                <p:nvPr/>
              </p:nvPicPr>
              <p:blipFill>
                <a:blip r:embed="rId375"/>
                <a:stretch>
                  <a:fillRect/>
                </a:stretch>
              </p:blipFill>
              <p:spPr>
                <a:xfrm>
                  <a:off x="4304475" y="2583140"/>
                  <a:ext cx="1296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6">
              <p14:nvContentPartPr>
                <p14:cNvPr id="294" name="Ink 293"/>
                <p14:cNvContentPartPr/>
                <p14:nvPr/>
              </p14:nvContentPartPr>
              <p14:xfrm>
                <a:off x="4306275" y="2620580"/>
                <a:ext cx="82080" cy="165960"/>
              </p14:xfrm>
            </p:contentPart>
          </mc:Choice>
          <mc:Fallback xmlns="">
            <p:pic>
              <p:nvPicPr>
                <p:cNvPr id="294" name="Ink 293"/>
                <p:cNvPicPr/>
                <p:nvPr/>
              </p:nvPicPr>
              <p:blipFill>
                <a:blip r:embed="rId377"/>
                <a:stretch>
                  <a:fillRect/>
                </a:stretch>
              </p:blipFill>
              <p:spPr>
                <a:xfrm>
                  <a:off x="4305195" y="2619140"/>
                  <a:ext cx="84600" cy="16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8">
              <p14:nvContentPartPr>
                <p14:cNvPr id="295" name="Ink 294"/>
                <p14:cNvContentPartPr/>
                <p14:nvPr/>
              </p14:nvContentPartPr>
              <p14:xfrm>
                <a:off x="4364955" y="2568740"/>
                <a:ext cx="11160" cy="24120"/>
              </p14:xfrm>
            </p:contentPart>
          </mc:Choice>
          <mc:Fallback xmlns="">
            <p:pic>
              <p:nvPicPr>
                <p:cNvPr id="295" name="Ink 294"/>
                <p:cNvPicPr/>
                <p:nvPr/>
              </p:nvPicPr>
              <p:blipFill>
                <a:blip r:embed="rId379"/>
                <a:stretch>
                  <a:fillRect/>
                </a:stretch>
              </p:blipFill>
              <p:spPr>
                <a:xfrm>
                  <a:off x="4363875" y="2566580"/>
                  <a:ext cx="12600" cy="2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0">
              <p14:nvContentPartPr>
                <p14:cNvPr id="296" name="Ink 295"/>
                <p14:cNvContentPartPr/>
                <p14:nvPr/>
              </p14:nvContentPartPr>
              <p14:xfrm>
                <a:off x="4442715" y="2437700"/>
                <a:ext cx="52560" cy="226080"/>
              </p14:xfrm>
            </p:contentPart>
          </mc:Choice>
          <mc:Fallback xmlns="">
            <p:pic>
              <p:nvPicPr>
                <p:cNvPr id="296" name="Ink 295"/>
                <p:cNvPicPr/>
                <p:nvPr/>
              </p:nvPicPr>
              <p:blipFill>
                <a:blip r:embed="rId381"/>
                <a:stretch>
                  <a:fillRect/>
                </a:stretch>
              </p:blipFill>
              <p:spPr>
                <a:xfrm>
                  <a:off x="4441995" y="2435900"/>
                  <a:ext cx="54720" cy="2293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11" name="Group 310"/>
          <p:cNvGrpSpPr/>
          <p:nvPr/>
        </p:nvGrpSpPr>
        <p:grpSpPr>
          <a:xfrm>
            <a:off x="781155" y="2980220"/>
            <a:ext cx="978480" cy="293400"/>
            <a:chOff x="781155" y="2980220"/>
            <a:chExt cx="978480" cy="293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82">
              <p14:nvContentPartPr>
                <p14:cNvPr id="297" name="Ink 296"/>
                <p14:cNvContentPartPr/>
                <p14:nvPr/>
              </p14:nvContentPartPr>
              <p14:xfrm>
                <a:off x="781155" y="2980220"/>
                <a:ext cx="157680" cy="263160"/>
              </p14:xfrm>
            </p:contentPart>
          </mc:Choice>
          <mc:Fallback xmlns="">
            <p:pic>
              <p:nvPicPr>
                <p:cNvPr id="297" name="Ink 296"/>
                <p:cNvPicPr/>
                <p:nvPr/>
              </p:nvPicPr>
              <p:blipFill>
                <a:blip r:embed="rId383"/>
                <a:stretch>
                  <a:fillRect/>
                </a:stretch>
              </p:blipFill>
              <p:spPr>
                <a:xfrm>
                  <a:off x="780435" y="2978060"/>
                  <a:ext cx="159480" cy="26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4">
              <p14:nvContentPartPr>
                <p14:cNvPr id="298" name="Ink 297"/>
                <p14:cNvContentPartPr/>
                <p14:nvPr/>
              </p14:nvContentPartPr>
              <p14:xfrm>
                <a:off x="1015155" y="3140780"/>
                <a:ext cx="26280" cy="49320"/>
              </p14:xfrm>
            </p:contentPart>
          </mc:Choice>
          <mc:Fallback xmlns="">
            <p:pic>
              <p:nvPicPr>
                <p:cNvPr id="298" name="Ink 297"/>
                <p:cNvPicPr/>
                <p:nvPr/>
              </p:nvPicPr>
              <p:blipFill>
                <a:blip r:embed="rId385"/>
                <a:stretch>
                  <a:fillRect/>
                </a:stretch>
              </p:blipFill>
              <p:spPr>
                <a:xfrm>
                  <a:off x="1014075" y="3138620"/>
                  <a:ext cx="27720" cy="5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6">
              <p14:nvContentPartPr>
                <p14:cNvPr id="299" name="Ink 298"/>
                <p14:cNvContentPartPr/>
                <p14:nvPr/>
              </p14:nvContentPartPr>
              <p14:xfrm>
                <a:off x="1018755" y="3070580"/>
                <a:ext cx="14040" cy="11880"/>
              </p14:xfrm>
            </p:contentPart>
          </mc:Choice>
          <mc:Fallback xmlns="">
            <p:pic>
              <p:nvPicPr>
                <p:cNvPr id="299" name="Ink 298"/>
                <p:cNvPicPr/>
                <p:nvPr/>
              </p:nvPicPr>
              <p:blipFill>
                <a:blip r:embed="rId387"/>
                <a:stretch>
                  <a:fillRect/>
                </a:stretch>
              </p:blipFill>
              <p:spPr>
                <a:xfrm>
                  <a:off x="1018035" y="3069500"/>
                  <a:ext cx="15120" cy="1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8">
              <p14:nvContentPartPr>
                <p14:cNvPr id="300" name="Ink 299"/>
                <p14:cNvContentPartPr/>
                <p14:nvPr/>
              </p14:nvContentPartPr>
              <p14:xfrm>
                <a:off x="1102275" y="3178940"/>
                <a:ext cx="12240" cy="39960"/>
              </p14:xfrm>
            </p:contentPart>
          </mc:Choice>
          <mc:Fallback xmlns="">
            <p:pic>
              <p:nvPicPr>
                <p:cNvPr id="300" name="Ink 299"/>
                <p:cNvPicPr/>
                <p:nvPr/>
              </p:nvPicPr>
              <p:blipFill>
                <a:blip r:embed="rId389"/>
                <a:stretch>
                  <a:fillRect/>
                </a:stretch>
              </p:blipFill>
              <p:spPr>
                <a:xfrm>
                  <a:off x="1101915" y="3177140"/>
                  <a:ext cx="13680" cy="4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0">
              <p14:nvContentPartPr>
                <p14:cNvPr id="301" name="Ink 300"/>
                <p14:cNvContentPartPr/>
                <p14:nvPr/>
              </p14:nvContentPartPr>
              <p14:xfrm>
                <a:off x="1139715" y="3114500"/>
                <a:ext cx="65160" cy="159120"/>
              </p14:xfrm>
            </p:contentPart>
          </mc:Choice>
          <mc:Fallback xmlns="">
            <p:pic>
              <p:nvPicPr>
                <p:cNvPr id="301" name="Ink 300"/>
                <p:cNvPicPr/>
                <p:nvPr/>
              </p:nvPicPr>
              <p:blipFill>
                <a:blip r:embed="rId391"/>
                <a:stretch>
                  <a:fillRect/>
                </a:stretch>
              </p:blipFill>
              <p:spPr>
                <a:xfrm>
                  <a:off x="1139355" y="3113060"/>
                  <a:ext cx="66600" cy="16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2">
              <p14:nvContentPartPr>
                <p14:cNvPr id="302" name="Ink 301"/>
                <p14:cNvContentPartPr/>
                <p14:nvPr/>
              </p14:nvContentPartPr>
              <p14:xfrm>
                <a:off x="1198755" y="3059420"/>
                <a:ext cx="1440" cy="10800"/>
              </p14:xfrm>
            </p:contentPart>
          </mc:Choice>
          <mc:Fallback xmlns="">
            <p:pic>
              <p:nvPicPr>
                <p:cNvPr id="302" name="Ink 301"/>
                <p:cNvPicPr/>
                <p:nvPr/>
              </p:nvPicPr>
              <p:blipFill>
                <a:blip r:embed="rId393"/>
                <a:stretch>
                  <a:fillRect/>
                </a:stretch>
              </p:blipFill>
              <p:spPr>
                <a:xfrm>
                  <a:off x="1198035" y="3056900"/>
                  <a:ext cx="360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4">
              <p14:nvContentPartPr>
                <p14:cNvPr id="303" name="Ink 302"/>
                <p14:cNvContentPartPr/>
                <p14:nvPr/>
              </p14:nvContentPartPr>
              <p14:xfrm>
                <a:off x="1257795" y="3178940"/>
                <a:ext cx="21600" cy="50760"/>
              </p14:xfrm>
            </p:contentPart>
          </mc:Choice>
          <mc:Fallback xmlns="">
            <p:pic>
              <p:nvPicPr>
                <p:cNvPr id="303" name="Ink 302"/>
                <p:cNvPicPr/>
                <p:nvPr/>
              </p:nvPicPr>
              <p:blipFill>
                <a:blip r:embed="rId395"/>
                <a:stretch>
                  <a:fillRect/>
                </a:stretch>
              </p:blipFill>
              <p:spPr>
                <a:xfrm>
                  <a:off x="1257075" y="3176780"/>
                  <a:ext cx="23400" cy="5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6">
              <p14:nvContentPartPr>
                <p14:cNvPr id="304" name="Ink 303"/>
                <p14:cNvContentPartPr/>
                <p14:nvPr/>
              </p14:nvContentPartPr>
              <p14:xfrm>
                <a:off x="1349235" y="3036020"/>
                <a:ext cx="77400" cy="154800"/>
              </p14:xfrm>
            </p:contentPart>
          </mc:Choice>
          <mc:Fallback xmlns="">
            <p:pic>
              <p:nvPicPr>
                <p:cNvPr id="304" name="Ink 303"/>
                <p:cNvPicPr/>
                <p:nvPr/>
              </p:nvPicPr>
              <p:blipFill>
                <a:blip r:embed="rId397"/>
                <a:stretch>
                  <a:fillRect/>
                </a:stretch>
              </p:blipFill>
              <p:spPr>
                <a:xfrm>
                  <a:off x="1347795" y="3034220"/>
                  <a:ext cx="79200" cy="15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8">
              <p14:nvContentPartPr>
                <p14:cNvPr id="305" name="Ink 304"/>
                <p14:cNvContentPartPr/>
                <p14:nvPr/>
              </p14:nvContentPartPr>
              <p14:xfrm>
                <a:off x="1513035" y="3031340"/>
                <a:ext cx="77040" cy="105480"/>
              </p14:xfrm>
            </p:contentPart>
          </mc:Choice>
          <mc:Fallback xmlns="">
            <p:pic>
              <p:nvPicPr>
                <p:cNvPr id="305" name="Ink 304"/>
                <p:cNvPicPr/>
                <p:nvPr/>
              </p:nvPicPr>
              <p:blipFill>
                <a:blip r:embed="rId399"/>
                <a:stretch>
                  <a:fillRect/>
                </a:stretch>
              </p:blipFill>
              <p:spPr>
                <a:xfrm>
                  <a:off x="1511595" y="3029180"/>
                  <a:ext cx="79560" cy="10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0">
              <p14:nvContentPartPr>
                <p14:cNvPr id="306" name="Ink 305"/>
                <p14:cNvContentPartPr/>
                <p14:nvPr/>
              </p14:nvContentPartPr>
              <p14:xfrm>
                <a:off x="1528515" y="3111980"/>
                <a:ext cx="70920" cy="58320"/>
              </p14:xfrm>
            </p:contentPart>
          </mc:Choice>
          <mc:Fallback xmlns="">
            <p:pic>
              <p:nvPicPr>
                <p:cNvPr id="306" name="Ink 305"/>
                <p:cNvPicPr/>
                <p:nvPr/>
              </p:nvPicPr>
              <p:blipFill>
                <a:blip r:embed="rId401"/>
                <a:stretch>
                  <a:fillRect/>
                </a:stretch>
              </p:blipFill>
              <p:spPr>
                <a:xfrm>
                  <a:off x="1527075" y="3110540"/>
                  <a:ext cx="73440" cy="6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2">
              <p14:nvContentPartPr>
                <p14:cNvPr id="307" name="Ink 306"/>
                <p14:cNvContentPartPr/>
                <p14:nvPr/>
              </p14:nvContentPartPr>
              <p14:xfrm>
                <a:off x="1632915" y="3033860"/>
                <a:ext cx="126720" cy="131400"/>
              </p14:xfrm>
            </p:contentPart>
          </mc:Choice>
          <mc:Fallback xmlns="">
            <p:pic>
              <p:nvPicPr>
                <p:cNvPr id="307" name="Ink 306"/>
                <p:cNvPicPr/>
                <p:nvPr/>
              </p:nvPicPr>
              <p:blipFill>
                <a:blip r:embed="rId403"/>
                <a:stretch>
                  <a:fillRect/>
                </a:stretch>
              </p:blipFill>
              <p:spPr>
                <a:xfrm>
                  <a:off x="1632195" y="3031340"/>
                  <a:ext cx="128880" cy="1368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08" name="Rectangle 307"/>
          <p:cNvSpPr/>
          <p:nvPr/>
        </p:nvSpPr>
        <p:spPr>
          <a:xfrm>
            <a:off x="54352" y="1686900"/>
            <a:ext cx="4515410" cy="16254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40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rank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24450" y="387636"/>
              <a:ext cx="360" cy="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23730" y="385836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39980" y="661520"/>
              <a:ext cx="149400" cy="1022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8540" y="659360"/>
                <a:ext cx="15120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545900" y="715160"/>
              <a:ext cx="6840" cy="396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4820" y="713000"/>
                <a:ext cx="936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546980" y="659000"/>
              <a:ext cx="16920" cy="201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5540" y="657560"/>
                <a:ext cx="1908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606380" y="679880"/>
              <a:ext cx="88920" cy="734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5300" y="678080"/>
                <a:ext cx="9144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312142" y="855560"/>
              <a:ext cx="186480" cy="1015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1062" y="853400"/>
                <a:ext cx="18900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845780" y="522920"/>
              <a:ext cx="55440" cy="1609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45060" y="520400"/>
                <a:ext cx="5760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819140" y="711920"/>
              <a:ext cx="108360" cy="100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8060" y="709400"/>
                <a:ext cx="11052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/>
              <p14:cNvContentPartPr/>
              <p14:nvPr/>
            </p14:nvContentPartPr>
            <p14:xfrm>
              <a:off x="849740" y="761600"/>
              <a:ext cx="151200" cy="939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48660" y="759440"/>
                <a:ext cx="15264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Ink 12"/>
              <p14:cNvContentPartPr/>
              <p14:nvPr/>
            </p14:nvContentPartPr>
            <p14:xfrm>
              <a:off x="1018220" y="603200"/>
              <a:ext cx="29880" cy="1472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17140" y="602480"/>
                <a:ext cx="31320" cy="1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" name="Ink 13"/>
              <p14:cNvContentPartPr/>
              <p14:nvPr/>
            </p14:nvContentPartPr>
            <p14:xfrm>
              <a:off x="1056020" y="617240"/>
              <a:ext cx="33120" cy="1432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54940" y="615800"/>
                <a:ext cx="3492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" name="Ink 14"/>
              <p14:cNvContentPartPr/>
              <p14:nvPr/>
            </p14:nvContentPartPr>
            <p14:xfrm>
              <a:off x="1111100" y="682760"/>
              <a:ext cx="134280" cy="7236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110020" y="680600"/>
                <a:ext cx="13644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" name="Ink 15"/>
              <p14:cNvContentPartPr/>
              <p14:nvPr/>
            </p14:nvContentPartPr>
            <p14:xfrm>
              <a:off x="1269500" y="630560"/>
              <a:ext cx="20520" cy="1508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268420" y="628400"/>
                <a:ext cx="2268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" name="Ink 16"/>
              <p14:cNvContentPartPr/>
              <p14:nvPr/>
            </p14:nvContentPartPr>
            <p14:xfrm>
              <a:off x="1341500" y="623000"/>
              <a:ext cx="24840" cy="1256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340420" y="621560"/>
                <a:ext cx="2664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" name="Ink 17"/>
              <p14:cNvContentPartPr/>
              <p14:nvPr/>
            </p14:nvContentPartPr>
            <p14:xfrm>
              <a:off x="1413140" y="543080"/>
              <a:ext cx="74880" cy="11988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412060" y="540920"/>
                <a:ext cx="7632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" name="Ink 18"/>
              <p14:cNvContentPartPr/>
              <p14:nvPr/>
            </p14:nvContentPartPr>
            <p14:xfrm>
              <a:off x="1509260" y="697160"/>
              <a:ext cx="127800" cy="792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508900" y="695000"/>
                <a:ext cx="12888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0" name="Ink 19"/>
              <p14:cNvContentPartPr/>
              <p14:nvPr/>
            </p14:nvContentPartPr>
            <p14:xfrm>
              <a:off x="1568660" y="666920"/>
              <a:ext cx="14040" cy="7488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567580" y="665840"/>
                <a:ext cx="1584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1" name="Ink 20"/>
              <p14:cNvContentPartPr/>
              <p14:nvPr/>
            </p14:nvContentPartPr>
            <p14:xfrm>
              <a:off x="547340" y="933680"/>
              <a:ext cx="14040" cy="532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46980" y="931880"/>
                <a:ext cx="1548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2" name="Ink 21"/>
              <p14:cNvContentPartPr/>
              <p14:nvPr/>
            </p14:nvContentPartPr>
            <p14:xfrm>
              <a:off x="620060" y="827840"/>
              <a:ext cx="75960" cy="1450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19340" y="825680"/>
                <a:ext cx="77760" cy="1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3" name="Ink 22"/>
              <p14:cNvContentPartPr/>
              <p14:nvPr/>
            </p14:nvContentPartPr>
            <p14:xfrm>
              <a:off x="140690" y="1226165"/>
              <a:ext cx="64080" cy="1173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39610" y="1224005"/>
                <a:ext cx="658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4" name="Ink 23"/>
              <p14:cNvContentPartPr/>
              <p14:nvPr/>
            </p14:nvContentPartPr>
            <p14:xfrm>
              <a:off x="250850" y="1311125"/>
              <a:ext cx="7560" cy="1764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49770" y="1309685"/>
                <a:ext cx="972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5" name="Ink 24"/>
              <p14:cNvContentPartPr/>
              <p14:nvPr/>
            </p14:nvContentPartPr>
            <p14:xfrm>
              <a:off x="314210" y="1167125"/>
              <a:ext cx="46800" cy="1638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13130" y="1165325"/>
                <a:ext cx="4824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6" name="Ink 25"/>
              <p14:cNvContentPartPr/>
              <p14:nvPr/>
            </p14:nvContentPartPr>
            <p14:xfrm>
              <a:off x="278930" y="1238765"/>
              <a:ext cx="74880" cy="147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77850" y="1236605"/>
                <a:ext cx="7632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7" name="Ink 26"/>
              <p14:cNvContentPartPr/>
              <p14:nvPr/>
            </p14:nvContentPartPr>
            <p14:xfrm>
              <a:off x="424730" y="1304645"/>
              <a:ext cx="5040" cy="1836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23650" y="1303205"/>
                <a:ext cx="648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8" name="Ink 27"/>
              <p14:cNvContentPartPr/>
              <p14:nvPr/>
            </p14:nvContentPartPr>
            <p14:xfrm>
              <a:off x="479810" y="1229045"/>
              <a:ext cx="2880" cy="2628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79450" y="1227965"/>
                <a:ext cx="396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9" name="Ink 28"/>
              <p14:cNvContentPartPr/>
              <p14:nvPr/>
            </p14:nvContentPartPr>
            <p14:xfrm>
              <a:off x="492050" y="1303925"/>
              <a:ext cx="4680" cy="100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91330" y="1302125"/>
                <a:ext cx="612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0" name="Ink 29"/>
              <p14:cNvContentPartPr/>
              <p14:nvPr/>
            </p14:nvContentPartPr>
            <p14:xfrm>
              <a:off x="1695555" y="605178"/>
              <a:ext cx="101160" cy="1537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694475" y="603018"/>
                <a:ext cx="10260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1" name="Ink 30"/>
              <p14:cNvContentPartPr/>
              <p14:nvPr/>
            </p14:nvContentPartPr>
            <p14:xfrm>
              <a:off x="2429957" y="625700"/>
              <a:ext cx="360" cy="36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429237" y="624260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2" name="Ink 31"/>
              <p14:cNvContentPartPr/>
              <p14:nvPr/>
            </p14:nvContentPartPr>
            <p14:xfrm>
              <a:off x="1866397" y="523050"/>
              <a:ext cx="201960" cy="2552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864957" y="520890"/>
                <a:ext cx="20448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3" name="Ink 32"/>
              <p14:cNvContentPartPr/>
              <p14:nvPr/>
            </p14:nvContentPartPr>
            <p14:xfrm>
              <a:off x="1849477" y="899250"/>
              <a:ext cx="42840" cy="6912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848397" y="897450"/>
                <a:ext cx="4428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4" name="Ink 33"/>
              <p14:cNvContentPartPr/>
              <p14:nvPr/>
            </p14:nvContentPartPr>
            <p14:xfrm>
              <a:off x="1873597" y="826530"/>
              <a:ext cx="23040" cy="720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872517" y="824730"/>
                <a:ext cx="2448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5" name="Ink 34"/>
              <p14:cNvContentPartPr/>
              <p14:nvPr/>
            </p14:nvContentPartPr>
            <p14:xfrm>
              <a:off x="1935157" y="874770"/>
              <a:ext cx="33480" cy="468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934077" y="872610"/>
                <a:ext cx="3492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6" name="Ink 35"/>
              <p14:cNvContentPartPr/>
              <p14:nvPr/>
            </p14:nvContentPartPr>
            <p14:xfrm>
              <a:off x="1926157" y="911130"/>
              <a:ext cx="64440" cy="972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925437" y="910770"/>
                <a:ext cx="6516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7" name="Ink 36"/>
              <p14:cNvContentPartPr/>
              <p14:nvPr/>
            </p14:nvContentPartPr>
            <p14:xfrm>
              <a:off x="2019037" y="869730"/>
              <a:ext cx="18000" cy="788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018317" y="867930"/>
                <a:ext cx="1944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38" name="Ink 37"/>
              <p14:cNvContentPartPr/>
              <p14:nvPr/>
            </p14:nvContentPartPr>
            <p14:xfrm>
              <a:off x="1941997" y="328850"/>
              <a:ext cx="170280" cy="17064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940917" y="328490"/>
                <a:ext cx="17172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39" name="Ink 38"/>
              <p14:cNvContentPartPr/>
              <p14:nvPr/>
            </p14:nvContentPartPr>
            <p14:xfrm>
              <a:off x="2204597" y="494300"/>
              <a:ext cx="309600" cy="2725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203517" y="491780"/>
                <a:ext cx="31176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0" name="Ink 39"/>
              <p14:cNvContentPartPr/>
              <p14:nvPr/>
            </p14:nvContentPartPr>
            <p14:xfrm>
              <a:off x="2148797" y="894980"/>
              <a:ext cx="61560" cy="11880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147717" y="893180"/>
                <a:ext cx="6372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41" name="Ink 40"/>
              <p14:cNvContentPartPr/>
              <p14:nvPr/>
            </p14:nvContentPartPr>
            <p14:xfrm>
              <a:off x="2223317" y="827660"/>
              <a:ext cx="6120" cy="151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222237" y="825500"/>
                <a:ext cx="75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42" name="Ink 41"/>
              <p14:cNvContentPartPr/>
              <p14:nvPr/>
            </p14:nvContentPartPr>
            <p14:xfrm>
              <a:off x="2142677" y="787700"/>
              <a:ext cx="37800" cy="16884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141597" y="785900"/>
                <a:ext cx="3888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43" name="Ink 42"/>
              <p14:cNvContentPartPr/>
              <p14:nvPr/>
            </p14:nvContentPartPr>
            <p14:xfrm>
              <a:off x="2292077" y="921980"/>
              <a:ext cx="39960" cy="5652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291717" y="920180"/>
                <a:ext cx="4104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44" name="Ink 43"/>
              <p14:cNvContentPartPr/>
              <p14:nvPr/>
            </p14:nvContentPartPr>
            <p14:xfrm>
              <a:off x="2413397" y="814340"/>
              <a:ext cx="99000" cy="10008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411957" y="812180"/>
                <a:ext cx="10080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45" name="Ink 44"/>
              <p14:cNvContentPartPr/>
              <p14:nvPr/>
            </p14:nvContentPartPr>
            <p14:xfrm>
              <a:off x="2539397" y="798500"/>
              <a:ext cx="60840" cy="1746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539037" y="796700"/>
                <a:ext cx="6264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46" name="Ink 45"/>
              <p14:cNvContentPartPr/>
              <p14:nvPr/>
            </p14:nvContentPartPr>
            <p14:xfrm>
              <a:off x="2681980" y="542310"/>
              <a:ext cx="163080" cy="26604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680900" y="540150"/>
                <a:ext cx="165240" cy="2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47" name="Ink 46"/>
              <p14:cNvContentPartPr/>
              <p14:nvPr/>
            </p14:nvContentPartPr>
            <p14:xfrm>
              <a:off x="2905540" y="641670"/>
              <a:ext cx="30960" cy="11232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904460" y="639870"/>
                <a:ext cx="3240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48" name="Ink 47"/>
              <p14:cNvContentPartPr/>
              <p14:nvPr/>
            </p14:nvContentPartPr>
            <p14:xfrm>
              <a:off x="2975020" y="751830"/>
              <a:ext cx="33480" cy="4320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974660" y="750030"/>
                <a:ext cx="349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49" name="Ink 48"/>
              <p14:cNvContentPartPr/>
              <p14:nvPr/>
            </p14:nvContentPartPr>
            <p14:xfrm>
              <a:off x="3031540" y="689550"/>
              <a:ext cx="65160" cy="15840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031180" y="687750"/>
                <a:ext cx="6696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50" name="Ink 49"/>
              <p14:cNvContentPartPr/>
              <p14:nvPr/>
            </p14:nvContentPartPr>
            <p14:xfrm>
              <a:off x="3075100" y="631590"/>
              <a:ext cx="13320" cy="288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074020" y="629430"/>
                <a:ext cx="1512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51" name="Ink 50"/>
              <p14:cNvContentPartPr/>
              <p14:nvPr/>
            </p14:nvContentPartPr>
            <p14:xfrm>
              <a:off x="3158620" y="769470"/>
              <a:ext cx="16920" cy="3924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158260" y="768390"/>
                <a:ext cx="1836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52" name="Ink 51"/>
              <p14:cNvContentPartPr/>
              <p14:nvPr/>
            </p14:nvContentPartPr>
            <p14:xfrm>
              <a:off x="3246820" y="630510"/>
              <a:ext cx="98280" cy="13896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245740" y="628350"/>
                <a:ext cx="9972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53" name="Ink 52"/>
              <p14:cNvContentPartPr/>
              <p14:nvPr/>
            </p14:nvContentPartPr>
            <p14:xfrm>
              <a:off x="767835" y="1145850"/>
              <a:ext cx="109080" cy="23652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766755" y="1143690"/>
                <a:ext cx="11124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54" name="Ink 53"/>
              <p14:cNvContentPartPr/>
              <p14:nvPr/>
            </p14:nvContentPartPr>
            <p14:xfrm>
              <a:off x="767835" y="1145850"/>
              <a:ext cx="109080" cy="2721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766755" y="1143690"/>
                <a:ext cx="11124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55" name="Ink 54"/>
              <p14:cNvContentPartPr/>
              <p14:nvPr/>
            </p14:nvContentPartPr>
            <p14:xfrm>
              <a:off x="931995" y="1301370"/>
              <a:ext cx="19080" cy="482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930915" y="1299210"/>
                <a:ext cx="2016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56" name="Ink 55"/>
              <p14:cNvContentPartPr/>
              <p14:nvPr/>
            </p14:nvContentPartPr>
            <p14:xfrm>
              <a:off x="942075" y="1234410"/>
              <a:ext cx="9000" cy="1908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940995" y="1232250"/>
                <a:ext cx="104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57" name="Ink 56"/>
              <p14:cNvContentPartPr/>
              <p14:nvPr/>
            </p14:nvContentPartPr>
            <p14:xfrm>
              <a:off x="985995" y="1350330"/>
              <a:ext cx="23040" cy="3852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985635" y="1348890"/>
                <a:ext cx="2448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58" name="Ink 57"/>
              <p14:cNvContentPartPr/>
              <p14:nvPr/>
            </p14:nvContentPartPr>
            <p14:xfrm>
              <a:off x="1024155" y="1321890"/>
              <a:ext cx="73440" cy="1314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023795" y="1320090"/>
                <a:ext cx="748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59" name="Ink 58"/>
              <p14:cNvContentPartPr/>
              <p14:nvPr/>
            </p14:nvContentPartPr>
            <p14:xfrm>
              <a:off x="1084275" y="1219650"/>
              <a:ext cx="5760" cy="2124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083195" y="1217850"/>
                <a:ext cx="756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60" name="Ink 59"/>
              <p14:cNvContentPartPr/>
              <p14:nvPr/>
            </p14:nvContentPartPr>
            <p14:xfrm>
              <a:off x="1132515" y="1338810"/>
              <a:ext cx="37080" cy="6732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132155" y="1338090"/>
                <a:ext cx="3852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61" name="Ink 60"/>
              <p14:cNvContentPartPr/>
              <p14:nvPr/>
            </p14:nvContentPartPr>
            <p14:xfrm>
              <a:off x="1230795" y="1224330"/>
              <a:ext cx="94680" cy="13644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1230075" y="1222530"/>
                <a:ext cx="9576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62" name="Ink 61"/>
              <p14:cNvContentPartPr/>
              <p14:nvPr/>
            </p14:nvContentPartPr>
            <p14:xfrm>
              <a:off x="1407195" y="1196250"/>
              <a:ext cx="69840" cy="8640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406115" y="1194450"/>
                <a:ext cx="7200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63" name="Ink 62"/>
              <p14:cNvContentPartPr/>
              <p14:nvPr/>
            </p14:nvContentPartPr>
            <p14:xfrm>
              <a:off x="1424475" y="1269690"/>
              <a:ext cx="75600" cy="9108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423755" y="1268610"/>
                <a:ext cx="7704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64" name="Ink 63"/>
              <p14:cNvContentPartPr/>
              <p14:nvPr/>
            </p14:nvContentPartPr>
            <p14:xfrm>
              <a:off x="1583595" y="1171410"/>
              <a:ext cx="86400" cy="16776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1582515" y="1169250"/>
                <a:ext cx="88560" cy="17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65" name="Ink 64"/>
              <p14:cNvContentPartPr/>
              <p14:nvPr/>
            </p14:nvContentPartPr>
            <p14:xfrm>
              <a:off x="1711035" y="1248450"/>
              <a:ext cx="105480" cy="720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710315" y="1246290"/>
                <a:ext cx="10728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66" name="Ink 65"/>
              <p14:cNvContentPartPr/>
              <p14:nvPr/>
            </p14:nvContentPartPr>
            <p14:xfrm>
              <a:off x="1878075" y="1202370"/>
              <a:ext cx="154080" cy="11196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876635" y="1200210"/>
                <a:ext cx="15696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67" name="Ink 66"/>
              <p14:cNvContentPartPr/>
              <p14:nvPr/>
            </p14:nvContentPartPr>
            <p14:xfrm>
              <a:off x="2046915" y="1137570"/>
              <a:ext cx="96120" cy="698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045835" y="1135050"/>
                <a:ext cx="9756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68" name="Ink 67"/>
              <p14:cNvContentPartPr/>
              <p14:nvPr/>
            </p14:nvContentPartPr>
            <p14:xfrm>
              <a:off x="2217555" y="1107690"/>
              <a:ext cx="40680" cy="21492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216475" y="1105890"/>
                <a:ext cx="42480" cy="21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69" name="Ink 68"/>
              <p14:cNvContentPartPr/>
              <p14:nvPr/>
            </p14:nvContentPartPr>
            <p14:xfrm>
              <a:off x="2172195" y="1086090"/>
              <a:ext cx="165600" cy="12312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171115" y="1083570"/>
                <a:ext cx="16812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70" name="Ink 69"/>
              <p14:cNvContentPartPr/>
              <p14:nvPr/>
            </p14:nvContentPartPr>
            <p14:xfrm>
              <a:off x="2368035" y="1082850"/>
              <a:ext cx="75600" cy="27180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2366955" y="1081050"/>
                <a:ext cx="77400" cy="27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71" name="Ink 70"/>
              <p14:cNvContentPartPr/>
              <p14:nvPr/>
            </p14:nvContentPartPr>
            <p14:xfrm>
              <a:off x="2463795" y="1198410"/>
              <a:ext cx="78480" cy="21744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462715" y="1196250"/>
                <a:ext cx="8064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72" name="Ink 71"/>
              <p14:cNvContentPartPr/>
              <p14:nvPr/>
            </p14:nvContentPartPr>
            <p14:xfrm>
              <a:off x="2577195" y="1292370"/>
              <a:ext cx="15840" cy="6120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2576115" y="1290930"/>
                <a:ext cx="1728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73" name="Ink 72"/>
              <p14:cNvContentPartPr/>
              <p14:nvPr/>
            </p14:nvContentPartPr>
            <p14:xfrm>
              <a:off x="2576115" y="1239810"/>
              <a:ext cx="14400" cy="79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2575035" y="1237650"/>
                <a:ext cx="1620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74" name="Ink 73"/>
              <p14:cNvContentPartPr/>
              <p14:nvPr/>
            </p14:nvContentPartPr>
            <p14:xfrm>
              <a:off x="2642715" y="1302810"/>
              <a:ext cx="25920" cy="7488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2641995" y="1301010"/>
                <a:ext cx="2736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75" name="Ink 74"/>
              <p14:cNvContentPartPr/>
              <p14:nvPr/>
            </p14:nvContentPartPr>
            <p14:xfrm>
              <a:off x="2726235" y="1203090"/>
              <a:ext cx="59400" cy="957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725155" y="1201290"/>
                <a:ext cx="6084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76" name="Ink 75"/>
              <p14:cNvContentPartPr/>
              <p14:nvPr/>
            </p14:nvContentPartPr>
            <p14:xfrm>
              <a:off x="2712915" y="1208130"/>
              <a:ext cx="82440" cy="1177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2712555" y="1206330"/>
                <a:ext cx="8352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77" name="Ink 76"/>
              <p14:cNvContentPartPr/>
              <p14:nvPr/>
            </p14:nvContentPartPr>
            <p14:xfrm>
              <a:off x="2824155" y="1310010"/>
              <a:ext cx="27720" cy="4824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823075" y="1308570"/>
                <a:ext cx="2916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78" name="Ink 77"/>
              <p14:cNvContentPartPr/>
              <p14:nvPr/>
            </p14:nvContentPartPr>
            <p14:xfrm>
              <a:off x="2832435" y="1240170"/>
              <a:ext cx="18000" cy="1548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2831715" y="1238370"/>
                <a:ext cx="1944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79" name="Ink 78"/>
              <p14:cNvContentPartPr/>
              <p14:nvPr/>
            </p14:nvContentPartPr>
            <p14:xfrm>
              <a:off x="2909835" y="1243050"/>
              <a:ext cx="65160" cy="10008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2908755" y="1240890"/>
                <a:ext cx="6660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80" name="Ink 79"/>
              <p14:cNvContentPartPr/>
              <p14:nvPr/>
            </p14:nvContentPartPr>
            <p14:xfrm>
              <a:off x="2977155" y="1109850"/>
              <a:ext cx="58680" cy="24912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2976795" y="1109130"/>
                <a:ext cx="601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81" name="Ink 80"/>
              <p14:cNvContentPartPr/>
              <p14:nvPr/>
            </p14:nvContentPartPr>
            <p14:xfrm>
              <a:off x="3107115" y="1216770"/>
              <a:ext cx="95400" cy="1044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3106035" y="1216050"/>
                <a:ext cx="975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82" name="Ink 81"/>
              <p14:cNvContentPartPr/>
              <p14:nvPr/>
            </p14:nvContentPartPr>
            <p14:xfrm>
              <a:off x="3151395" y="1171770"/>
              <a:ext cx="12600" cy="9648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3150675" y="1169610"/>
                <a:ext cx="1368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83" name="Ink 82"/>
              <p14:cNvContentPartPr/>
              <p14:nvPr/>
            </p14:nvContentPartPr>
            <p14:xfrm>
              <a:off x="3252195" y="1167810"/>
              <a:ext cx="154440" cy="10368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3251115" y="1165650"/>
                <a:ext cx="156600" cy="10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84" name="Ink 83"/>
              <p14:cNvContentPartPr/>
              <p14:nvPr/>
            </p14:nvContentPartPr>
            <p14:xfrm>
              <a:off x="3431475" y="1108410"/>
              <a:ext cx="5760" cy="6300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3430395" y="1106610"/>
                <a:ext cx="792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85" name="Ink 84"/>
              <p14:cNvContentPartPr/>
              <p14:nvPr/>
            </p14:nvContentPartPr>
            <p14:xfrm>
              <a:off x="3399435" y="1077810"/>
              <a:ext cx="101880" cy="3600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3398355" y="1077090"/>
                <a:ext cx="10296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86" name="Ink 85"/>
              <p14:cNvContentPartPr/>
              <p14:nvPr/>
            </p14:nvContentPartPr>
            <p14:xfrm>
              <a:off x="3567915" y="1065210"/>
              <a:ext cx="40320" cy="21204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3567195" y="1063770"/>
                <a:ext cx="4212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87" name="Ink 86"/>
              <p14:cNvContentPartPr/>
              <p14:nvPr/>
            </p14:nvContentPartPr>
            <p14:xfrm>
              <a:off x="3509235" y="1038210"/>
              <a:ext cx="162360" cy="14148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3507795" y="1035330"/>
                <a:ext cx="16488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88" name="Ink 87"/>
              <p14:cNvContentPartPr/>
              <p14:nvPr/>
            </p14:nvContentPartPr>
            <p14:xfrm>
              <a:off x="3698595" y="1063770"/>
              <a:ext cx="79200" cy="27648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697515" y="1061970"/>
                <a:ext cx="8136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89" name="Ink 88"/>
              <p14:cNvContentPartPr/>
              <p14:nvPr/>
            </p14:nvContentPartPr>
            <p14:xfrm>
              <a:off x="3823875" y="1154490"/>
              <a:ext cx="118800" cy="23076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3822795" y="1152330"/>
                <a:ext cx="12024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90" name="Ink 89"/>
              <p14:cNvContentPartPr/>
              <p14:nvPr/>
            </p14:nvContentPartPr>
            <p14:xfrm>
              <a:off x="3968235" y="1288410"/>
              <a:ext cx="44640" cy="4212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3967155" y="1286610"/>
                <a:ext cx="4572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91" name="Ink 90"/>
              <p14:cNvContentPartPr/>
              <p14:nvPr/>
            </p14:nvContentPartPr>
            <p14:xfrm>
              <a:off x="3992715" y="1212090"/>
              <a:ext cx="8280" cy="79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991995" y="1210290"/>
                <a:ext cx="972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92" name="Ink 91"/>
              <p14:cNvContentPartPr/>
              <p14:nvPr/>
            </p14:nvContentPartPr>
            <p14:xfrm>
              <a:off x="4041315" y="1271490"/>
              <a:ext cx="28080" cy="7236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4040955" y="1269690"/>
                <a:ext cx="2952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93" name="Ink 92"/>
              <p14:cNvContentPartPr/>
              <p14:nvPr/>
            </p14:nvContentPartPr>
            <p14:xfrm>
              <a:off x="4168035" y="1146210"/>
              <a:ext cx="82800" cy="9936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4166955" y="1144050"/>
                <a:ext cx="8496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94" name="Ink 93"/>
              <p14:cNvContentPartPr/>
              <p14:nvPr/>
            </p14:nvContentPartPr>
            <p14:xfrm>
              <a:off x="4162995" y="1149090"/>
              <a:ext cx="85320" cy="9972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4161915" y="1147290"/>
                <a:ext cx="8676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95" name="Ink 94"/>
              <p14:cNvContentPartPr/>
              <p14:nvPr/>
            </p14:nvContentPartPr>
            <p14:xfrm>
              <a:off x="4279995" y="1253490"/>
              <a:ext cx="23760" cy="6156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4278915" y="1252050"/>
                <a:ext cx="2520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96" name="Ink 95"/>
              <p14:cNvContentPartPr/>
              <p14:nvPr/>
            </p14:nvContentPartPr>
            <p14:xfrm>
              <a:off x="4305195" y="1199130"/>
              <a:ext cx="11880" cy="93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4304475" y="1197330"/>
                <a:ext cx="1296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97" name="Ink 96"/>
              <p14:cNvContentPartPr/>
              <p14:nvPr/>
            </p14:nvContentPartPr>
            <p14:xfrm>
              <a:off x="4306275" y="1234770"/>
              <a:ext cx="82080" cy="16596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4305195" y="1233330"/>
                <a:ext cx="8460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98" name="Ink 97"/>
              <p14:cNvContentPartPr/>
              <p14:nvPr/>
            </p14:nvContentPartPr>
            <p14:xfrm>
              <a:off x="4364955" y="1182930"/>
              <a:ext cx="11160" cy="241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4363875" y="1180770"/>
                <a:ext cx="1260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99" name="Ink 98"/>
              <p14:cNvContentPartPr/>
              <p14:nvPr/>
            </p14:nvContentPartPr>
            <p14:xfrm>
              <a:off x="4442715" y="1051890"/>
              <a:ext cx="52560" cy="22608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4441995" y="1050090"/>
                <a:ext cx="54720" cy="2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00" name="Ink 99"/>
              <p14:cNvContentPartPr/>
              <p14:nvPr/>
            </p14:nvContentPartPr>
            <p14:xfrm>
              <a:off x="781155" y="1594410"/>
              <a:ext cx="157680" cy="26316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780435" y="1592250"/>
                <a:ext cx="15948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01" name="Ink 100"/>
              <p14:cNvContentPartPr/>
              <p14:nvPr/>
            </p14:nvContentPartPr>
            <p14:xfrm>
              <a:off x="1015155" y="1754970"/>
              <a:ext cx="26280" cy="4932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1014075" y="1752810"/>
                <a:ext cx="2772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02" name="Ink 101"/>
              <p14:cNvContentPartPr/>
              <p14:nvPr/>
            </p14:nvContentPartPr>
            <p14:xfrm>
              <a:off x="1018755" y="1684770"/>
              <a:ext cx="14040" cy="1188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1018035" y="1683690"/>
                <a:ext cx="151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03" name="Ink 102"/>
              <p14:cNvContentPartPr/>
              <p14:nvPr/>
            </p14:nvContentPartPr>
            <p14:xfrm>
              <a:off x="1102275" y="1793130"/>
              <a:ext cx="12240" cy="3996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1101915" y="1791330"/>
                <a:ext cx="136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104" name="Ink 103"/>
              <p14:cNvContentPartPr/>
              <p14:nvPr/>
            </p14:nvContentPartPr>
            <p14:xfrm>
              <a:off x="1139715" y="1728690"/>
              <a:ext cx="65160" cy="15912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1139355" y="1727250"/>
                <a:ext cx="6660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105" name="Ink 104"/>
              <p14:cNvContentPartPr/>
              <p14:nvPr/>
            </p14:nvContentPartPr>
            <p14:xfrm>
              <a:off x="1198755" y="1673610"/>
              <a:ext cx="1440" cy="1080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1198035" y="1671090"/>
                <a:ext cx="360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106" name="Ink 105"/>
              <p14:cNvContentPartPr/>
              <p14:nvPr/>
            </p14:nvContentPartPr>
            <p14:xfrm>
              <a:off x="1257795" y="1793130"/>
              <a:ext cx="21600" cy="5076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1257075" y="1790970"/>
                <a:ext cx="234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107" name="Ink 106"/>
              <p14:cNvContentPartPr/>
              <p14:nvPr/>
            </p14:nvContentPartPr>
            <p14:xfrm>
              <a:off x="1349235" y="1650210"/>
              <a:ext cx="77400" cy="15480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1347795" y="1648410"/>
                <a:ext cx="7920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108" name="Ink 107"/>
              <p14:cNvContentPartPr/>
              <p14:nvPr/>
            </p14:nvContentPartPr>
            <p14:xfrm>
              <a:off x="1513035" y="1645530"/>
              <a:ext cx="77040" cy="10548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1511595" y="1643370"/>
                <a:ext cx="7956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109" name="Ink 108"/>
              <p14:cNvContentPartPr/>
              <p14:nvPr/>
            </p14:nvContentPartPr>
            <p14:xfrm>
              <a:off x="1528515" y="1726170"/>
              <a:ext cx="70920" cy="583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1527075" y="1724730"/>
                <a:ext cx="7344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110" name="Ink 109"/>
              <p14:cNvContentPartPr/>
              <p14:nvPr/>
            </p14:nvContentPartPr>
            <p14:xfrm>
              <a:off x="1632915" y="1648050"/>
              <a:ext cx="126720" cy="13140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1632195" y="1645530"/>
                <a:ext cx="128880" cy="136800"/>
              </a:xfrm>
              <a:prstGeom prst="rect">
                <a:avLst/>
              </a:prstGeom>
            </p:spPr>
          </p:pic>
        </mc:Fallback>
      </mc:AlternateContent>
      <p:sp>
        <p:nvSpPr>
          <p:cNvPr id="111" name="Rectangle 110"/>
          <p:cNvSpPr/>
          <p:nvPr/>
        </p:nvSpPr>
        <p:spPr>
          <a:xfrm>
            <a:off x="62940" y="303450"/>
            <a:ext cx="4515410" cy="16254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112" name="Ink 111"/>
              <p14:cNvContentPartPr/>
              <p14:nvPr/>
            </p14:nvContentPartPr>
            <p14:xfrm>
              <a:off x="2693140" y="3772040"/>
              <a:ext cx="360" cy="3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2692420" y="3770600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113" name="Ink 112"/>
              <p14:cNvContentPartPr/>
              <p14:nvPr/>
            </p14:nvContentPartPr>
            <p14:xfrm>
              <a:off x="326860" y="2076800"/>
              <a:ext cx="180720" cy="6480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326140" y="2074280"/>
                <a:ext cx="18180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114" name="Ink 113"/>
              <p14:cNvContentPartPr/>
              <p14:nvPr/>
            </p14:nvContentPartPr>
            <p14:xfrm>
              <a:off x="343780" y="2147720"/>
              <a:ext cx="186840" cy="4752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343060" y="2147000"/>
                <a:ext cx="18792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116" name="Ink 115"/>
              <p14:cNvContentPartPr/>
              <p14:nvPr/>
            </p14:nvContentPartPr>
            <p14:xfrm>
              <a:off x="631420" y="2051960"/>
              <a:ext cx="70920" cy="16812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630340" y="2050520"/>
                <a:ext cx="7308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17" name="Ink 116"/>
              <p14:cNvContentPartPr/>
              <p14:nvPr/>
            </p14:nvContentPartPr>
            <p14:xfrm>
              <a:off x="701980" y="2041880"/>
              <a:ext cx="104400" cy="15408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701980" y="2040080"/>
                <a:ext cx="10548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118" name="Ink 117"/>
              <p14:cNvContentPartPr/>
              <p14:nvPr/>
            </p14:nvContentPartPr>
            <p14:xfrm>
              <a:off x="847420" y="2045480"/>
              <a:ext cx="77400" cy="14508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846340" y="2043680"/>
                <a:ext cx="7920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119" name="Ink 118"/>
              <p14:cNvContentPartPr/>
              <p14:nvPr/>
            </p14:nvContentPartPr>
            <p14:xfrm>
              <a:off x="935620" y="2041520"/>
              <a:ext cx="79200" cy="14436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934900" y="2040080"/>
                <a:ext cx="81000" cy="1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120" name="Ink 119"/>
              <p14:cNvContentPartPr/>
              <p14:nvPr/>
            </p14:nvContentPartPr>
            <p14:xfrm>
              <a:off x="1074580" y="1997600"/>
              <a:ext cx="108000" cy="8244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1073860" y="1995440"/>
                <a:ext cx="108720" cy="87120"/>
              </a:xfrm>
              <a:prstGeom prst="rect">
                <a:avLst/>
              </a:prstGeom>
            </p:spPr>
          </p:pic>
        </mc:Fallback>
      </mc:AlternateContent>
      <p:sp>
        <p:nvSpPr>
          <p:cNvPr id="121" name="TextBox 120"/>
          <p:cNvSpPr txBox="1"/>
          <p:nvPr/>
        </p:nvSpPr>
        <p:spPr>
          <a:xfrm>
            <a:off x="1187669" y="1924534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constraints</a:t>
            </a:r>
            <a:endParaRPr lang="en-US" dirty="0"/>
          </a:p>
        </p:txBody>
      </p:sp>
      <p:sp>
        <p:nvSpPr>
          <p:cNvPr id="122" name="TextBox 121"/>
          <p:cNvSpPr txBox="1"/>
          <p:nvPr/>
        </p:nvSpPr>
        <p:spPr>
          <a:xfrm>
            <a:off x="250850" y="2312916"/>
            <a:ext cx="4327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Constraint-generation (cutting plane) methods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Stochastic </a:t>
            </a:r>
            <a:r>
              <a:rPr lang="en-US" dirty="0" err="1" smtClean="0"/>
              <a:t>subgradient</a:t>
            </a:r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932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Markowitz portfolio optimization</a:t>
            </a:r>
            <a:endParaRPr lang="en-US" dirty="0"/>
          </a:p>
        </p:txBody>
      </p:sp>
      <p:pic>
        <p:nvPicPr>
          <p:cNvPr id="2050" name="Picture 2" descr="Recent Commodity PRice Growt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31" y="438969"/>
            <a:ext cx="3520051" cy="124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9459" y="1812617"/>
            <a:ext cx="4171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Task: </a:t>
            </a:r>
            <a:r>
              <a:rPr lang="en-US" dirty="0" smtClean="0"/>
              <a:t>invest a certain amount of money into multiple bonds/commodities</a:t>
            </a:r>
          </a:p>
          <a:p>
            <a:r>
              <a:rPr lang="en-US" b="1" dirty="0" smtClean="0"/>
              <a:t>Objective: </a:t>
            </a:r>
            <a:r>
              <a:rPr lang="en-US" dirty="0" smtClean="0"/>
              <a:t>achieve a certain expected return, minimize risk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96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Markowitz portfolio optimization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192840" y="2988860"/>
              <a:ext cx="360" cy="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92120" y="2987060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4" name="Group 153"/>
          <p:cNvGrpSpPr/>
          <p:nvPr/>
        </p:nvGrpSpPr>
        <p:grpSpPr>
          <a:xfrm>
            <a:off x="331900" y="345023"/>
            <a:ext cx="825480" cy="347040"/>
            <a:chOff x="331900" y="345023"/>
            <a:chExt cx="825480" cy="347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44" name="Ink 43"/>
                <p14:cNvContentPartPr/>
                <p14:nvPr/>
              </p14:nvContentPartPr>
              <p14:xfrm>
                <a:off x="331900" y="435743"/>
                <a:ext cx="67320" cy="256320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30820" y="433943"/>
                  <a:ext cx="69120" cy="26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45" name="Ink 44"/>
                <p14:cNvContentPartPr/>
                <p14:nvPr/>
              </p14:nvContentPartPr>
              <p14:xfrm>
                <a:off x="384820" y="435743"/>
                <a:ext cx="95040" cy="9864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83740" y="433943"/>
                  <a:ext cx="97200" cy="10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46" name="Ink 45"/>
                <p14:cNvContentPartPr/>
                <p14:nvPr/>
              </p14:nvContentPartPr>
              <p14:xfrm>
                <a:off x="593260" y="455183"/>
                <a:ext cx="118800" cy="9828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92180" y="453023"/>
                  <a:ext cx="120600" cy="10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47" name="Ink 46"/>
                <p14:cNvContentPartPr/>
                <p14:nvPr/>
              </p14:nvContentPartPr>
              <p14:xfrm>
                <a:off x="603700" y="497663"/>
                <a:ext cx="89280" cy="900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602980" y="496583"/>
                  <a:ext cx="9036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49" name="Ink 48"/>
                <p14:cNvContentPartPr/>
                <p14:nvPr/>
              </p14:nvContentPartPr>
              <p14:xfrm>
                <a:off x="867580" y="378143"/>
                <a:ext cx="37080" cy="22932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866500" y="376703"/>
                  <a:ext cx="38880" cy="23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50" name="Ink 49"/>
                <p14:cNvContentPartPr/>
                <p14:nvPr/>
              </p14:nvContentPartPr>
              <p14:xfrm>
                <a:off x="901060" y="387863"/>
                <a:ext cx="20520" cy="216000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900340" y="386423"/>
                  <a:ext cx="22320" cy="21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51" name="Ink 50"/>
                <p14:cNvContentPartPr/>
                <p14:nvPr/>
              </p14:nvContentPartPr>
              <p14:xfrm>
                <a:off x="914740" y="393263"/>
                <a:ext cx="95040" cy="20844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913660" y="391463"/>
                  <a:ext cx="96120" cy="21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52" name="Ink 51"/>
                <p14:cNvContentPartPr/>
                <p14:nvPr/>
              </p14:nvContentPartPr>
              <p14:xfrm>
                <a:off x="1090420" y="345023"/>
                <a:ext cx="66960" cy="6156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089340" y="342863"/>
                  <a:ext cx="68400" cy="651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55" name="Group 154"/>
          <p:cNvGrpSpPr/>
          <p:nvPr/>
        </p:nvGrpSpPr>
        <p:grpSpPr>
          <a:xfrm>
            <a:off x="157270" y="801533"/>
            <a:ext cx="1612080" cy="397080"/>
            <a:chOff x="157270" y="801533"/>
            <a:chExt cx="1612080" cy="397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53" name="Ink 52"/>
                <p14:cNvContentPartPr/>
                <p14:nvPr/>
              </p14:nvContentPartPr>
              <p14:xfrm>
                <a:off x="157270" y="901973"/>
                <a:ext cx="66600" cy="29664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56190" y="900533"/>
                  <a:ext cx="68400" cy="29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54" name="Ink 53"/>
                <p14:cNvContentPartPr/>
                <p14:nvPr/>
              </p14:nvContentPartPr>
              <p14:xfrm>
                <a:off x="218470" y="927173"/>
                <a:ext cx="86040" cy="101880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18110" y="925373"/>
                  <a:ext cx="87120" cy="10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55" name="Ink 54"/>
                <p14:cNvContentPartPr/>
                <p14:nvPr/>
              </p14:nvContentPartPr>
              <p14:xfrm>
                <a:off x="425830" y="958853"/>
                <a:ext cx="150120" cy="5508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425110" y="956693"/>
                  <a:ext cx="151200" cy="5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56" name="Ink 55"/>
                <p14:cNvContentPartPr/>
                <p14:nvPr/>
              </p14:nvContentPartPr>
              <p14:xfrm>
                <a:off x="676030" y="819173"/>
                <a:ext cx="277560" cy="28044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675310" y="817013"/>
                  <a:ext cx="279000" cy="28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57" name="Ink 56"/>
                <p14:cNvContentPartPr/>
                <p14:nvPr/>
              </p14:nvContentPartPr>
              <p14:xfrm>
                <a:off x="992110" y="815213"/>
                <a:ext cx="105120" cy="28044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991030" y="813773"/>
                  <a:ext cx="106920" cy="28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58" name="Ink 57"/>
                <p14:cNvContentPartPr/>
                <p14:nvPr/>
              </p14:nvContentPartPr>
              <p14:xfrm>
                <a:off x="1110910" y="947333"/>
                <a:ext cx="63720" cy="21780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109830" y="946613"/>
                  <a:ext cx="65520" cy="22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59" name="Ink 58"/>
                <p14:cNvContentPartPr/>
                <p14:nvPr/>
              </p14:nvContentPartPr>
              <p14:xfrm>
                <a:off x="1158430" y="962093"/>
                <a:ext cx="100080" cy="7704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158070" y="960293"/>
                  <a:ext cx="101520" cy="8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60" name="Ink 59"/>
                <p14:cNvContentPartPr/>
                <p14:nvPr/>
              </p14:nvContentPartPr>
              <p14:xfrm>
                <a:off x="1163110" y="910253"/>
                <a:ext cx="104400" cy="540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162390" y="909893"/>
                  <a:ext cx="10512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61" name="Ink 60"/>
                <p14:cNvContentPartPr/>
                <p14:nvPr/>
              </p14:nvContentPartPr>
              <p14:xfrm>
                <a:off x="1292710" y="1034453"/>
                <a:ext cx="40680" cy="7380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292350" y="1033373"/>
                  <a:ext cx="4212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62" name="Ink 61"/>
                <p14:cNvContentPartPr/>
                <p14:nvPr/>
              </p14:nvContentPartPr>
              <p14:xfrm>
                <a:off x="1462270" y="854453"/>
                <a:ext cx="172080" cy="20592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461190" y="852293"/>
                  <a:ext cx="174240" cy="21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63" name="Ink 62"/>
                <p14:cNvContentPartPr/>
                <p14:nvPr/>
              </p14:nvContentPartPr>
              <p14:xfrm>
                <a:off x="1662790" y="801533"/>
                <a:ext cx="106560" cy="33264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662790" y="800453"/>
                  <a:ext cx="107640" cy="3344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4" name="Ink 63"/>
              <p14:cNvContentPartPr/>
              <p14:nvPr/>
            </p14:nvContentPartPr>
            <p14:xfrm>
              <a:off x="2572540" y="3381440"/>
              <a:ext cx="0" cy="4140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0" y="0"/>
                <a:ext cx="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98" name="Ink 97"/>
              <p14:cNvContentPartPr/>
              <p14:nvPr/>
            </p14:nvContentPartPr>
            <p14:xfrm>
              <a:off x="4335820" y="3737480"/>
              <a:ext cx="360" cy="36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334740" y="3736040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7" name="Group 156"/>
          <p:cNvGrpSpPr/>
          <p:nvPr/>
        </p:nvGrpSpPr>
        <p:grpSpPr>
          <a:xfrm>
            <a:off x="190070" y="1561180"/>
            <a:ext cx="2556240" cy="450820"/>
            <a:chOff x="190070" y="1561180"/>
            <a:chExt cx="2556240" cy="4508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67" name="Ink 66"/>
                <p14:cNvContentPartPr/>
                <p14:nvPr/>
              </p14:nvContentPartPr>
              <p14:xfrm>
                <a:off x="464750" y="1759740"/>
                <a:ext cx="5400" cy="252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464030" y="1758300"/>
                  <a:ext cx="6840" cy="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73" name="Ink 72"/>
                <p14:cNvContentPartPr/>
                <p14:nvPr/>
              </p14:nvContentPartPr>
              <p14:xfrm>
                <a:off x="190070" y="1758300"/>
                <a:ext cx="53280" cy="21600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188990" y="1756860"/>
                  <a:ext cx="55080" cy="21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74" name="Ink 73"/>
                <p14:cNvContentPartPr/>
                <p14:nvPr/>
              </p14:nvContentPartPr>
              <p14:xfrm>
                <a:off x="212750" y="1747500"/>
                <a:ext cx="123120" cy="11700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212030" y="1745340"/>
                  <a:ext cx="124920" cy="12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75" name="Ink 74"/>
                <p14:cNvContentPartPr/>
                <p14:nvPr/>
              </p14:nvContentPartPr>
              <p14:xfrm>
                <a:off x="382670" y="1684140"/>
                <a:ext cx="28440" cy="6084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381590" y="1682700"/>
                  <a:ext cx="30240" cy="6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76" name="Ink 75"/>
                <p14:cNvContentPartPr/>
                <p14:nvPr/>
              </p14:nvContentPartPr>
              <p14:xfrm>
                <a:off x="363590" y="1669740"/>
                <a:ext cx="108000" cy="1620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62870" y="1667580"/>
                  <a:ext cx="10980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77" name="Ink 76"/>
                <p14:cNvContentPartPr/>
                <p14:nvPr/>
              </p14:nvContentPartPr>
              <p14:xfrm>
                <a:off x="482030" y="1728060"/>
                <a:ext cx="49680" cy="10620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480950" y="1725900"/>
                  <a:ext cx="5112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78" name="Ink 77"/>
                <p14:cNvContentPartPr/>
                <p14:nvPr/>
              </p14:nvContentPartPr>
              <p14:xfrm>
                <a:off x="419750" y="1743180"/>
                <a:ext cx="138960" cy="10332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419390" y="1741380"/>
                  <a:ext cx="140400" cy="10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80" name="Ink 79"/>
                <p14:cNvContentPartPr/>
                <p14:nvPr/>
              </p14:nvContentPartPr>
              <p14:xfrm>
                <a:off x="672470" y="1766580"/>
                <a:ext cx="158040" cy="6300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671750" y="1765140"/>
                  <a:ext cx="159120" cy="6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82" name="Ink 81"/>
                <p14:cNvContentPartPr/>
                <p14:nvPr/>
              </p14:nvContentPartPr>
              <p14:xfrm>
                <a:off x="941030" y="1596300"/>
                <a:ext cx="365400" cy="316080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940310" y="1594140"/>
                  <a:ext cx="367200" cy="32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83" name="Ink 82"/>
                <p14:cNvContentPartPr/>
                <p14:nvPr/>
              </p14:nvContentPartPr>
              <p14:xfrm>
                <a:off x="1323710" y="1612500"/>
                <a:ext cx="114120" cy="29376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1322630" y="1610700"/>
                  <a:ext cx="116280" cy="29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85" name="Ink 84"/>
                <p14:cNvContentPartPr/>
                <p14:nvPr/>
              </p14:nvContentPartPr>
              <p14:xfrm>
                <a:off x="1417690" y="1736240"/>
                <a:ext cx="59400" cy="27576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1416610" y="1734800"/>
                  <a:ext cx="61200" cy="27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86" name="Ink 85"/>
                <p14:cNvContentPartPr/>
                <p14:nvPr/>
              </p14:nvContentPartPr>
              <p14:xfrm>
                <a:off x="1463770" y="1752800"/>
                <a:ext cx="101520" cy="9936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1463050" y="1750640"/>
                  <a:ext cx="103320" cy="10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87" name="Ink 86"/>
                <p14:cNvContentPartPr/>
                <p14:nvPr/>
              </p14:nvContentPartPr>
              <p14:xfrm>
                <a:off x="1488250" y="1687280"/>
                <a:ext cx="100800" cy="216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1487530" y="1685840"/>
                  <a:ext cx="101880" cy="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88" name="Ink 87"/>
                <p14:cNvContentPartPr/>
                <p14:nvPr/>
              </p14:nvContentPartPr>
              <p14:xfrm>
                <a:off x="1659250" y="1682240"/>
                <a:ext cx="12600" cy="5652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1658170" y="1680440"/>
                  <a:ext cx="14760" cy="6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89" name="Ink 88"/>
                <p14:cNvContentPartPr/>
                <p14:nvPr/>
              </p14:nvContentPartPr>
              <p14:xfrm>
                <a:off x="1631170" y="1677920"/>
                <a:ext cx="91440" cy="576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1630450" y="1677200"/>
                  <a:ext cx="92520" cy="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90" name="Ink 89"/>
                <p14:cNvContentPartPr/>
                <p14:nvPr/>
              </p14:nvContentPartPr>
              <p14:xfrm>
                <a:off x="1746370" y="1729760"/>
                <a:ext cx="47520" cy="11628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1745650" y="1727960"/>
                  <a:ext cx="4860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91" name="Ink 90"/>
                <p14:cNvContentPartPr/>
                <p14:nvPr/>
              </p14:nvContentPartPr>
              <p14:xfrm>
                <a:off x="1707490" y="1724000"/>
                <a:ext cx="121320" cy="13968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1706410" y="1722200"/>
                  <a:ext cx="123480" cy="14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92" name="Ink 91"/>
                <p14:cNvContentPartPr/>
                <p14:nvPr/>
              </p14:nvContentPartPr>
              <p14:xfrm>
                <a:off x="1821970" y="1852160"/>
                <a:ext cx="36000" cy="9432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1821610" y="1850720"/>
                  <a:ext cx="3744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94" name="Ink 93"/>
                <p14:cNvContentPartPr/>
                <p14:nvPr/>
              </p14:nvContentPartPr>
              <p14:xfrm>
                <a:off x="1975190" y="1732900"/>
                <a:ext cx="52200" cy="13176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1974470" y="1731460"/>
                  <a:ext cx="54000" cy="13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95" name="Ink 94"/>
                <p14:cNvContentPartPr/>
                <p14:nvPr/>
              </p14:nvContentPartPr>
              <p14:xfrm>
                <a:off x="1953590" y="1751620"/>
                <a:ext cx="74520" cy="10404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1952510" y="1749820"/>
                  <a:ext cx="75960" cy="10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96" name="Ink 95"/>
                <p14:cNvContentPartPr/>
                <p14:nvPr/>
              </p14:nvContentPartPr>
              <p14:xfrm>
                <a:off x="2088590" y="1656220"/>
                <a:ext cx="31320" cy="7200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2087510" y="1655500"/>
                  <a:ext cx="32760" cy="7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97" name="Ink 96"/>
                <p14:cNvContentPartPr/>
                <p14:nvPr/>
              </p14:nvContentPartPr>
              <p14:xfrm>
                <a:off x="2028470" y="1664500"/>
                <a:ext cx="124560" cy="2376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2027750" y="1662340"/>
                  <a:ext cx="125640" cy="2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99" name="Ink 98"/>
                <p14:cNvContentPartPr/>
                <p14:nvPr/>
              </p14:nvContentPartPr>
              <p14:xfrm>
                <a:off x="2190830" y="1630660"/>
                <a:ext cx="193320" cy="24120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2189750" y="1628860"/>
                  <a:ext cx="195480" cy="24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100" name="Ink 99"/>
                <p14:cNvContentPartPr/>
                <p14:nvPr/>
              </p14:nvContentPartPr>
              <p14:xfrm>
                <a:off x="2505830" y="1707700"/>
                <a:ext cx="92160" cy="12240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2505110" y="1706260"/>
                  <a:ext cx="936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101" name="Ink 100"/>
                <p14:cNvContentPartPr/>
                <p14:nvPr/>
              </p14:nvContentPartPr>
              <p14:xfrm>
                <a:off x="2473070" y="1734700"/>
                <a:ext cx="106920" cy="106560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471990" y="1732540"/>
                  <a:ext cx="10908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102" name="Ink 101"/>
                <p14:cNvContentPartPr/>
                <p14:nvPr/>
              </p14:nvContentPartPr>
              <p14:xfrm>
                <a:off x="2643710" y="1561180"/>
                <a:ext cx="102600" cy="36144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2642630" y="1559380"/>
                  <a:ext cx="104760" cy="3646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11" name="Ink 110"/>
              <p14:cNvContentPartPr/>
              <p14:nvPr/>
            </p14:nvContentPartPr>
            <p14:xfrm>
              <a:off x="2630860" y="3699680"/>
              <a:ext cx="360" cy="36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630140" y="3697880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9" name="Group 158"/>
          <p:cNvGrpSpPr/>
          <p:nvPr/>
        </p:nvGrpSpPr>
        <p:grpSpPr>
          <a:xfrm>
            <a:off x="2254960" y="2481980"/>
            <a:ext cx="1809360" cy="277560"/>
            <a:chOff x="2254960" y="2481980"/>
            <a:chExt cx="1809360" cy="277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104" name="Ink 103"/>
                <p14:cNvContentPartPr/>
                <p14:nvPr/>
              </p14:nvContentPartPr>
              <p14:xfrm>
                <a:off x="2254960" y="2569820"/>
                <a:ext cx="77760" cy="11520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2253520" y="2567660"/>
                  <a:ext cx="8028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105" name="Ink 104"/>
                <p14:cNvContentPartPr/>
                <p14:nvPr/>
              </p14:nvContentPartPr>
              <p14:xfrm>
                <a:off x="2361880" y="2668100"/>
                <a:ext cx="10440" cy="1944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2361520" y="2667020"/>
                  <a:ext cx="11160" cy="2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106" name="Ink 105"/>
                <p14:cNvContentPartPr/>
                <p14:nvPr/>
              </p14:nvContentPartPr>
              <p14:xfrm>
                <a:off x="2483200" y="2481980"/>
                <a:ext cx="60120" cy="18180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2482120" y="2480180"/>
                  <a:ext cx="61560" cy="18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107" name="Ink 106"/>
                <p14:cNvContentPartPr/>
                <p14:nvPr/>
              </p14:nvContentPartPr>
              <p14:xfrm>
                <a:off x="2434240" y="2557220"/>
                <a:ext cx="95040" cy="15840"/>
              </p14:xfrm>
            </p:contentPart>
          </mc:Choice>
          <mc:Fallback xmlns="">
            <p:pic>
              <p:nvPicPr>
                <p:cNvPr id="107" name="Ink 106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2433160" y="2555060"/>
                  <a:ext cx="9648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108" name="Ink 107"/>
                <p14:cNvContentPartPr/>
                <p14:nvPr/>
              </p14:nvContentPartPr>
              <p14:xfrm>
                <a:off x="2599120" y="2656580"/>
                <a:ext cx="7200" cy="108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2598040" y="2654420"/>
                  <a:ext cx="8640" cy="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109" name="Ink 108"/>
                <p14:cNvContentPartPr/>
                <p14:nvPr/>
              </p14:nvContentPartPr>
              <p14:xfrm>
                <a:off x="2703880" y="2564060"/>
                <a:ext cx="6840" cy="1476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2702800" y="2561900"/>
                  <a:ext cx="864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110" name="Ink 109"/>
                <p14:cNvContentPartPr/>
                <p14:nvPr/>
              </p14:nvContentPartPr>
              <p14:xfrm>
                <a:off x="2694880" y="2658740"/>
                <a:ext cx="2520" cy="396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2694520" y="2657300"/>
                  <a:ext cx="396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112" name="Ink 111"/>
                <p14:cNvContentPartPr/>
                <p14:nvPr/>
              </p14:nvContentPartPr>
              <p14:xfrm>
                <a:off x="3097720" y="2562980"/>
                <a:ext cx="23760" cy="19656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3096640" y="2561540"/>
                  <a:ext cx="25920" cy="20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113" name="Ink 112"/>
                <p14:cNvContentPartPr/>
                <p14:nvPr/>
              </p14:nvContentPartPr>
              <p14:xfrm>
                <a:off x="3117160" y="2559020"/>
                <a:ext cx="110880" cy="9756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3116080" y="2556860"/>
                  <a:ext cx="113040" cy="10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114" name="Ink 113"/>
                <p14:cNvContentPartPr/>
                <p14:nvPr/>
              </p14:nvContentPartPr>
              <p14:xfrm>
                <a:off x="3246760" y="2498540"/>
                <a:ext cx="142560" cy="6444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3245680" y="2496020"/>
                  <a:ext cx="144720" cy="6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115" name="Ink 114"/>
                <p14:cNvContentPartPr/>
                <p14:nvPr/>
              </p14:nvContentPartPr>
              <p14:xfrm>
                <a:off x="3246760" y="2498540"/>
                <a:ext cx="142560" cy="6444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3245680" y="2496020"/>
                  <a:ext cx="144720" cy="6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116" name="Ink 115"/>
                <p14:cNvContentPartPr/>
                <p14:nvPr/>
              </p14:nvContentPartPr>
              <p14:xfrm>
                <a:off x="3424600" y="2543900"/>
                <a:ext cx="89280" cy="11412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3423880" y="2542100"/>
                  <a:ext cx="90000" cy="11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117" name="Ink 116"/>
                <p14:cNvContentPartPr/>
                <p14:nvPr/>
              </p14:nvContentPartPr>
              <p14:xfrm>
                <a:off x="3403000" y="2545340"/>
                <a:ext cx="136440" cy="13608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3402640" y="2543180"/>
                  <a:ext cx="137520" cy="14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118" name="Ink 117"/>
                <p14:cNvContentPartPr/>
                <p14:nvPr/>
              </p14:nvContentPartPr>
              <p14:xfrm>
                <a:off x="3107440" y="2498180"/>
                <a:ext cx="82800" cy="972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3106720" y="2497820"/>
                  <a:ext cx="8460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119" name="Ink 118"/>
                <p14:cNvContentPartPr/>
                <p14:nvPr/>
              </p14:nvContentPartPr>
              <p14:xfrm>
                <a:off x="3671920" y="2532740"/>
                <a:ext cx="77760" cy="11592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3670840" y="2530940"/>
                  <a:ext cx="7992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120" name="Ink 119"/>
                <p14:cNvContentPartPr/>
                <p14:nvPr/>
              </p14:nvContentPartPr>
              <p14:xfrm>
                <a:off x="3679840" y="2625980"/>
                <a:ext cx="99720" cy="6336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3678760" y="2623820"/>
                  <a:ext cx="101880" cy="6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121" name="Ink 120"/>
                <p14:cNvContentPartPr/>
                <p14:nvPr/>
              </p14:nvContentPartPr>
              <p14:xfrm>
                <a:off x="3930760" y="2524100"/>
                <a:ext cx="133560" cy="12996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3929680" y="2522300"/>
                  <a:ext cx="135720" cy="1339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60" name="Group 159"/>
          <p:cNvGrpSpPr/>
          <p:nvPr/>
        </p:nvGrpSpPr>
        <p:grpSpPr>
          <a:xfrm>
            <a:off x="3144880" y="2825780"/>
            <a:ext cx="778680" cy="324720"/>
            <a:chOff x="3144880" y="2825780"/>
            <a:chExt cx="778680" cy="324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122" name="Ink 121"/>
                <p14:cNvContentPartPr/>
                <p14:nvPr/>
              </p14:nvContentPartPr>
              <p14:xfrm>
                <a:off x="3144880" y="2863220"/>
                <a:ext cx="98280" cy="28728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3143800" y="2861060"/>
                  <a:ext cx="100440" cy="29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123" name="Ink 122"/>
                <p14:cNvContentPartPr/>
                <p14:nvPr/>
              </p14:nvContentPartPr>
              <p14:xfrm>
                <a:off x="3344680" y="2852780"/>
                <a:ext cx="9000" cy="8460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3343600" y="2851340"/>
                  <a:ext cx="11160" cy="8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">
              <p14:nvContentPartPr>
                <p14:cNvPr id="124" name="Ink 123"/>
                <p14:cNvContentPartPr/>
                <p14:nvPr/>
              </p14:nvContentPartPr>
              <p14:xfrm>
                <a:off x="3311920" y="2825780"/>
                <a:ext cx="106560" cy="4284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3310840" y="2823620"/>
                  <a:ext cx="108720" cy="4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0">
              <p14:nvContentPartPr>
                <p14:cNvPr id="125" name="Ink 124"/>
                <p14:cNvContentPartPr/>
                <p14:nvPr/>
              </p14:nvContentPartPr>
              <p14:xfrm>
                <a:off x="3441160" y="2953220"/>
                <a:ext cx="82440" cy="14652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3440440" y="2951780"/>
                  <a:ext cx="84240" cy="15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2">
              <p14:nvContentPartPr>
                <p14:cNvPr id="126" name="Ink 125"/>
                <p14:cNvContentPartPr/>
                <p14:nvPr/>
              </p14:nvContentPartPr>
              <p14:xfrm>
                <a:off x="3431800" y="2976620"/>
                <a:ext cx="114480" cy="13752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3431440" y="2974460"/>
                  <a:ext cx="115200" cy="14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127" name="Ink 126"/>
                <p14:cNvContentPartPr/>
                <p14:nvPr/>
              </p14:nvContentPartPr>
              <p14:xfrm>
                <a:off x="3650320" y="3003980"/>
                <a:ext cx="78480" cy="1116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3649600" y="3001820"/>
                  <a:ext cx="80280" cy="1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128" name="Ink 127"/>
                <p14:cNvContentPartPr/>
                <p14:nvPr/>
              </p14:nvContentPartPr>
              <p14:xfrm>
                <a:off x="3649600" y="3064460"/>
                <a:ext cx="78480" cy="1188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3648880" y="3062660"/>
                  <a:ext cx="7920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129" name="Ink 128"/>
                <p14:cNvContentPartPr/>
                <p14:nvPr/>
              </p14:nvContentPartPr>
              <p14:xfrm>
                <a:off x="3806560" y="2943500"/>
                <a:ext cx="117000" cy="18468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3805120" y="2941340"/>
                  <a:ext cx="119160" cy="1893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30" name="Ink 129"/>
              <p14:cNvContentPartPr/>
              <p14:nvPr/>
            </p14:nvContentPartPr>
            <p14:xfrm>
              <a:off x="3222340" y="3855200"/>
              <a:ext cx="360" cy="3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221260" y="3853760"/>
                <a:ext cx="2160" cy="3240"/>
              </a:xfrm>
              <a:prstGeom prst="rect">
                <a:avLst/>
              </a:prstGeom>
            </p:spPr>
          </p:pic>
        </mc:Fallback>
      </mc:AlternateContent>
      <p:grpSp>
        <p:nvGrpSpPr>
          <p:cNvPr id="158" name="Group 157"/>
          <p:cNvGrpSpPr/>
          <p:nvPr/>
        </p:nvGrpSpPr>
        <p:grpSpPr>
          <a:xfrm>
            <a:off x="2326240" y="2070140"/>
            <a:ext cx="1531080" cy="348120"/>
            <a:chOff x="2326240" y="2070140"/>
            <a:chExt cx="1531080" cy="3481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52">
              <p14:nvContentPartPr>
                <p14:cNvPr id="48" name="Ink 47"/>
                <p14:cNvContentPartPr/>
                <p14:nvPr/>
              </p14:nvContentPartPr>
              <p14:xfrm>
                <a:off x="3442980" y="2075900"/>
                <a:ext cx="360" cy="36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3442260" y="2074460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4">
              <p14:nvContentPartPr>
                <p14:cNvPr id="131" name="Ink 130"/>
                <p14:cNvContentPartPr/>
                <p14:nvPr/>
              </p14:nvContentPartPr>
              <p14:xfrm>
                <a:off x="2326240" y="2174900"/>
                <a:ext cx="164880" cy="9900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2325160" y="2173460"/>
                  <a:ext cx="166320" cy="10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6">
              <p14:nvContentPartPr>
                <p14:cNvPr id="132" name="Ink 131"/>
                <p14:cNvContentPartPr/>
                <p14:nvPr/>
              </p14:nvContentPartPr>
              <p14:xfrm>
                <a:off x="2525320" y="2219540"/>
                <a:ext cx="11160" cy="4680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2524240" y="2217740"/>
                  <a:ext cx="1260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8">
              <p14:nvContentPartPr>
                <p14:cNvPr id="133" name="Ink 132"/>
                <p14:cNvContentPartPr/>
                <p14:nvPr/>
              </p14:nvContentPartPr>
              <p14:xfrm>
                <a:off x="2564200" y="2173460"/>
                <a:ext cx="3240" cy="180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2563120" y="2171660"/>
                  <a:ext cx="5040" cy="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134" name="Ink 133"/>
                <p14:cNvContentPartPr/>
                <p14:nvPr/>
              </p14:nvContentPartPr>
              <p14:xfrm>
                <a:off x="2605960" y="2202260"/>
                <a:ext cx="137520" cy="8352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2605600" y="2201540"/>
                  <a:ext cx="138240" cy="8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136" name="Ink 135"/>
                <p14:cNvContentPartPr/>
                <p14:nvPr/>
              </p14:nvContentPartPr>
              <p14:xfrm>
                <a:off x="2474560" y="2333300"/>
                <a:ext cx="100080" cy="6408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2473840" y="2332220"/>
                  <a:ext cx="101880" cy="6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4">
              <p14:nvContentPartPr>
                <p14:cNvPr id="137" name="Ink 136"/>
                <p14:cNvContentPartPr/>
                <p14:nvPr/>
              </p14:nvContentPartPr>
              <p14:xfrm>
                <a:off x="2495440" y="2323220"/>
                <a:ext cx="84240" cy="9504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2495080" y="2321420"/>
                  <a:ext cx="85320" cy="9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6">
              <p14:nvContentPartPr>
                <p14:cNvPr id="138" name="Ink 137"/>
                <p14:cNvContentPartPr/>
                <p14:nvPr/>
              </p14:nvContentPartPr>
              <p14:xfrm>
                <a:off x="3089080" y="2171300"/>
                <a:ext cx="97200" cy="9684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3088360" y="2169500"/>
                  <a:ext cx="9864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8">
              <p14:nvContentPartPr>
                <p14:cNvPr id="139" name="Ink 138"/>
                <p14:cNvContentPartPr/>
                <p14:nvPr/>
              </p14:nvContentPartPr>
              <p14:xfrm>
                <a:off x="3091600" y="2182460"/>
                <a:ext cx="96480" cy="11880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3090520" y="2180660"/>
                  <a:ext cx="98280" cy="12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0">
              <p14:nvContentPartPr>
                <p14:cNvPr id="140" name="Ink 139"/>
                <p14:cNvContentPartPr/>
                <p14:nvPr/>
              </p14:nvContentPartPr>
              <p14:xfrm>
                <a:off x="3265120" y="2105780"/>
                <a:ext cx="2880" cy="8100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171"/>
                <a:stretch>
                  <a:fillRect/>
                </a:stretch>
              </p:blipFill>
              <p:spPr>
                <a:xfrm>
                  <a:off x="3264040" y="2103980"/>
                  <a:ext cx="5040" cy="8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2">
              <p14:nvContentPartPr>
                <p14:cNvPr id="141" name="Ink 140"/>
                <p14:cNvContentPartPr/>
                <p14:nvPr/>
              </p14:nvContentPartPr>
              <p14:xfrm>
                <a:off x="3212920" y="2100380"/>
                <a:ext cx="138240" cy="2448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173"/>
                <a:stretch>
                  <a:fillRect/>
                </a:stretch>
              </p:blipFill>
              <p:spPr>
                <a:xfrm>
                  <a:off x="3211840" y="2098220"/>
                  <a:ext cx="14004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4">
              <p14:nvContentPartPr>
                <p14:cNvPr id="142" name="Ink 141"/>
                <p14:cNvContentPartPr/>
                <p14:nvPr/>
              </p14:nvContentPartPr>
              <p14:xfrm>
                <a:off x="3397240" y="2070140"/>
                <a:ext cx="205200" cy="23400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3395800" y="2067980"/>
                  <a:ext cx="207720" cy="23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6">
              <p14:nvContentPartPr>
                <p14:cNvPr id="143" name="Ink 142"/>
                <p14:cNvContentPartPr/>
                <p14:nvPr/>
              </p14:nvContentPartPr>
              <p14:xfrm>
                <a:off x="3753280" y="2151860"/>
                <a:ext cx="81720" cy="10620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3752560" y="2150420"/>
                  <a:ext cx="8280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8">
              <p14:nvContentPartPr>
                <p14:cNvPr id="144" name="Ink 143"/>
                <p14:cNvContentPartPr/>
                <p14:nvPr/>
              </p14:nvContentPartPr>
              <p14:xfrm>
                <a:off x="3724120" y="2145740"/>
                <a:ext cx="133200" cy="13500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3723040" y="2144300"/>
                  <a:ext cx="135000" cy="1382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45" name="TextBox 144"/>
          <p:cNvSpPr txBox="1"/>
          <p:nvPr/>
        </p:nvSpPr>
        <p:spPr>
          <a:xfrm>
            <a:off x="1381490" y="326586"/>
            <a:ext cx="3199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change in prices over the next years</a:t>
            </a:r>
            <a:endParaRPr lang="en-US" sz="1600" dirty="0"/>
          </a:p>
        </p:txBody>
      </p:sp>
      <p:sp>
        <p:nvSpPr>
          <p:cNvPr id="146" name="TextBox 145"/>
          <p:cNvSpPr txBox="1"/>
          <p:nvPr/>
        </p:nvSpPr>
        <p:spPr>
          <a:xfrm>
            <a:off x="1828970" y="786156"/>
            <a:ext cx="28216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assuming Gaussian distribution</a:t>
            </a:r>
            <a:endParaRPr lang="en-US" sz="1600" dirty="0"/>
          </a:p>
        </p:txBody>
      </p:sp>
      <p:grpSp>
        <p:nvGrpSpPr>
          <p:cNvPr id="156" name="Group 155"/>
          <p:cNvGrpSpPr/>
          <p:nvPr/>
        </p:nvGrpSpPr>
        <p:grpSpPr>
          <a:xfrm>
            <a:off x="528100" y="1277600"/>
            <a:ext cx="124560" cy="124560"/>
            <a:chOff x="528100" y="1277600"/>
            <a:chExt cx="124560" cy="124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80">
              <p14:nvContentPartPr>
                <p14:cNvPr id="148" name="Ink 147"/>
                <p14:cNvContentPartPr/>
                <p14:nvPr/>
              </p14:nvContentPartPr>
              <p14:xfrm>
                <a:off x="528100" y="1277600"/>
                <a:ext cx="96480" cy="11376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527020" y="1275800"/>
                  <a:ext cx="97920" cy="11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2">
              <p14:nvContentPartPr>
                <p14:cNvPr id="149" name="Ink 148"/>
                <p14:cNvContentPartPr/>
                <p14:nvPr/>
              </p14:nvContentPartPr>
              <p14:xfrm>
                <a:off x="541060" y="1294160"/>
                <a:ext cx="111600" cy="10800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539980" y="1292360"/>
                  <a:ext cx="113040" cy="1116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50" name="TextBox 149"/>
          <p:cNvSpPr txBox="1"/>
          <p:nvPr/>
        </p:nvSpPr>
        <p:spPr>
          <a:xfrm>
            <a:off x="967130" y="1165133"/>
            <a:ext cx="12314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my portfolio</a:t>
            </a:r>
            <a:endParaRPr lang="en-US" sz="1600" dirty="0"/>
          </a:p>
        </p:txBody>
      </p:sp>
      <p:sp>
        <p:nvSpPr>
          <p:cNvPr id="151" name="TextBox 150"/>
          <p:cNvSpPr txBox="1"/>
          <p:nvPr/>
        </p:nvSpPr>
        <p:spPr>
          <a:xfrm>
            <a:off x="2990347" y="1538649"/>
            <a:ext cx="10198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my return</a:t>
            </a:r>
            <a:endParaRPr lang="en-US" sz="1600" dirty="0"/>
          </a:p>
        </p:txBody>
      </p:sp>
      <p:sp>
        <p:nvSpPr>
          <p:cNvPr id="152" name="Rectangle 151"/>
          <p:cNvSpPr/>
          <p:nvPr/>
        </p:nvSpPr>
        <p:spPr>
          <a:xfrm>
            <a:off x="2118700" y="2013060"/>
            <a:ext cx="2061960" cy="12498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TextBox 152"/>
          <p:cNvSpPr txBox="1"/>
          <p:nvPr/>
        </p:nvSpPr>
        <p:spPr>
          <a:xfrm>
            <a:off x="577706" y="2301260"/>
            <a:ext cx="1413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portfolio QP: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61" name="Ink 160"/>
              <p14:cNvContentPartPr/>
              <p14:nvPr/>
            </p14:nvContentPartPr>
            <p14:xfrm>
              <a:off x="3531141" y="3856085"/>
              <a:ext cx="360" cy="3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3530421" y="3854285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7" name="Group 166"/>
          <p:cNvGrpSpPr/>
          <p:nvPr/>
        </p:nvGrpSpPr>
        <p:grpSpPr>
          <a:xfrm>
            <a:off x="2384541" y="2946005"/>
            <a:ext cx="437040" cy="154080"/>
            <a:chOff x="2384541" y="2946005"/>
            <a:chExt cx="437040" cy="154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86">
              <p14:nvContentPartPr>
                <p14:cNvPr id="162" name="Ink 161"/>
                <p14:cNvContentPartPr/>
                <p14:nvPr/>
              </p14:nvContentPartPr>
              <p14:xfrm>
                <a:off x="2384541" y="2946005"/>
                <a:ext cx="101520" cy="143280"/>
              </p14:xfrm>
            </p:contentPart>
          </mc:Choice>
          <mc:Fallback xmlns="">
            <p:pic>
              <p:nvPicPr>
                <p:cNvPr id="162" name="Ink 161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2383461" y="2944925"/>
                  <a:ext cx="10368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8">
              <p14:nvContentPartPr>
                <p14:cNvPr id="163" name="Ink 162"/>
                <p14:cNvContentPartPr/>
                <p14:nvPr/>
              </p14:nvContentPartPr>
              <p14:xfrm>
                <a:off x="2384541" y="2974085"/>
                <a:ext cx="107280" cy="126000"/>
              </p14:xfrm>
            </p:contentPart>
          </mc:Choice>
          <mc:Fallback xmlns="">
            <p:pic>
              <p:nvPicPr>
                <p:cNvPr id="163" name="Ink 162"/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2383461" y="2972645"/>
                  <a:ext cx="109080" cy="12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0">
              <p14:nvContentPartPr>
                <p14:cNvPr id="164" name="Ink 163"/>
                <p14:cNvContentPartPr/>
                <p14:nvPr/>
              </p14:nvContentPartPr>
              <p14:xfrm>
                <a:off x="2573901" y="2974085"/>
                <a:ext cx="81720" cy="96120"/>
              </p14:xfrm>
            </p:contentPart>
          </mc:Choice>
          <mc:Fallback xmlns="">
            <p:pic>
              <p:nvPicPr>
                <p:cNvPr id="164" name="Ink 163"/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2572461" y="2971925"/>
                  <a:ext cx="8460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2">
              <p14:nvContentPartPr>
                <p14:cNvPr id="165" name="Ink 164"/>
                <p14:cNvContentPartPr/>
                <p14:nvPr/>
              </p14:nvContentPartPr>
              <p14:xfrm>
                <a:off x="2605221" y="3041765"/>
                <a:ext cx="79560" cy="5256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2603781" y="3040325"/>
                  <a:ext cx="81720" cy="5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4">
              <p14:nvContentPartPr>
                <p14:cNvPr id="166" name="Ink 165"/>
                <p14:cNvContentPartPr/>
                <p14:nvPr/>
              </p14:nvContentPartPr>
              <p14:xfrm>
                <a:off x="2733021" y="2958965"/>
                <a:ext cx="88560" cy="115920"/>
              </p14:xfrm>
            </p:contentPart>
          </mc:Choice>
          <mc:Fallback xmlns="">
            <p:pic>
              <p:nvPicPr>
                <p:cNvPr id="166" name="Ink 165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2732301" y="2956085"/>
                  <a:ext cx="90720" cy="1213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90315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46" grpId="0"/>
      <p:bldP spid="150" grpId="0"/>
      <p:bldP spid="151" grpId="0"/>
      <p:bldP spid="152" grpId="0" animBg="1"/>
      <p:bldP spid="15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Second-order convex cone programming</a:t>
            </a:r>
            <a:endParaRPr lang="en-US" dirty="0"/>
          </a:p>
        </p:txBody>
      </p:sp>
      <p:sp>
        <p:nvSpPr>
          <p:cNvPr id="8" name="Isosceles Triangle 7"/>
          <p:cNvSpPr/>
          <p:nvPr/>
        </p:nvSpPr>
        <p:spPr>
          <a:xfrm rot="18952646">
            <a:off x="523580" y="399065"/>
            <a:ext cx="1388985" cy="1606540"/>
          </a:xfrm>
          <a:prstGeom prst="triangle">
            <a:avLst/>
          </a:prstGeom>
          <a:solidFill>
            <a:srgbClr val="ABB9D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/>
          <p:cNvGrpSpPr/>
          <p:nvPr/>
        </p:nvGrpSpPr>
        <p:grpSpPr>
          <a:xfrm>
            <a:off x="-93224" y="283162"/>
            <a:ext cx="2775768" cy="2243143"/>
            <a:chOff x="0" y="1039818"/>
            <a:chExt cx="2227948" cy="1800441"/>
          </a:xfrm>
        </p:grpSpPr>
        <p:grpSp>
          <p:nvGrpSpPr>
            <p:cNvPr id="4" name="Group 3"/>
            <p:cNvGrpSpPr/>
            <p:nvPr/>
          </p:nvGrpSpPr>
          <p:grpSpPr>
            <a:xfrm>
              <a:off x="203486" y="1039818"/>
              <a:ext cx="1795933" cy="1177869"/>
              <a:chOff x="11718" y="264683"/>
              <a:chExt cx="4560125" cy="2990774"/>
            </a:xfrm>
          </p:grpSpPr>
          <p:cxnSp>
            <p:nvCxnSpPr>
              <p:cNvPr id="5" name="Straight Arrow Connector 4"/>
              <p:cNvCxnSpPr/>
              <p:nvPr/>
            </p:nvCxnSpPr>
            <p:spPr>
              <a:xfrm flipV="1">
                <a:off x="2044487" y="264683"/>
                <a:ext cx="0" cy="2990774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/>
              <p:cNvCxnSpPr/>
              <p:nvPr/>
            </p:nvCxnSpPr>
            <p:spPr>
              <a:xfrm flipV="1">
                <a:off x="11718" y="2407451"/>
                <a:ext cx="4560125" cy="176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Isosceles Triangle 6"/>
            <p:cNvSpPr/>
            <p:nvPr/>
          </p:nvSpPr>
          <p:spPr>
            <a:xfrm rot="2473930">
              <a:off x="576541" y="1107462"/>
              <a:ext cx="700996" cy="1340246"/>
            </a:xfrm>
            <a:prstGeom prst="triangle">
              <a:avLst/>
            </a:prstGeom>
            <a:solidFill>
              <a:srgbClr val="7FD13B">
                <a:alpha val="4313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 rot="17111056">
              <a:off x="848167" y="1013242"/>
              <a:ext cx="408670" cy="1508018"/>
            </a:xfrm>
            <a:prstGeom prst="rect">
              <a:avLst/>
            </a:prstGeom>
            <a:solidFill>
              <a:srgbClr val="FED46C">
                <a:alpha val="5607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88900" y="1277095"/>
              <a:ext cx="2139048" cy="613576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1684468"/>
              <a:ext cx="2139048" cy="598696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stCxn id="7" idx="0"/>
            </p:cNvCxnSpPr>
            <p:nvPr/>
          </p:nvCxnSpPr>
          <p:spPr>
            <a:xfrm flipH="1">
              <a:off x="633439" y="1273622"/>
              <a:ext cx="735286" cy="1469578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stCxn id="7" idx="0"/>
            </p:cNvCxnSpPr>
            <p:nvPr/>
          </p:nvCxnSpPr>
          <p:spPr>
            <a:xfrm flipH="1">
              <a:off x="0" y="1273622"/>
              <a:ext cx="1368725" cy="944065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stCxn id="8" idx="0"/>
            </p:cNvCxnSpPr>
            <p:nvPr/>
          </p:nvCxnSpPr>
          <p:spPr>
            <a:xfrm>
              <a:off x="603638" y="1314759"/>
              <a:ext cx="596831" cy="1525500"/>
            </a:xfrm>
            <a:prstGeom prst="line">
              <a:avLst/>
            </a:prstGeom>
            <a:ln w="190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8" idx="0"/>
            </p:cNvCxnSpPr>
            <p:nvPr/>
          </p:nvCxnSpPr>
          <p:spPr>
            <a:xfrm>
              <a:off x="603638" y="1314758"/>
              <a:ext cx="1564641" cy="661618"/>
            </a:xfrm>
            <a:prstGeom prst="line">
              <a:avLst/>
            </a:prstGeom>
            <a:ln w="190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8" name="Ink 27"/>
              <p14:cNvContentPartPr/>
              <p14:nvPr/>
            </p14:nvContentPartPr>
            <p14:xfrm>
              <a:off x="2839308" y="477043"/>
              <a:ext cx="120600" cy="9468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38228" y="474883"/>
                <a:ext cx="12204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3005628" y="516643"/>
              <a:ext cx="10800" cy="4500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04188" y="514843"/>
                <a:ext cx="1332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0" name="Ink 29"/>
              <p14:cNvContentPartPr/>
              <p14:nvPr/>
            </p14:nvContentPartPr>
            <p14:xfrm>
              <a:off x="3027228" y="474883"/>
              <a:ext cx="6120" cy="172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26148" y="472723"/>
                <a:ext cx="82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1" name="Ink 30"/>
              <p14:cNvContentPartPr/>
              <p14:nvPr/>
            </p14:nvContentPartPr>
            <p14:xfrm>
              <a:off x="3069348" y="499003"/>
              <a:ext cx="74880" cy="6156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68628" y="496483"/>
                <a:ext cx="7596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2" name="Ink 31"/>
              <p14:cNvContentPartPr/>
              <p14:nvPr/>
            </p14:nvContentPartPr>
            <p14:xfrm>
              <a:off x="3314148" y="460843"/>
              <a:ext cx="32760" cy="1598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13068" y="458323"/>
                <a:ext cx="3492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3" name="Ink 32"/>
              <p14:cNvContentPartPr/>
              <p14:nvPr/>
            </p14:nvContentPartPr>
            <p14:xfrm>
              <a:off x="3340428" y="462643"/>
              <a:ext cx="90360" cy="7596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39708" y="460123"/>
                <a:ext cx="9252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4" name="Ink 33"/>
              <p14:cNvContentPartPr/>
              <p14:nvPr/>
            </p14:nvContentPartPr>
            <p14:xfrm>
              <a:off x="3474348" y="414403"/>
              <a:ext cx="13320" cy="525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473988" y="412243"/>
                <a:ext cx="1476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5" name="Ink 34"/>
              <p14:cNvContentPartPr/>
              <p14:nvPr/>
            </p14:nvContentPartPr>
            <p14:xfrm>
              <a:off x="3448068" y="415123"/>
              <a:ext cx="73800" cy="36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446988" y="413323"/>
                <a:ext cx="7524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6" name="Ink 35"/>
              <p14:cNvContentPartPr/>
              <p14:nvPr/>
            </p14:nvContentPartPr>
            <p14:xfrm>
              <a:off x="3556788" y="447163"/>
              <a:ext cx="43560" cy="7884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555708" y="445003"/>
                <a:ext cx="4536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7" name="Ink 36"/>
              <p14:cNvContentPartPr/>
              <p14:nvPr/>
            </p14:nvContentPartPr>
            <p14:xfrm>
              <a:off x="3521508" y="453283"/>
              <a:ext cx="87120" cy="903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520428" y="450763"/>
                <a:ext cx="8928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9" name="Ink 38"/>
              <p14:cNvContentPartPr/>
              <p14:nvPr/>
            </p14:nvContentPartPr>
            <p14:xfrm>
              <a:off x="1923648" y="863863"/>
              <a:ext cx="47160" cy="979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922568" y="861703"/>
                <a:ext cx="4932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0" name="Ink 39"/>
              <p14:cNvContentPartPr/>
              <p14:nvPr/>
            </p14:nvContentPartPr>
            <p14:xfrm>
              <a:off x="2011488" y="939823"/>
              <a:ext cx="8640" cy="172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010408" y="938383"/>
                <a:ext cx="1008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1" name="Ink 40"/>
              <p14:cNvContentPartPr/>
              <p14:nvPr/>
            </p14:nvContentPartPr>
            <p14:xfrm>
              <a:off x="2103648" y="802303"/>
              <a:ext cx="42840" cy="13104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102208" y="800143"/>
                <a:ext cx="4500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2" name="Ink 41"/>
              <p14:cNvContentPartPr/>
              <p14:nvPr/>
            </p14:nvContentPartPr>
            <p14:xfrm>
              <a:off x="2076288" y="863863"/>
              <a:ext cx="81000" cy="756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074848" y="861343"/>
                <a:ext cx="8280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3" name="Ink 42"/>
              <p14:cNvContentPartPr/>
              <p14:nvPr/>
            </p14:nvContentPartPr>
            <p14:xfrm>
              <a:off x="2249808" y="860263"/>
              <a:ext cx="5400" cy="1548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249808" y="857743"/>
                <a:ext cx="648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4" name="Ink 43"/>
              <p14:cNvContentPartPr/>
              <p14:nvPr/>
            </p14:nvContentPartPr>
            <p14:xfrm>
              <a:off x="2241528" y="932983"/>
              <a:ext cx="2520" cy="648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240448" y="930823"/>
                <a:ext cx="46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6" name="Ink 45"/>
              <p14:cNvContentPartPr/>
              <p14:nvPr/>
            </p14:nvContentPartPr>
            <p14:xfrm>
              <a:off x="2384808" y="784843"/>
              <a:ext cx="29520" cy="18576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383728" y="782683"/>
                <a:ext cx="3168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7" name="Ink 46"/>
              <p14:cNvContentPartPr/>
              <p14:nvPr/>
            </p14:nvContentPartPr>
            <p14:xfrm>
              <a:off x="2435568" y="781603"/>
              <a:ext cx="24840" cy="17244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434488" y="779803"/>
                <a:ext cx="2700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8" name="Ink 47"/>
              <p14:cNvContentPartPr/>
              <p14:nvPr/>
            </p14:nvContentPartPr>
            <p14:xfrm>
              <a:off x="2507568" y="798883"/>
              <a:ext cx="49320" cy="1573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506488" y="796723"/>
                <a:ext cx="5148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9" name="Ink 48"/>
              <p14:cNvContentPartPr/>
              <p14:nvPr/>
            </p14:nvContentPartPr>
            <p14:xfrm>
              <a:off x="2545008" y="801403"/>
              <a:ext cx="35280" cy="15048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543928" y="799243"/>
                <a:ext cx="3780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0" name="Ink 49"/>
              <p14:cNvContentPartPr/>
              <p14:nvPr/>
            </p14:nvContentPartPr>
            <p14:xfrm>
              <a:off x="2536728" y="891403"/>
              <a:ext cx="56520" cy="1332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535648" y="889243"/>
                <a:ext cx="579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1" name="Ink 50"/>
              <p14:cNvContentPartPr/>
              <p14:nvPr/>
            </p14:nvContentPartPr>
            <p14:xfrm>
              <a:off x="2643288" y="936763"/>
              <a:ext cx="26640" cy="5760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642208" y="934603"/>
                <a:ext cx="2808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2" name="Ink 51"/>
              <p14:cNvContentPartPr/>
              <p14:nvPr/>
            </p14:nvContentPartPr>
            <p14:xfrm>
              <a:off x="2638248" y="878443"/>
              <a:ext cx="6120" cy="2232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636808" y="876283"/>
                <a:ext cx="828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3" name="Ink 52"/>
              <p14:cNvContentPartPr/>
              <p14:nvPr/>
            </p14:nvContentPartPr>
            <p14:xfrm>
              <a:off x="2735448" y="819403"/>
              <a:ext cx="59040" cy="11772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734368" y="817243"/>
                <a:ext cx="61200" cy="1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4" name="Ink 53"/>
              <p14:cNvContentPartPr/>
              <p14:nvPr/>
            </p14:nvContentPartPr>
            <p14:xfrm>
              <a:off x="2738328" y="812203"/>
              <a:ext cx="74880" cy="13140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737608" y="810403"/>
                <a:ext cx="76680" cy="1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5" name="Ink 54"/>
              <p14:cNvContentPartPr/>
              <p14:nvPr/>
            </p14:nvContentPartPr>
            <p14:xfrm>
              <a:off x="2885568" y="887443"/>
              <a:ext cx="85320" cy="122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884488" y="884923"/>
                <a:ext cx="874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6" name="Ink 55"/>
              <p14:cNvContentPartPr/>
              <p14:nvPr/>
            </p14:nvContentPartPr>
            <p14:xfrm>
              <a:off x="2932728" y="829843"/>
              <a:ext cx="13320" cy="10044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931288" y="828043"/>
                <a:ext cx="1548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7" name="Ink 56"/>
              <p14:cNvContentPartPr/>
              <p14:nvPr/>
            </p14:nvContentPartPr>
            <p14:xfrm>
              <a:off x="3042168" y="783403"/>
              <a:ext cx="49320" cy="18720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041088" y="781963"/>
                <a:ext cx="5112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Ink 57"/>
              <p14:cNvContentPartPr/>
              <p14:nvPr/>
            </p14:nvContentPartPr>
            <p14:xfrm>
              <a:off x="3067368" y="851443"/>
              <a:ext cx="78120" cy="946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066648" y="849283"/>
                <a:ext cx="7992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9" name="Ink 58"/>
              <p14:cNvContentPartPr/>
              <p14:nvPr/>
            </p14:nvContentPartPr>
            <p14:xfrm>
              <a:off x="3164208" y="953323"/>
              <a:ext cx="21600" cy="4572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163128" y="951163"/>
                <a:ext cx="230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0" name="Ink 59"/>
              <p14:cNvContentPartPr/>
              <p14:nvPr/>
            </p14:nvContentPartPr>
            <p14:xfrm>
              <a:off x="3182208" y="893923"/>
              <a:ext cx="7920" cy="1260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181128" y="891763"/>
                <a:ext cx="972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1" name="Ink 60"/>
              <p14:cNvContentPartPr/>
              <p14:nvPr/>
            </p14:nvContentPartPr>
            <p14:xfrm>
              <a:off x="3262128" y="769363"/>
              <a:ext cx="35640" cy="17496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261048" y="767563"/>
                <a:ext cx="3708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2" name="Ink 61"/>
              <p14:cNvContentPartPr/>
              <p14:nvPr/>
            </p14:nvContentPartPr>
            <p14:xfrm>
              <a:off x="3303888" y="769363"/>
              <a:ext cx="20520" cy="17028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302808" y="767203"/>
                <a:ext cx="22680" cy="17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3" name="Ink 62"/>
              <p14:cNvContentPartPr/>
              <p14:nvPr/>
            </p14:nvContentPartPr>
            <p14:xfrm>
              <a:off x="3423408" y="827683"/>
              <a:ext cx="59040" cy="9072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422328" y="825523"/>
                <a:ext cx="6084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4" name="Ink 63"/>
              <p14:cNvContentPartPr/>
              <p14:nvPr/>
            </p14:nvContentPartPr>
            <p14:xfrm>
              <a:off x="3407568" y="910123"/>
              <a:ext cx="70560" cy="349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406848" y="908683"/>
                <a:ext cx="7200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5" name="Ink 64"/>
              <p14:cNvContentPartPr/>
              <p14:nvPr/>
            </p14:nvContentPartPr>
            <p14:xfrm>
              <a:off x="3580368" y="823723"/>
              <a:ext cx="69120" cy="10512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578928" y="821563"/>
                <a:ext cx="7056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66" name="Ink 65"/>
              <p14:cNvContentPartPr/>
              <p14:nvPr/>
            </p14:nvContentPartPr>
            <p14:xfrm>
              <a:off x="3683328" y="923803"/>
              <a:ext cx="29880" cy="522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682248" y="922723"/>
                <a:ext cx="3132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67" name="Ink 66"/>
              <p14:cNvContentPartPr/>
              <p14:nvPr/>
            </p14:nvContentPartPr>
            <p14:xfrm>
              <a:off x="3688728" y="880243"/>
              <a:ext cx="11880" cy="1548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687648" y="878803"/>
                <a:ext cx="1368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68" name="Ink 67"/>
              <p14:cNvContentPartPr/>
              <p14:nvPr/>
            </p14:nvContentPartPr>
            <p14:xfrm>
              <a:off x="3718608" y="775123"/>
              <a:ext cx="8280" cy="4824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717168" y="772963"/>
                <a:ext cx="1044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69" name="Ink 68"/>
              <p14:cNvContentPartPr/>
              <p14:nvPr/>
            </p14:nvContentPartPr>
            <p14:xfrm>
              <a:off x="3679368" y="768283"/>
              <a:ext cx="100080" cy="540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678288" y="767203"/>
                <a:ext cx="1018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0" name="Ink 69"/>
              <p14:cNvContentPartPr/>
              <p14:nvPr/>
            </p14:nvContentPartPr>
            <p14:xfrm>
              <a:off x="3798888" y="833083"/>
              <a:ext cx="36720" cy="8604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797808" y="831643"/>
                <a:ext cx="3816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71" name="Ink 70"/>
              <p14:cNvContentPartPr/>
              <p14:nvPr/>
            </p14:nvContentPartPr>
            <p14:xfrm>
              <a:off x="3781968" y="826963"/>
              <a:ext cx="62280" cy="9756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781608" y="825523"/>
                <a:ext cx="6336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72" name="Ink 71"/>
              <p14:cNvContentPartPr/>
              <p14:nvPr/>
            </p14:nvContentPartPr>
            <p14:xfrm>
              <a:off x="3911928" y="877003"/>
              <a:ext cx="73080" cy="82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911568" y="876283"/>
                <a:ext cx="741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73" name="Ink 72"/>
              <p14:cNvContentPartPr/>
              <p14:nvPr/>
            </p14:nvContentPartPr>
            <p14:xfrm>
              <a:off x="3961968" y="851443"/>
              <a:ext cx="3240" cy="4968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960888" y="849283"/>
                <a:ext cx="468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74" name="Ink 73"/>
              <p14:cNvContentPartPr/>
              <p14:nvPr/>
            </p14:nvContentPartPr>
            <p14:xfrm>
              <a:off x="4037568" y="769363"/>
              <a:ext cx="107280" cy="1659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036488" y="766843"/>
                <a:ext cx="109440" cy="1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75" name="Ink 74"/>
              <p14:cNvContentPartPr/>
              <p14:nvPr/>
            </p14:nvContentPartPr>
            <p14:xfrm>
              <a:off x="4178688" y="933163"/>
              <a:ext cx="26280" cy="363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177608" y="932083"/>
                <a:ext cx="277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76" name="Ink 75"/>
              <p14:cNvContentPartPr/>
              <p14:nvPr/>
            </p14:nvContentPartPr>
            <p14:xfrm>
              <a:off x="4184448" y="889243"/>
              <a:ext cx="5040" cy="648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183368" y="886723"/>
                <a:ext cx="684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79" name="Ink 78"/>
              <p14:cNvContentPartPr/>
              <p14:nvPr/>
            </p14:nvContentPartPr>
            <p14:xfrm>
              <a:off x="3111288" y="1143763"/>
              <a:ext cx="75240" cy="12564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110208" y="1141243"/>
                <a:ext cx="7704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80" name="Ink 79"/>
              <p14:cNvContentPartPr/>
              <p14:nvPr/>
            </p14:nvContentPartPr>
            <p14:xfrm>
              <a:off x="3133968" y="1191643"/>
              <a:ext cx="64080" cy="1656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132888" y="1190923"/>
                <a:ext cx="6588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81" name="Ink 80"/>
              <p14:cNvContentPartPr/>
              <p14:nvPr/>
            </p14:nvContentPartPr>
            <p14:xfrm>
              <a:off x="3152328" y="1125403"/>
              <a:ext cx="79560" cy="1800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151248" y="1122883"/>
                <a:ext cx="8172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82" name="Ink 81"/>
              <p14:cNvContentPartPr/>
              <p14:nvPr/>
            </p14:nvContentPartPr>
            <p14:xfrm>
              <a:off x="3300288" y="1164643"/>
              <a:ext cx="34560" cy="8388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299568" y="1162843"/>
                <a:ext cx="3564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83" name="Ink 82"/>
              <p14:cNvContentPartPr/>
              <p14:nvPr/>
            </p14:nvContentPartPr>
            <p14:xfrm>
              <a:off x="3274728" y="1170403"/>
              <a:ext cx="80640" cy="860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273648" y="1168963"/>
                <a:ext cx="8244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84" name="Ink 83"/>
              <p14:cNvContentPartPr/>
              <p14:nvPr/>
            </p14:nvContentPartPr>
            <p14:xfrm>
              <a:off x="3456528" y="1183003"/>
              <a:ext cx="61200" cy="360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455808" y="1181203"/>
                <a:ext cx="630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85" name="Ink 84"/>
              <p14:cNvContentPartPr/>
              <p14:nvPr/>
            </p14:nvContentPartPr>
            <p14:xfrm>
              <a:off x="3452568" y="1213243"/>
              <a:ext cx="73440" cy="540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451488" y="1211443"/>
                <a:ext cx="748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86" name="Ink 85"/>
              <p14:cNvContentPartPr/>
              <p14:nvPr/>
            </p14:nvContentPartPr>
            <p14:xfrm>
              <a:off x="3605568" y="1104883"/>
              <a:ext cx="87840" cy="20592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604488" y="1102723"/>
                <a:ext cx="9000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87" name="Ink 86"/>
              <p14:cNvContentPartPr/>
              <p14:nvPr/>
            </p14:nvContentPartPr>
            <p14:xfrm>
              <a:off x="3591888" y="1216843"/>
              <a:ext cx="93240" cy="1692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590808" y="1215403"/>
                <a:ext cx="946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94" name="Ink 93"/>
              <p14:cNvContentPartPr/>
              <p14:nvPr/>
            </p14:nvContentPartPr>
            <p14:xfrm>
              <a:off x="3968220" y="3594463"/>
              <a:ext cx="360" cy="36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967140" y="3592663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95" name="Ink 94"/>
              <p14:cNvContentPartPr/>
              <p14:nvPr/>
            </p14:nvContentPartPr>
            <p14:xfrm>
              <a:off x="2240104" y="2073103"/>
              <a:ext cx="79560" cy="21600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239024" y="2071303"/>
                <a:ext cx="8172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96" name="Ink 95"/>
              <p14:cNvContentPartPr/>
              <p14:nvPr/>
            </p14:nvContentPartPr>
            <p14:xfrm>
              <a:off x="2312104" y="2074183"/>
              <a:ext cx="26280" cy="21600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311744" y="2072023"/>
                <a:ext cx="2772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97" name="Ink 96"/>
              <p14:cNvContentPartPr/>
              <p14:nvPr/>
            </p14:nvContentPartPr>
            <p14:xfrm>
              <a:off x="2270704" y="2195503"/>
              <a:ext cx="81360" cy="2232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269624" y="2192983"/>
                <a:ext cx="8280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98" name="Ink 97"/>
              <p14:cNvContentPartPr/>
              <p14:nvPr/>
            </p14:nvContentPartPr>
            <p14:xfrm>
              <a:off x="2352784" y="2257063"/>
              <a:ext cx="75960" cy="14256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351704" y="2255263"/>
                <a:ext cx="7812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99" name="Ink 98"/>
              <p14:cNvContentPartPr/>
              <p14:nvPr/>
            </p14:nvContentPartPr>
            <p14:xfrm>
              <a:off x="2423344" y="2208823"/>
              <a:ext cx="8280" cy="1224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2422624" y="2206663"/>
                <a:ext cx="972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00" name="Ink 99"/>
              <p14:cNvContentPartPr/>
              <p14:nvPr/>
            </p14:nvContentPartPr>
            <p14:xfrm>
              <a:off x="2512624" y="2132143"/>
              <a:ext cx="85320" cy="9828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511904" y="2130343"/>
                <a:ext cx="8712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01" name="Ink 100"/>
              <p14:cNvContentPartPr/>
              <p14:nvPr/>
            </p14:nvContentPartPr>
            <p14:xfrm>
              <a:off x="2489224" y="2143303"/>
              <a:ext cx="108000" cy="12204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488144" y="2141143"/>
                <a:ext cx="1098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02" name="Ink 101"/>
              <p14:cNvContentPartPr/>
              <p14:nvPr/>
            </p14:nvContentPartPr>
            <p14:xfrm>
              <a:off x="2682544" y="2168143"/>
              <a:ext cx="107280" cy="1260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681824" y="2165983"/>
                <a:ext cx="10908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03" name="Ink 102"/>
              <p14:cNvContentPartPr/>
              <p14:nvPr/>
            </p14:nvContentPartPr>
            <p14:xfrm>
              <a:off x="2748424" y="2130703"/>
              <a:ext cx="5400" cy="730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747344" y="2128543"/>
                <a:ext cx="756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04" name="Ink 103"/>
              <p14:cNvContentPartPr/>
              <p14:nvPr/>
            </p14:nvContentPartPr>
            <p14:xfrm>
              <a:off x="2885584" y="2062663"/>
              <a:ext cx="33120" cy="1886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2884504" y="2060863"/>
                <a:ext cx="3528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05" name="Ink 104"/>
              <p14:cNvContentPartPr/>
              <p14:nvPr/>
            </p14:nvContentPartPr>
            <p14:xfrm>
              <a:off x="2889544" y="2147263"/>
              <a:ext cx="81000" cy="9756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888464" y="2145103"/>
                <a:ext cx="8316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06" name="Ink 105"/>
              <p14:cNvContentPartPr/>
              <p14:nvPr/>
            </p14:nvContentPartPr>
            <p14:xfrm>
              <a:off x="2948224" y="2259943"/>
              <a:ext cx="59040" cy="12672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2947144" y="2258143"/>
                <a:ext cx="60840" cy="13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07" name="Ink 106"/>
              <p14:cNvContentPartPr/>
              <p14:nvPr/>
            </p14:nvContentPartPr>
            <p14:xfrm>
              <a:off x="3014104" y="2201983"/>
              <a:ext cx="13680" cy="2052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3013744" y="2199823"/>
                <a:ext cx="1476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08" name="Ink 107"/>
              <p14:cNvContentPartPr/>
              <p14:nvPr/>
            </p14:nvContentPartPr>
            <p14:xfrm>
              <a:off x="2147340" y="2074543"/>
              <a:ext cx="15480" cy="16056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2146260" y="2072743"/>
                <a:ext cx="1764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09" name="Ink 108"/>
              <p14:cNvContentPartPr/>
              <p14:nvPr/>
            </p14:nvContentPartPr>
            <p14:xfrm>
              <a:off x="2194140" y="2086783"/>
              <a:ext cx="14040" cy="1393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192700" y="2084623"/>
                <a:ext cx="162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10" name="Ink 109"/>
              <p14:cNvContentPartPr/>
              <p14:nvPr/>
            </p14:nvContentPartPr>
            <p14:xfrm>
              <a:off x="3069428" y="2074183"/>
              <a:ext cx="21240" cy="13860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068348" y="2072383"/>
                <a:ext cx="2268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11" name="Ink 110"/>
              <p14:cNvContentPartPr/>
              <p14:nvPr/>
            </p14:nvContentPartPr>
            <p14:xfrm>
              <a:off x="3121628" y="2068063"/>
              <a:ext cx="18720" cy="15948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120188" y="2066263"/>
                <a:ext cx="2052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12" name="Ink 111"/>
              <p14:cNvContentPartPr/>
              <p14:nvPr/>
            </p14:nvContentPartPr>
            <p14:xfrm>
              <a:off x="4371420" y="3302503"/>
              <a:ext cx="360" cy="3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4370700" y="3300703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13" name="Ink 112"/>
              <p14:cNvContentPartPr/>
              <p14:nvPr/>
            </p14:nvContentPartPr>
            <p14:xfrm>
              <a:off x="3247628" y="2112343"/>
              <a:ext cx="61920" cy="6912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3246548" y="2110543"/>
                <a:ext cx="6408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14" name="Ink 113"/>
              <p14:cNvContentPartPr/>
              <p14:nvPr/>
            </p14:nvContentPartPr>
            <p14:xfrm>
              <a:off x="3231788" y="2178223"/>
              <a:ext cx="88200" cy="2700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3230708" y="2176063"/>
                <a:ext cx="9000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15" name="Ink 114"/>
              <p14:cNvContentPartPr/>
              <p14:nvPr/>
            </p14:nvContentPartPr>
            <p14:xfrm>
              <a:off x="3405308" y="2020543"/>
              <a:ext cx="95760" cy="19116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3404232" y="2018379"/>
                <a:ext cx="97912" cy="1954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16" name="Ink 115"/>
              <p14:cNvContentPartPr/>
              <p14:nvPr/>
            </p14:nvContentPartPr>
            <p14:xfrm>
              <a:off x="3489188" y="2205583"/>
              <a:ext cx="68400" cy="13572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3488828" y="2204143"/>
                <a:ext cx="6984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17" name="Ink 116"/>
              <p14:cNvContentPartPr/>
              <p14:nvPr/>
            </p14:nvContentPartPr>
            <p14:xfrm>
              <a:off x="3557228" y="2150503"/>
              <a:ext cx="5760" cy="1224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3556868" y="2148343"/>
                <a:ext cx="6840" cy="14760"/>
              </a:xfrm>
              <a:prstGeom prst="rect">
                <a:avLst/>
              </a:prstGeom>
            </p:spPr>
          </p:pic>
        </mc:Fallback>
      </mc:AlternateContent>
      <p:sp>
        <p:nvSpPr>
          <p:cNvPr id="118" name="TextBox 117"/>
          <p:cNvSpPr txBox="1"/>
          <p:nvPr/>
        </p:nvSpPr>
        <p:spPr>
          <a:xfrm>
            <a:off x="129798" y="2471866"/>
            <a:ext cx="40333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Generalizing LP by adding a special cone constraint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Very </a:t>
            </a:r>
            <a:r>
              <a:rPr lang="en-US" sz="1600" dirty="0"/>
              <a:t>e</a:t>
            </a:r>
            <a:r>
              <a:rPr lang="en-US" sz="1600" dirty="0" smtClean="0"/>
              <a:t>fficient solvers, e.g. </a:t>
            </a:r>
            <a:r>
              <a:rPr lang="en-US" sz="1600" i="1" dirty="0" err="1" smtClean="0"/>
              <a:t>SeDuMi</a:t>
            </a:r>
            <a:r>
              <a:rPr lang="en-US" sz="1600" dirty="0" smtClean="0"/>
              <a:t> exist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27641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Oval 148"/>
          <p:cNvSpPr/>
          <p:nvPr/>
        </p:nvSpPr>
        <p:spPr>
          <a:xfrm>
            <a:off x="2524511" y="300331"/>
            <a:ext cx="2037100" cy="222544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SOCP</a:t>
            </a:r>
            <a:endParaRPr lang="en-US" dirty="0"/>
          </a:p>
        </p:txBody>
      </p:sp>
      <p:sp>
        <p:nvSpPr>
          <p:cNvPr id="150" name="Oval 149"/>
          <p:cNvSpPr/>
          <p:nvPr/>
        </p:nvSpPr>
        <p:spPr>
          <a:xfrm>
            <a:off x="2712926" y="372159"/>
            <a:ext cx="1660270" cy="1524556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QCQP</a:t>
            </a:r>
            <a:endParaRPr lang="en-US" dirty="0"/>
          </a:p>
        </p:txBody>
      </p:sp>
      <p:sp>
        <p:nvSpPr>
          <p:cNvPr id="148" name="Oval 147"/>
          <p:cNvSpPr/>
          <p:nvPr/>
        </p:nvSpPr>
        <p:spPr>
          <a:xfrm>
            <a:off x="2834269" y="460874"/>
            <a:ext cx="1417585" cy="892848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QP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QP to SOCP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41018" y="1495860"/>
              <a:ext cx="360" cy="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0298" y="1494420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85538" y="440094"/>
              <a:ext cx="215640" cy="171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4460" y="437929"/>
                <a:ext cx="217078" cy="1764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564178" y="512094"/>
              <a:ext cx="36000" cy="83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3098" y="509934"/>
                <a:ext cx="3744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574618" y="430374"/>
              <a:ext cx="9360" cy="104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3898" y="427854"/>
                <a:ext cx="1116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665338" y="458814"/>
              <a:ext cx="125280" cy="1288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64261" y="456294"/>
                <a:ext cx="127434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542938" y="678774"/>
              <a:ext cx="128160" cy="900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1861" y="676974"/>
                <a:ext cx="129596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529978" y="680934"/>
              <a:ext cx="135360" cy="1461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29258" y="679498"/>
                <a:ext cx="136800" cy="1486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1064218" y="456294"/>
              <a:ext cx="129240" cy="1267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63138" y="454499"/>
                <a:ext cx="131400" cy="1310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/>
              <p14:cNvContentPartPr/>
              <p14:nvPr/>
            </p14:nvContentPartPr>
            <p14:xfrm>
              <a:off x="1090498" y="472854"/>
              <a:ext cx="89640" cy="1357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89414" y="470694"/>
                <a:ext cx="91809" cy="1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Ink 12"/>
              <p14:cNvContentPartPr/>
              <p14:nvPr/>
            </p14:nvContentPartPr>
            <p14:xfrm>
              <a:off x="1255018" y="399054"/>
              <a:ext cx="14040" cy="860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253938" y="396894"/>
                <a:ext cx="1584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" name="Ink 13"/>
              <p14:cNvContentPartPr/>
              <p14:nvPr/>
            </p14:nvContentPartPr>
            <p14:xfrm>
              <a:off x="1208578" y="393654"/>
              <a:ext cx="100080" cy="158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07498" y="391134"/>
                <a:ext cx="10224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" name="Ink 14"/>
              <p14:cNvContentPartPr/>
              <p14:nvPr/>
            </p14:nvContentPartPr>
            <p14:xfrm>
              <a:off x="1631578" y="426774"/>
              <a:ext cx="118080" cy="15480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630498" y="424614"/>
                <a:ext cx="12024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" name="Ink 15"/>
              <p14:cNvContentPartPr/>
              <p14:nvPr/>
            </p14:nvContentPartPr>
            <p14:xfrm>
              <a:off x="1645258" y="431454"/>
              <a:ext cx="106200" cy="17640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644538" y="429294"/>
                <a:ext cx="10800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" name="Ink 16"/>
              <p14:cNvContentPartPr/>
              <p14:nvPr/>
            </p14:nvContentPartPr>
            <p14:xfrm>
              <a:off x="1890058" y="520944"/>
              <a:ext cx="107280" cy="302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888978" y="518394"/>
                <a:ext cx="109440" cy="342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" name="Ink 17"/>
              <p14:cNvContentPartPr/>
              <p14:nvPr/>
            </p14:nvContentPartPr>
            <p14:xfrm>
              <a:off x="1939018" y="460104"/>
              <a:ext cx="23040" cy="1436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937955" y="458304"/>
                <a:ext cx="25167" cy="1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2" name="Ink 21"/>
              <p14:cNvContentPartPr/>
              <p14:nvPr/>
            </p14:nvContentPartPr>
            <p14:xfrm>
              <a:off x="2276266" y="369918"/>
              <a:ext cx="9000" cy="8892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275906" y="367758"/>
                <a:ext cx="1044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3" name="Ink 22"/>
              <p14:cNvContentPartPr/>
              <p14:nvPr/>
            </p14:nvContentPartPr>
            <p14:xfrm>
              <a:off x="2232706" y="340398"/>
              <a:ext cx="123120" cy="255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231626" y="337878"/>
                <a:ext cx="12492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4" name="Ink 23"/>
              <p14:cNvContentPartPr/>
              <p14:nvPr/>
            </p14:nvContentPartPr>
            <p14:xfrm>
              <a:off x="2354536" y="488754"/>
              <a:ext cx="87480" cy="10620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353456" y="486587"/>
                <a:ext cx="89640" cy="1108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5" name="Ink 24"/>
              <p14:cNvContentPartPr/>
              <p14:nvPr/>
            </p14:nvContentPartPr>
            <p14:xfrm>
              <a:off x="2340856" y="483714"/>
              <a:ext cx="105840" cy="1508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40496" y="481194"/>
                <a:ext cx="10728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6" name="Ink 25"/>
              <p14:cNvContentPartPr/>
              <p14:nvPr/>
            </p14:nvContentPartPr>
            <p14:xfrm>
              <a:off x="298138" y="1012445"/>
              <a:ext cx="117360" cy="15804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97058" y="1010285"/>
                <a:ext cx="11952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7" name="Ink 26"/>
              <p14:cNvContentPartPr/>
              <p14:nvPr/>
            </p14:nvContentPartPr>
            <p14:xfrm>
              <a:off x="452218" y="1156085"/>
              <a:ext cx="16200" cy="284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51161" y="1154285"/>
                <a:ext cx="17961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8" name="Ink 27"/>
              <p14:cNvContentPartPr/>
              <p14:nvPr/>
            </p14:nvContentPartPr>
            <p14:xfrm>
              <a:off x="564178" y="937925"/>
              <a:ext cx="65160" cy="2199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63098" y="935765"/>
                <a:ext cx="6660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9" name="Ink 28"/>
              <p14:cNvContentPartPr/>
              <p14:nvPr/>
            </p14:nvContentPartPr>
            <p14:xfrm>
              <a:off x="522418" y="1051685"/>
              <a:ext cx="120600" cy="86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21341" y="1049885"/>
                <a:ext cx="122036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0" name="Ink 29"/>
              <p14:cNvContentPartPr/>
              <p14:nvPr/>
            </p14:nvContentPartPr>
            <p14:xfrm>
              <a:off x="720058" y="1137365"/>
              <a:ext cx="12600" cy="129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18978" y="1134845"/>
                <a:ext cx="147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1" name="Ink 30"/>
              <p14:cNvContentPartPr/>
              <p14:nvPr/>
            </p14:nvContentPartPr>
            <p14:xfrm>
              <a:off x="1374178" y="347214"/>
              <a:ext cx="153360" cy="2822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373101" y="344691"/>
                <a:ext cx="155515" cy="2869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2" name="Ink 31"/>
              <p14:cNvContentPartPr/>
              <p14:nvPr/>
            </p14:nvContentPartPr>
            <p14:xfrm>
              <a:off x="1463818" y="583374"/>
              <a:ext cx="111600" cy="900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462738" y="581223"/>
                <a:ext cx="113760" cy="946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3" name="Ink 32"/>
              <p14:cNvContentPartPr/>
              <p14:nvPr/>
            </p14:nvContentPartPr>
            <p14:xfrm>
              <a:off x="883858" y="935094"/>
              <a:ext cx="73440" cy="24444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82778" y="932937"/>
                <a:ext cx="75600" cy="2487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4" name="Ink 33"/>
              <p14:cNvContentPartPr/>
              <p14:nvPr/>
            </p14:nvContentPartPr>
            <p14:xfrm>
              <a:off x="942178" y="954174"/>
              <a:ext cx="78480" cy="1911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41455" y="952018"/>
                <a:ext cx="80288" cy="1954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5" name="Ink 34"/>
              <p14:cNvContentPartPr/>
              <p14:nvPr/>
            </p14:nvContentPartPr>
            <p14:xfrm>
              <a:off x="902578" y="1077654"/>
              <a:ext cx="80640" cy="972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01498" y="1076934"/>
                <a:ext cx="8208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6" name="Ink 35"/>
              <p14:cNvContentPartPr/>
              <p14:nvPr/>
            </p14:nvContentPartPr>
            <p14:xfrm>
              <a:off x="1154218" y="1000254"/>
              <a:ext cx="112680" cy="1209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153141" y="998100"/>
                <a:ext cx="114833" cy="1249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7" name="Ink 36"/>
              <p14:cNvContentPartPr/>
              <p14:nvPr/>
            </p14:nvContentPartPr>
            <p14:xfrm>
              <a:off x="1141258" y="1001334"/>
              <a:ext cx="119160" cy="1292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40178" y="999174"/>
                <a:ext cx="12096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8" name="Ink 37"/>
              <p14:cNvContentPartPr/>
              <p14:nvPr/>
            </p14:nvContentPartPr>
            <p14:xfrm>
              <a:off x="1434460" y="998478"/>
              <a:ext cx="114480" cy="10584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433383" y="996318"/>
                <a:ext cx="116633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9" name="Ink 38"/>
              <p14:cNvContentPartPr/>
              <p14:nvPr/>
            </p14:nvContentPartPr>
            <p14:xfrm>
              <a:off x="1426540" y="1116558"/>
              <a:ext cx="129240" cy="306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425460" y="1114423"/>
                <a:ext cx="130680" cy="345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40" name="Ink 39"/>
              <p14:cNvContentPartPr/>
              <p14:nvPr/>
            </p14:nvContentPartPr>
            <p14:xfrm>
              <a:off x="1733818" y="925620"/>
              <a:ext cx="26280" cy="24156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732753" y="923463"/>
                <a:ext cx="28411" cy="2462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41" name="Ink 40"/>
              <p14:cNvContentPartPr/>
              <p14:nvPr/>
            </p14:nvContentPartPr>
            <p14:xfrm>
              <a:off x="1756498" y="1054500"/>
              <a:ext cx="104760" cy="9900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756138" y="1051980"/>
                <a:ext cx="10620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2" name="Ink 41"/>
              <p14:cNvContentPartPr/>
              <p14:nvPr/>
            </p14:nvContentPartPr>
            <p14:xfrm>
              <a:off x="866578" y="1313814"/>
              <a:ext cx="159120" cy="25776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65498" y="1311657"/>
                <a:ext cx="160560" cy="2624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3" name="Ink 42"/>
              <p14:cNvContentPartPr/>
              <p14:nvPr/>
            </p14:nvContentPartPr>
            <p14:xfrm>
              <a:off x="1111018" y="1412094"/>
              <a:ext cx="119880" cy="13248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109941" y="1410294"/>
                <a:ext cx="122034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44" name="Ink 43"/>
              <p14:cNvContentPartPr/>
              <p14:nvPr/>
            </p14:nvContentPartPr>
            <p14:xfrm>
              <a:off x="1146298" y="1422174"/>
              <a:ext cx="69480" cy="12204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145218" y="1420014"/>
                <a:ext cx="7164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45" name="Ink 44"/>
              <p14:cNvContentPartPr/>
              <p14:nvPr/>
            </p14:nvContentPartPr>
            <p14:xfrm>
              <a:off x="1397044" y="1448478"/>
              <a:ext cx="156960" cy="327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395966" y="1445958"/>
                <a:ext cx="159115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46" name="Ink 45"/>
              <p14:cNvContentPartPr/>
              <p14:nvPr/>
            </p14:nvContentPartPr>
            <p14:xfrm>
              <a:off x="1420444" y="1527678"/>
              <a:ext cx="117000" cy="1692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419364" y="1525103"/>
                <a:ext cx="118440" cy="217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47" name="Ink 46"/>
              <p14:cNvContentPartPr/>
              <p14:nvPr/>
            </p14:nvContentPartPr>
            <p14:xfrm>
              <a:off x="1635538" y="1256460"/>
              <a:ext cx="170640" cy="33012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634458" y="1253943"/>
                <a:ext cx="172800" cy="3351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48" name="Ink 47"/>
              <p14:cNvContentPartPr/>
              <p14:nvPr/>
            </p14:nvContentPartPr>
            <p14:xfrm>
              <a:off x="2123334" y="460874"/>
              <a:ext cx="16920" cy="28116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122981" y="458714"/>
                <a:ext cx="18330" cy="2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49" name="Ink 48"/>
              <p14:cNvContentPartPr/>
              <p14:nvPr/>
            </p14:nvContentPartPr>
            <p14:xfrm>
              <a:off x="2140974" y="470594"/>
              <a:ext cx="90360" cy="1195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140614" y="468799"/>
                <a:ext cx="91800" cy="1223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2" name="Ink 81"/>
              <p14:cNvContentPartPr/>
              <p14:nvPr/>
            </p14:nvContentPartPr>
            <p14:xfrm>
              <a:off x="3332860" y="3948440"/>
              <a:ext cx="360" cy="3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332140" y="3947000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3" name="Ink 82"/>
              <p14:cNvContentPartPr/>
              <p14:nvPr/>
            </p14:nvContentPartPr>
            <p14:xfrm>
              <a:off x="3229180" y="3931160"/>
              <a:ext cx="360" cy="3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228460" y="3929720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86" name="Ink 85"/>
              <p14:cNvContentPartPr/>
              <p14:nvPr/>
            </p14:nvContentPartPr>
            <p14:xfrm>
              <a:off x="3104620" y="3744680"/>
              <a:ext cx="360" cy="3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103900" y="3742880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2" name="Group 151"/>
          <p:cNvGrpSpPr/>
          <p:nvPr/>
        </p:nvGrpSpPr>
        <p:grpSpPr>
          <a:xfrm>
            <a:off x="88900" y="1906930"/>
            <a:ext cx="2888950" cy="1548540"/>
            <a:chOff x="298420" y="1867820"/>
            <a:chExt cx="2888950" cy="15485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50" name="Ink 49"/>
                <p14:cNvContentPartPr/>
                <p14:nvPr/>
              </p14:nvContentPartPr>
              <p14:xfrm>
                <a:off x="381760" y="1943060"/>
                <a:ext cx="144000" cy="107640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380680" y="1941620"/>
                  <a:ext cx="14544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51" name="Ink 50"/>
                <p14:cNvContentPartPr/>
                <p14:nvPr/>
              </p14:nvContentPartPr>
              <p14:xfrm>
                <a:off x="581920" y="1996700"/>
                <a:ext cx="1440" cy="2556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580840" y="1995620"/>
                  <a:ext cx="3600" cy="2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52" name="Ink 51"/>
                <p14:cNvContentPartPr/>
                <p14:nvPr/>
              </p14:nvContentPartPr>
              <p14:xfrm>
                <a:off x="580480" y="1945220"/>
                <a:ext cx="9000" cy="900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579400" y="1943420"/>
                  <a:ext cx="1044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53" name="Ink 52"/>
                <p14:cNvContentPartPr/>
                <p14:nvPr/>
              </p14:nvContentPartPr>
              <p14:xfrm>
                <a:off x="635920" y="1956740"/>
                <a:ext cx="97920" cy="9540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635560" y="1956020"/>
                  <a:ext cx="98640" cy="9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55" name="Ink 54"/>
                <p14:cNvContentPartPr/>
                <p14:nvPr/>
              </p14:nvContentPartPr>
              <p14:xfrm>
                <a:off x="533680" y="2125940"/>
                <a:ext cx="95040" cy="8172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532960" y="2124860"/>
                  <a:ext cx="9612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56" name="Ink 55"/>
                <p14:cNvContentPartPr/>
                <p14:nvPr/>
              </p14:nvContentPartPr>
              <p14:xfrm>
                <a:off x="508840" y="2123420"/>
                <a:ext cx="114120" cy="9432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507760" y="2122340"/>
                  <a:ext cx="11592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72" name="Ink 71"/>
                <p14:cNvContentPartPr/>
                <p14:nvPr/>
              </p14:nvContentPartPr>
              <p14:xfrm>
                <a:off x="2720860" y="3416000"/>
                <a:ext cx="360" cy="36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2719780" y="3414560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87" name="Ink 86"/>
                <p14:cNvContentPartPr/>
                <p14:nvPr/>
              </p14:nvContentPartPr>
              <p14:xfrm>
                <a:off x="976558" y="1867820"/>
                <a:ext cx="88200" cy="22500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975478" y="1865660"/>
                  <a:ext cx="89640" cy="22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88" name="Ink 87"/>
                <p14:cNvContentPartPr/>
                <p14:nvPr/>
              </p14:nvContentPartPr>
              <p14:xfrm>
                <a:off x="957118" y="1982660"/>
                <a:ext cx="137520" cy="1044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956038" y="1980140"/>
                  <a:ext cx="139320" cy="1404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151" name="Group 150"/>
            <p:cNvGrpSpPr/>
            <p:nvPr/>
          </p:nvGrpSpPr>
          <p:grpSpPr>
            <a:xfrm>
              <a:off x="298420" y="2202400"/>
              <a:ext cx="2888950" cy="478800"/>
              <a:chOff x="298420" y="2202400"/>
              <a:chExt cx="2888950" cy="4788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12">
                <p14:nvContentPartPr>
                  <p14:cNvPr id="89" name="Ink 88"/>
                  <p14:cNvContentPartPr/>
                  <p14:nvPr/>
                </p14:nvContentPartPr>
                <p14:xfrm>
                  <a:off x="1069490" y="2335600"/>
                  <a:ext cx="178920" cy="226440"/>
                </p14:xfrm>
              </p:contentPart>
            </mc:Choice>
            <mc:Fallback xmlns="">
              <p:pic>
                <p:nvPicPr>
                  <p:cNvPr id="89" name="Ink 88"/>
                  <p:cNvPicPr/>
                  <p:nvPr/>
                </p:nvPicPr>
                <p:blipFill>
                  <a:blip r:embed="rId113"/>
                  <a:stretch>
                    <a:fillRect/>
                  </a:stretch>
                </p:blipFill>
                <p:spPr>
                  <a:xfrm>
                    <a:off x="1068050" y="2333080"/>
                    <a:ext cx="181440" cy="231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14">
                <p14:nvContentPartPr>
                  <p14:cNvPr id="90" name="Ink 89"/>
                  <p14:cNvContentPartPr/>
                  <p14:nvPr/>
                </p14:nvContentPartPr>
                <p14:xfrm>
                  <a:off x="1144010" y="2496880"/>
                  <a:ext cx="104040" cy="96480"/>
                </p14:xfrm>
              </p:contentPart>
            </mc:Choice>
            <mc:Fallback xmlns="">
              <p:pic>
                <p:nvPicPr>
                  <p:cNvPr id="90" name="Ink 89"/>
                  <p:cNvPicPr/>
                  <p:nvPr/>
                </p:nvPicPr>
                <p:blipFill>
                  <a:blip r:embed="rId115"/>
                  <a:stretch>
                    <a:fillRect/>
                  </a:stretch>
                </p:blipFill>
                <p:spPr>
                  <a:xfrm>
                    <a:off x="1142930" y="2494720"/>
                    <a:ext cx="105480" cy="99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16">
                <p14:nvContentPartPr>
                  <p14:cNvPr id="91" name="Ink 90"/>
                  <p14:cNvContentPartPr/>
                  <p14:nvPr/>
                </p14:nvContentPartPr>
                <p14:xfrm>
                  <a:off x="1298090" y="2272600"/>
                  <a:ext cx="35640" cy="99000"/>
                </p14:xfrm>
              </p:contentPart>
            </mc:Choice>
            <mc:Fallback xmlns="">
              <p:pic>
                <p:nvPicPr>
                  <p:cNvPr id="91" name="Ink 90"/>
                  <p:cNvPicPr/>
                  <p:nvPr/>
                </p:nvPicPr>
                <p:blipFill>
                  <a:blip r:embed="rId117"/>
                  <a:stretch>
                    <a:fillRect/>
                  </a:stretch>
                </p:blipFill>
                <p:spPr>
                  <a:xfrm>
                    <a:off x="1297010" y="2270440"/>
                    <a:ext cx="37800" cy="1022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18">
                <p14:nvContentPartPr>
                  <p14:cNvPr id="92" name="Ink 91"/>
                  <p14:cNvContentPartPr/>
                  <p14:nvPr/>
                </p14:nvContentPartPr>
                <p14:xfrm>
                  <a:off x="1356770" y="2298520"/>
                  <a:ext cx="55440" cy="102960"/>
                </p14:xfrm>
              </p:contentPart>
            </mc:Choice>
            <mc:Fallback xmlns="">
              <p:pic>
                <p:nvPicPr>
                  <p:cNvPr id="92" name="Ink 91"/>
                  <p:cNvPicPr/>
                  <p:nvPr/>
                </p:nvPicPr>
                <p:blipFill>
                  <a:blip r:embed="rId119"/>
                  <a:stretch>
                    <a:fillRect/>
                  </a:stretch>
                </p:blipFill>
                <p:spPr>
                  <a:xfrm>
                    <a:off x="1356050" y="2296720"/>
                    <a:ext cx="57240" cy="106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0">
                <p14:nvContentPartPr>
                  <p14:cNvPr id="93" name="Ink 92"/>
                  <p14:cNvContentPartPr/>
                  <p14:nvPr/>
                </p14:nvContentPartPr>
                <p14:xfrm>
                  <a:off x="1392410" y="2347480"/>
                  <a:ext cx="116280" cy="92520"/>
                </p14:xfrm>
              </p:contentPart>
            </mc:Choice>
            <mc:Fallback xmlns="">
              <p:pic>
                <p:nvPicPr>
                  <p:cNvPr id="93" name="Ink 92"/>
                  <p:cNvPicPr/>
                  <p:nvPr/>
                </p:nvPicPr>
                <p:blipFill>
                  <a:blip r:embed="rId121"/>
                  <a:stretch>
                    <a:fillRect/>
                  </a:stretch>
                </p:blipFill>
                <p:spPr>
                  <a:xfrm>
                    <a:off x="1391330" y="2345320"/>
                    <a:ext cx="117720" cy="97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2">
                <p14:nvContentPartPr>
                  <p14:cNvPr id="94" name="Ink 93"/>
                  <p14:cNvContentPartPr/>
                  <p14:nvPr/>
                </p14:nvContentPartPr>
                <p14:xfrm>
                  <a:off x="1559090" y="2407240"/>
                  <a:ext cx="95040" cy="124200"/>
                </p14:xfrm>
              </p:contentPart>
            </mc:Choice>
            <mc:Fallback xmlns="">
              <p:pic>
                <p:nvPicPr>
                  <p:cNvPr id="94" name="Ink 93"/>
                  <p:cNvPicPr/>
                  <p:nvPr/>
                </p:nvPicPr>
                <p:blipFill>
                  <a:blip r:embed="rId123"/>
                  <a:stretch>
                    <a:fillRect/>
                  </a:stretch>
                </p:blipFill>
                <p:spPr>
                  <a:xfrm>
                    <a:off x="1558370" y="2405800"/>
                    <a:ext cx="96840" cy="1278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4">
                <p14:nvContentPartPr>
                  <p14:cNvPr id="95" name="Ink 94"/>
                  <p14:cNvContentPartPr/>
                  <p14:nvPr/>
                </p14:nvContentPartPr>
                <p14:xfrm>
                  <a:off x="1537850" y="2422000"/>
                  <a:ext cx="118440" cy="131760"/>
                </p14:xfrm>
              </p:contentPart>
            </mc:Choice>
            <mc:Fallback xmlns="">
              <p:pic>
                <p:nvPicPr>
                  <p:cNvPr id="95" name="Ink 94"/>
                  <p:cNvPicPr/>
                  <p:nvPr/>
                </p:nvPicPr>
                <p:blipFill>
                  <a:blip r:embed="rId125"/>
                  <a:stretch>
                    <a:fillRect/>
                  </a:stretch>
                </p:blipFill>
                <p:spPr>
                  <a:xfrm>
                    <a:off x="1536770" y="2420200"/>
                    <a:ext cx="120600" cy="135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6">
                <p14:nvContentPartPr>
                  <p14:cNvPr id="96" name="Ink 95"/>
                  <p14:cNvContentPartPr/>
                  <p14:nvPr/>
                </p14:nvContentPartPr>
                <p14:xfrm>
                  <a:off x="1793090" y="2480680"/>
                  <a:ext cx="100800" cy="6840"/>
                </p14:xfrm>
              </p:contentPart>
            </mc:Choice>
            <mc:Fallback xmlns="">
              <p:pic>
                <p:nvPicPr>
                  <p:cNvPr id="96" name="Ink 95"/>
                  <p:cNvPicPr/>
                  <p:nvPr/>
                </p:nvPicPr>
                <p:blipFill>
                  <a:blip r:embed="rId127"/>
                  <a:stretch>
                    <a:fillRect/>
                  </a:stretch>
                </p:blipFill>
                <p:spPr>
                  <a:xfrm>
                    <a:off x="1792010" y="2479600"/>
                    <a:ext cx="102960" cy="10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8">
                <p14:nvContentPartPr>
                  <p14:cNvPr id="97" name="Ink 96"/>
                  <p14:cNvContentPartPr/>
                  <p14:nvPr/>
                </p14:nvContentPartPr>
                <p14:xfrm>
                  <a:off x="1837370" y="2443240"/>
                  <a:ext cx="21960" cy="111960"/>
                </p14:xfrm>
              </p:contentPart>
            </mc:Choice>
            <mc:Fallback xmlns="">
              <p:pic>
                <p:nvPicPr>
                  <p:cNvPr id="97" name="Ink 96"/>
                  <p:cNvPicPr/>
                  <p:nvPr/>
                </p:nvPicPr>
                <p:blipFill>
                  <a:blip r:embed="rId129"/>
                  <a:stretch>
                    <a:fillRect/>
                  </a:stretch>
                </p:blipFill>
                <p:spPr>
                  <a:xfrm>
                    <a:off x="1836290" y="2440720"/>
                    <a:ext cx="23760" cy="115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0">
                <p14:nvContentPartPr>
                  <p14:cNvPr id="104" name="Ink 103"/>
                  <p14:cNvContentPartPr/>
                  <p14:nvPr/>
                </p14:nvContentPartPr>
                <p14:xfrm>
                  <a:off x="2028170" y="2319760"/>
                  <a:ext cx="179280" cy="248040"/>
                </p14:xfrm>
              </p:contentPart>
            </mc:Choice>
            <mc:Fallback xmlns="">
              <p:pic>
                <p:nvPicPr>
                  <p:cNvPr id="104" name="Ink 103"/>
                  <p:cNvPicPr/>
                  <p:nvPr/>
                </p:nvPicPr>
                <p:blipFill>
                  <a:blip r:embed="rId131"/>
                  <a:stretch>
                    <a:fillRect/>
                  </a:stretch>
                </p:blipFill>
                <p:spPr>
                  <a:xfrm>
                    <a:off x="2027090" y="2317600"/>
                    <a:ext cx="181800" cy="252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2">
                <p14:nvContentPartPr>
                  <p14:cNvPr id="105" name="Ink 104"/>
                  <p14:cNvContentPartPr/>
                  <p14:nvPr/>
                </p14:nvContentPartPr>
                <p14:xfrm>
                  <a:off x="2137610" y="2497960"/>
                  <a:ext cx="76680" cy="104760"/>
                </p14:xfrm>
              </p:contentPart>
            </mc:Choice>
            <mc:Fallback xmlns="">
              <p:pic>
                <p:nvPicPr>
                  <p:cNvPr id="105" name="Ink 104"/>
                  <p:cNvPicPr/>
                  <p:nvPr/>
                </p:nvPicPr>
                <p:blipFill>
                  <a:blip r:embed="rId133"/>
                  <a:stretch>
                    <a:fillRect/>
                  </a:stretch>
                </p:blipFill>
                <p:spPr>
                  <a:xfrm>
                    <a:off x="2136530" y="2496160"/>
                    <a:ext cx="78480" cy="10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4">
                <p14:nvContentPartPr>
                  <p14:cNvPr id="106" name="Ink 105"/>
                  <p14:cNvContentPartPr/>
                  <p14:nvPr/>
                </p14:nvContentPartPr>
                <p14:xfrm>
                  <a:off x="2229050" y="2312560"/>
                  <a:ext cx="62640" cy="3240"/>
                </p14:xfrm>
              </p:contentPart>
            </mc:Choice>
            <mc:Fallback xmlns="">
              <p:pic>
                <p:nvPicPr>
                  <p:cNvPr id="106" name="Ink 105"/>
                  <p:cNvPicPr/>
                  <p:nvPr/>
                </p:nvPicPr>
                <p:blipFill>
                  <a:blip r:embed="rId135"/>
                  <a:stretch>
                    <a:fillRect/>
                  </a:stretch>
                </p:blipFill>
                <p:spPr>
                  <a:xfrm>
                    <a:off x="2227970" y="2311120"/>
                    <a:ext cx="64440" cy="6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6">
                <p14:nvContentPartPr>
                  <p14:cNvPr id="107" name="Ink 106"/>
                  <p14:cNvContentPartPr/>
                  <p14:nvPr/>
                </p14:nvContentPartPr>
                <p14:xfrm>
                  <a:off x="2346770" y="2202400"/>
                  <a:ext cx="46800" cy="108000"/>
                </p14:xfrm>
              </p:contentPart>
            </mc:Choice>
            <mc:Fallback xmlns="">
              <p:pic>
                <p:nvPicPr>
                  <p:cNvPr id="107" name="Ink 106"/>
                  <p:cNvPicPr/>
                  <p:nvPr/>
                </p:nvPicPr>
                <p:blipFill>
                  <a:blip r:embed="rId137"/>
                  <a:stretch>
                    <a:fillRect/>
                  </a:stretch>
                </p:blipFill>
                <p:spPr>
                  <a:xfrm>
                    <a:off x="2346050" y="2200240"/>
                    <a:ext cx="48960" cy="1126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38">
                <p14:nvContentPartPr>
                  <p14:cNvPr id="108" name="Ink 107"/>
                  <p14:cNvContentPartPr/>
                  <p14:nvPr/>
                </p14:nvContentPartPr>
                <p14:xfrm>
                  <a:off x="2317970" y="2320120"/>
                  <a:ext cx="115560" cy="31320"/>
                </p14:xfrm>
              </p:contentPart>
            </mc:Choice>
            <mc:Fallback xmlns="">
              <p:pic>
                <p:nvPicPr>
                  <p:cNvPr id="108" name="Ink 107"/>
                  <p:cNvPicPr/>
                  <p:nvPr/>
                </p:nvPicPr>
                <p:blipFill>
                  <a:blip r:embed="rId139"/>
                  <a:stretch>
                    <a:fillRect/>
                  </a:stretch>
                </p:blipFill>
                <p:spPr>
                  <a:xfrm>
                    <a:off x="2316890" y="2317960"/>
                    <a:ext cx="117720" cy="352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0">
                <p14:nvContentPartPr>
                  <p14:cNvPr id="109" name="Ink 108"/>
                  <p14:cNvContentPartPr/>
                  <p14:nvPr/>
                </p14:nvContentPartPr>
                <p14:xfrm>
                  <a:off x="2347490" y="2366560"/>
                  <a:ext cx="131760" cy="78480"/>
                </p14:xfrm>
              </p:contentPart>
            </mc:Choice>
            <mc:Fallback xmlns="">
              <p:pic>
                <p:nvPicPr>
                  <p:cNvPr id="109" name="Ink 108"/>
                  <p:cNvPicPr/>
                  <p:nvPr/>
                </p:nvPicPr>
                <p:blipFill>
                  <a:blip r:embed="rId141"/>
                  <a:stretch>
                    <a:fillRect/>
                  </a:stretch>
                </p:blipFill>
                <p:spPr>
                  <a:xfrm>
                    <a:off x="2346410" y="2364400"/>
                    <a:ext cx="133200" cy="828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2">
                <p14:nvContentPartPr>
                  <p14:cNvPr id="110" name="Ink 109"/>
                  <p14:cNvContentPartPr/>
                  <p14:nvPr/>
                </p14:nvContentPartPr>
                <p14:xfrm>
                  <a:off x="2494730" y="2404000"/>
                  <a:ext cx="36720" cy="277200"/>
                </p14:xfrm>
              </p:contentPart>
            </mc:Choice>
            <mc:Fallback xmlns="">
              <p:pic>
                <p:nvPicPr>
                  <p:cNvPr id="110" name="Ink 109"/>
                  <p:cNvPicPr/>
                  <p:nvPr/>
                </p:nvPicPr>
                <p:blipFill>
                  <a:blip r:embed="rId143"/>
                  <a:stretch>
                    <a:fillRect/>
                  </a:stretch>
                </p:blipFill>
                <p:spPr>
                  <a:xfrm>
                    <a:off x="2493650" y="2401840"/>
                    <a:ext cx="38880" cy="281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4">
                <p14:nvContentPartPr>
                  <p14:cNvPr id="111" name="Ink 110"/>
                  <p14:cNvContentPartPr/>
                  <p14:nvPr/>
                </p14:nvContentPartPr>
                <p14:xfrm>
                  <a:off x="2509850" y="2397880"/>
                  <a:ext cx="117000" cy="106200"/>
                </p14:xfrm>
              </p:contentPart>
            </mc:Choice>
            <mc:Fallback xmlns="">
              <p:pic>
                <p:nvPicPr>
                  <p:cNvPr id="111" name="Ink 110"/>
                  <p:cNvPicPr/>
                  <p:nvPr/>
                </p:nvPicPr>
                <p:blipFill>
                  <a:blip r:embed="rId145"/>
                  <a:stretch>
                    <a:fillRect/>
                  </a:stretch>
                </p:blipFill>
                <p:spPr>
                  <a:xfrm>
                    <a:off x="2508770" y="2395720"/>
                    <a:ext cx="119520" cy="110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6">
                <p14:nvContentPartPr>
                  <p14:cNvPr id="112" name="Ink 111"/>
                  <p14:cNvContentPartPr/>
                  <p14:nvPr/>
                </p14:nvContentPartPr>
                <p14:xfrm>
                  <a:off x="896330" y="2324440"/>
                  <a:ext cx="17280" cy="260280"/>
                </p14:xfrm>
              </p:contentPart>
            </mc:Choice>
            <mc:Fallback xmlns="">
              <p:pic>
                <p:nvPicPr>
                  <p:cNvPr id="112" name="Ink 111"/>
                  <p:cNvPicPr/>
                  <p:nvPr/>
                </p:nvPicPr>
                <p:blipFill>
                  <a:blip r:embed="rId147"/>
                  <a:stretch>
                    <a:fillRect/>
                  </a:stretch>
                </p:blipFill>
                <p:spPr>
                  <a:xfrm>
                    <a:off x="895250" y="2322640"/>
                    <a:ext cx="18720" cy="2642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8">
                <p14:nvContentPartPr>
                  <p14:cNvPr id="113" name="Ink 112"/>
                  <p14:cNvContentPartPr/>
                  <p14:nvPr/>
                </p14:nvContentPartPr>
                <p14:xfrm>
                  <a:off x="947450" y="2326240"/>
                  <a:ext cx="12600" cy="239760"/>
                </p14:xfrm>
              </p:contentPart>
            </mc:Choice>
            <mc:Fallback xmlns="">
              <p:pic>
                <p:nvPicPr>
                  <p:cNvPr id="113" name="Ink 112"/>
                  <p:cNvPicPr/>
                  <p:nvPr/>
                </p:nvPicPr>
                <p:blipFill>
                  <a:blip r:embed="rId149"/>
                  <a:stretch>
                    <a:fillRect/>
                  </a:stretch>
                </p:blipFill>
                <p:spPr>
                  <a:xfrm>
                    <a:off x="946370" y="2324440"/>
                    <a:ext cx="14400" cy="243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0">
                <p14:nvContentPartPr>
                  <p14:cNvPr id="114" name="Ink 113"/>
                  <p14:cNvContentPartPr/>
                  <p14:nvPr/>
                </p14:nvContentPartPr>
                <p14:xfrm>
                  <a:off x="2704610" y="2338840"/>
                  <a:ext cx="35280" cy="254520"/>
                </p14:xfrm>
              </p:contentPart>
            </mc:Choice>
            <mc:Fallback xmlns="">
              <p:pic>
                <p:nvPicPr>
                  <p:cNvPr id="114" name="Ink 113"/>
                  <p:cNvPicPr/>
                  <p:nvPr/>
                </p:nvPicPr>
                <p:blipFill>
                  <a:blip r:embed="rId151"/>
                  <a:stretch>
                    <a:fillRect/>
                  </a:stretch>
                </p:blipFill>
                <p:spPr>
                  <a:xfrm>
                    <a:off x="2703530" y="2336680"/>
                    <a:ext cx="36720" cy="258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2">
                <p14:nvContentPartPr>
                  <p14:cNvPr id="115" name="Ink 114"/>
                  <p14:cNvContentPartPr/>
                  <p14:nvPr/>
                </p14:nvContentPartPr>
                <p14:xfrm>
                  <a:off x="2757890" y="2310760"/>
                  <a:ext cx="26640" cy="271080"/>
                </p14:xfrm>
              </p:contentPart>
            </mc:Choice>
            <mc:Fallback xmlns="">
              <p:pic>
                <p:nvPicPr>
                  <p:cNvPr id="115" name="Ink 114"/>
                  <p:cNvPicPr/>
                  <p:nvPr/>
                </p:nvPicPr>
                <p:blipFill>
                  <a:blip r:embed="rId153"/>
                  <a:stretch>
                    <a:fillRect/>
                  </a:stretch>
                </p:blipFill>
                <p:spPr>
                  <a:xfrm>
                    <a:off x="2756810" y="2308960"/>
                    <a:ext cx="28440" cy="2746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4">
                <p14:nvContentPartPr>
                  <p14:cNvPr id="116" name="Ink 115"/>
                  <p14:cNvContentPartPr/>
                  <p14:nvPr/>
                </p14:nvContentPartPr>
                <p14:xfrm>
                  <a:off x="2887130" y="2399680"/>
                  <a:ext cx="93600" cy="117720"/>
                </p14:xfrm>
              </p:contentPart>
            </mc:Choice>
            <mc:Fallback xmlns="">
              <p:pic>
                <p:nvPicPr>
                  <p:cNvPr id="116" name="Ink 115"/>
                  <p:cNvPicPr/>
                  <p:nvPr/>
                </p:nvPicPr>
                <p:blipFill>
                  <a:blip r:embed="rId155"/>
                  <a:stretch>
                    <a:fillRect/>
                  </a:stretch>
                </p:blipFill>
                <p:spPr>
                  <a:xfrm>
                    <a:off x="2886050" y="2397880"/>
                    <a:ext cx="95760" cy="1216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6">
                <p14:nvContentPartPr>
                  <p14:cNvPr id="117" name="Ink 116"/>
                  <p14:cNvContentPartPr/>
                  <p14:nvPr/>
                </p14:nvContentPartPr>
                <p14:xfrm>
                  <a:off x="2875970" y="2527120"/>
                  <a:ext cx="79560" cy="31320"/>
                </p14:xfrm>
              </p:contentPart>
            </mc:Choice>
            <mc:Fallback xmlns="">
              <p:pic>
                <p:nvPicPr>
                  <p:cNvPr id="117" name="Ink 116"/>
                  <p:cNvPicPr/>
                  <p:nvPr/>
                </p:nvPicPr>
                <p:blipFill>
                  <a:blip r:embed="rId157"/>
                  <a:stretch>
                    <a:fillRect/>
                  </a:stretch>
                </p:blipFill>
                <p:spPr>
                  <a:xfrm>
                    <a:off x="2874890" y="2525320"/>
                    <a:ext cx="81360" cy="33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58">
                <p14:nvContentPartPr>
                  <p14:cNvPr id="118" name="Ink 117"/>
                  <p14:cNvContentPartPr/>
                  <p14:nvPr/>
                </p14:nvContentPartPr>
                <p14:xfrm>
                  <a:off x="3087290" y="2303560"/>
                  <a:ext cx="100080" cy="263880"/>
                </p14:xfrm>
              </p:contentPart>
            </mc:Choice>
            <mc:Fallback xmlns="">
              <p:pic>
                <p:nvPicPr>
                  <p:cNvPr id="118" name="Ink 117"/>
                  <p:cNvPicPr/>
                  <p:nvPr/>
                </p:nvPicPr>
                <p:blipFill>
                  <a:blip r:embed="rId159"/>
                  <a:stretch>
                    <a:fillRect/>
                  </a:stretch>
                </p:blipFill>
                <p:spPr>
                  <a:xfrm>
                    <a:off x="3085850" y="2301400"/>
                    <a:ext cx="102240" cy="268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0">
                <p14:nvContentPartPr>
                  <p14:cNvPr id="119" name="Ink 118"/>
                  <p14:cNvContentPartPr/>
                  <p14:nvPr/>
                </p14:nvContentPartPr>
                <p14:xfrm>
                  <a:off x="3068210" y="2415160"/>
                  <a:ext cx="103320" cy="33840"/>
                </p14:xfrm>
              </p:contentPart>
            </mc:Choice>
            <mc:Fallback xmlns="">
              <p:pic>
                <p:nvPicPr>
                  <p:cNvPr id="119" name="Ink 118"/>
                  <p:cNvPicPr/>
                  <p:nvPr/>
                </p:nvPicPr>
                <p:blipFill>
                  <a:blip r:embed="rId161"/>
                  <a:stretch>
                    <a:fillRect/>
                  </a:stretch>
                </p:blipFill>
                <p:spPr>
                  <a:xfrm>
                    <a:off x="3067130" y="2414440"/>
                    <a:ext cx="104760" cy="356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2">
                <p14:nvContentPartPr>
                  <p14:cNvPr id="120" name="Ink 119"/>
                  <p14:cNvContentPartPr/>
                  <p14:nvPr/>
                </p14:nvContentPartPr>
                <p14:xfrm>
                  <a:off x="298420" y="2384600"/>
                  <a:ext cx="84240" cy="151920"/>
                </p14:xfrm>
              </p:contentPart>
            </mc:Choice>
            <mc:Fallback xmlns="">
              <p:pic>
                <p:nvPicPr>
                  <p:cNvPr id="120" name="Ink 119"/>
                  <p:cNvPicPr/>
                  <p:nvPr/>
                </p:nvPicPr>
                <p:blipFill>
                  <a:blip r:embed="rId163"/>
                  <a:stretch>
                    <a:fillRect/>
                  </a:stretch>
                </p:blipFill>
                <p:spPr>
                  <a:xfrm>
                    <a:off x="297340" y="2382440"/>
                    <a:ext cx="86760" cy="1562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4">
                <p14:nvContentPartPr>
                  <p14:cNvPr id="121" name="Ink 120"/>
                  <p14:cNvContentPartPr/>
                  <p14:nvPr/>
                </p14:nvContentPartPr>
                <p14:xfrm>
                  <a:off x="440620" y="2513120"/>
                  <a:ext cx="16920" cy="38520"/>
                </p14:xfrm>
              </p:contentPart>
            </mc:Choice>
            <mc:Fallback xmlns="">
              <p:pic>
                <p:nvPicPr>
                  <p:cNvPr id="121" name="Ink 120"/>
                  <p:cNvPicPr/>
                  <p:nvPr/>
                </p:nvPicPr>
                <p:blipFill>
                  <a:blip r:embed="rId165"/>
                  <a:stretch>
                    <a:fillRect/>
                  </a:stretch>
                </p:blipFill>
                <p:spPr>
                  <a:xfrm>
                    <a:off x="439900" y="2512040"/>
                    <a:ext cx="18000" cy="417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6">
                <p14:nvContentPartPr>
                  <p14:cNvPr id="122" name="Ink 121"/>
                  <p14:cNvContentPartPr/>
                  <p14:nvPr/>
                </p14:nvContentPartPr>
                <p14:xfrm>
                  <a:off x="528460" y="2364800"/>
                  <a:ext cx="55440" cy="166320"/>
                </p14:xfrm>
              </p:contentPart>
            </mc:Choice>
            <mc:Fallback xmlns="">
              <p:pic>
                <p:nvPicPr>
                  <p:cNvPr id="122" name="Ink 121"/>
                  <p:cNvPicPr/>
                  <p:nvPr/>
                </p:nvPicPr>
                <p:blipFill>
                  <a:blip r:embed="rId167"/>
                  <a:stretch>
                    <a:fillRect/>
                  </a:stretch>
                </p:blipFill>
                <p:spPr>
                  <a:xfrm>
                    <a:off x="527740" y="2362640"/>
                    <a:ext cx="56520" cy="171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8">
                <p14:nvContentPartPr>
                  <p14:cNvPr id="123" name="Ink 122"/>
                  <p14:cNvContentPartPr/>
                  <p14:nvPr/>
                </p14:nvContentPartPr>
                <p14:xfrm>
                  <a:off x="509020" y="2432480"/>
                  <a:ext cx="76320" cy="18720"/>
                </p14:xfrm>
              </p:contentPart>
            </mc:Choice>
            <mc:Fallback xmlns="">
              <p:pic>
                <p:nvPicPr>
                  <p:cNvPr id="123" name="Ink 122"/>
                  <p:cNvPicPr/>
                  <p:nvPr/>
                </p:nvPicPr>
                <p:blipFill>
                  <a:blip r:embed="rId169"/>
                  <a:stretch>
                    <a:fillRect/>
                  </a:stretch>
                </p:blipFill>
                <p:spPr>
                  <a:xfrm>
                    <a:off x="507580" y="2430320"/>
                    <a:ext cx="78120" cy="230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0">
                <p14:nvContentPartPr>
                  <p14:cNvPr id="124" name="Ink 123"/>
                  <p14:cNvContentPartPr/>
                  <p14:nvPr/>
                </p14:nvContentPartPr>
                <p14:xfrm>
                  <a:off x="634660" y="2430320"/>
                  <a:ext cx="2520" cy="5400"/>
                </p14:xfrm>
              </p:contentPart>
            </mc:Choice>
            <mc:Fallback xmlns="">
              <p:pic>
                <p:nvPicPr>
                  <p:cNvPr id="124" name="Ink 123"/>
                  <p:cNvPicPr/>
                  <p:nvPr/>
                </p:nvPicPr>
                <p:blipFill>
                  <a:blip r:embed="rId171"/>
                  <a:stretch>
                    <a:fillRect/>
                  </a:stretch>
                </p:blipFill>
                <p:spPr>
                  <a:xfrm>
                    <a:off x="633580" y="2428520"/>
                    <a:ext cx="4680" cy="7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72">
                <p14:nvContentPartPr>
                  <p14:cNvPr id="125" name="Ink 124"/>
                  <p14:cNvContentPartPr/>
                  <p14:nvPr/>
                </p14:nvContentPartPr>
                <p14:xfrm>
                  <a:off x="644020" y="2499080"/>
                  <a:ext cx="13680" cy="41400"/>
                </p14:xfrm>
              </p:contentPart>
            </mc:Choice>
            <mc:Fallback xmlns="">
              <p:pic>
                <p:nvPicPr>
                  <p:cNvPr id="125" name="Ink 124"/>
                  <p:cNvPicPr/>
                  <p:nvPr/>
                </p:nvPicPr>
                <p:blipFill>
                  <a:blip r:embed="rId173"/>
                  <a:stretch>
                    <a:fillRect/>
                  </a:stretch>
                </p:blipFill>
                <p:spPr>
                  <a:xfrm>
                    <a:off x="642940" y="2498000"/>
                    <a:ext cx="15480" cy="4464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174">
              <p14:nvContentPartPr>
                <p14:cNvPr id="126" name="Ink 125"/>
                <p14:cNvContentPartPr/>
                <p14:nvPr/>
              </p14:nvContentPartPr>
              <p14:xfrm>
                <a:off x="926770" y="2711840"/>
                <a:ext cx="68400" cy="21312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925690" y="2709680"/>
                  <a:ext cx="70200" cy="21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6">
              <p14:nvContentPartPr>
                <p14:cNvPr id="127" name="Ink 126"/>
                <p14:cNvContentPartPr/>
                <p14:nvPr/>
              </p14:nvContentPartPr>
              <p14:xfrm>
                <a:off x="1017490" y="2710760"/>
                <a:ext cx="30240" cy="20952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1016410" y="2708960"/>
                  <a:ext cx="32040" cy="21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8">
              <p14:nvContentPartPr>
                <p14:cNvPr id="128" name="Ink 127"/>
                <p14:cNvContentPartPr/>
                <p14:nvPr/>
              </p14:nvContentPartPr>
              <p14:xfrm>
                <a:off x="952690" y="2818040"/>
                <a:ext cx="120600" cy="2340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951610" y="2815880"/>
                  <a:ext cx="122040" cy="2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0">
              <p14:nvContentPartPr>
                <p14:cNvPr id="129" name="Ink 128"/>
                <p14:cNvContentPartPr/>
                <p14:nvPr/>
              </p14:nvContentPartPr>
              <p14:xfrm>
                <a:off x="1129450" y="2786000"/>
                <a:ext cx="78480" cy="9360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1128730" y="2784560"/>
                  <a:ext cx="79560" cy="9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2">
              <p14:nvContentPartPr>
                <p14:cNvPr id="130" name="Ink 129"/>
                <p14:cNvContentPartPr/>
                <p14:nvPr/>
              </p14:nvContentPartPr>
              <p14:xfrm>
                <a:off x="1109650" y="2781680"/>
                <a:ext cx="111600" cy="12960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1108570" y="2780240"/>
                  <a:ext cx="113400" cy="13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4">
              <p14:nvContentPartPr>
                <p14:cNvPr id="131" name="Ink 130"/>
                <p14:cNvContentPartPr/>
                <p14:nvPr/>
              </p14:nvContentPartPr>
              <p14:xfrm>
                <a:off x="1302610" y="2777720"/>
                <a:ext cx="88920" cy="10116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1301530" y="2775920"/>
                  <a:ext cx="9072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6">
              <p14:nvContentPartPr>
                <p14:cNvPr id="132" name="Ink 131"/>
                <p14:cNvContentPartPr/>
                <p14:nvPr/>
              </p14:nvContentPartPr>
              <p14:xfrm>
                <a:off x="1306930" y="2878520"/>
                <a:ext cx="111960" cy="4032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1305850" y="2877080"/>
                  <a:ext cx="113040" cy="4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8">
              <p14:nvContentPartPr>
                <p14:cNvPr id="133" name="Ink 132"/>
                <p14:cNvContentPartPr/>
                <p14:nvPr/>
              </p14:nvContentPartPr>
              <p14:xfrm>
                <a:off x="1306930" y="2878520"/>
                <a:ext cx="111960" cy="4032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1305850" y="2877080"/>
                  <a:ext cx="113040" cy="4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134" name="Ink 133"/>
                <p14:cNvContentPartPr/>
                <p14:nvPr/>
              </p14:nvContentPartPr>
              <p14:xfrm>
                <a:off x="1560730" y="2658200"/>
                <a:ext cx="24480" cy="26676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1559650" y="2656400"/>
                  <a:ext cx="26280" cy="27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135" name="Ink 134"/>
                <p14:cNvContentPartPr/>
                <p14:nvPr/>
              </p14:nvContentPartPr>
              <p14:xfrm>
                <a:off x="1569370" y="2797880"/>
                <a:ext cx="116280" cy="10656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1569010" y="2795720"/>
                  <a:ext cx="11772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136" name="Ink 135"/>
                <p14:cNvContentPartPr/>
                <p14:nvPr/>
              </p14:nvContentPartPr>
              <p14:xfrm>
                <a:off x="905170" y="3040520"/>
                <a:ext cx="139320" cy="19548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904090" y="3038360"/>
                  <a:ext cx="140760" cy="20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5">
              <p14:nvContentPartPr>
                <p14:cNvPr id="137" name="Ink 136"/>
                <p14:cNvContentPartPr/>
                <p14:nvPr/>
              </p14:nvContentPartPr>
              <p14:xfrm>
                <a:off x="1097050" y="3132680"/>
                <a:ext cx="69480" cy="8316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1095970" y="3130880"/>
                  <a:ext cx="70920" cy="8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7">
              <p14:nvContentPartPr>
                <p14:cNvPr id="138" name="Ink 137"/>
                <p14:cNvContentPartPr/>
                <p14:nvPr/>
              </p14:nvContentPartPr>
              <p14:xfrm>
                <a:off x="1098490" y="3119360"/>
                <a:ext cx="74520" cy="10548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1097410" y="3117920"/>
                  <a:ext cx="76320" cy="10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139" name="Ink 138"/>
                <p14:cNvContentPartPr/>
                <p14:nvPr/>
              </p14:nvContentPartPr>
              <p14:xfrm>
                <a:off x="1287130" y="3119360"/>
                <a:ext cx="78840" cy="972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1286410" y="3117200"/>
                  <a:ext cx="8064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1">
              <p14:nvContentPartPr>
                <p14:cNvPr id="140" name="Ink 139"/>
                <p14:cNvContentPartPr/>
                <p14:nvPr/>
              </p14:nvContentPartPr>
              <p14:xfrm>
                <a:off x="1292890" y="3164000"/>
                <a:ext cx="84240" cy="1584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1291810" y="3163280"/>
                  <a:ext cx="8568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3">
              <p14:nvContentPartPr>
                <p14:cNvPr id="141" name="Ink 140"/>
                <p14:cNvContentPartPr/>
                <p14:nvPr/>
              </p14:nvContentPartPr>
              <p14:xfrm>
                <a:off x="1467490" y="3008840"/>
                <a:ext cx="155880" cy="22752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204"/>
                <a:stretch>
                  <a:fillRect/>
                </a:stretch>
              </p:blipFill>
              <p:spPr>
                <a:xfrm>
                  <a:off x="1466410" y="3006680"/>
                  <a:ext cx="158400" cy="2318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42" name="Down Arrow 141"/>
          <p:cNvSpPr/>
          <p:nvPr/>
        </p:nvSpPr>
        <p:spPr>
          <a:xfrm>
            <a:off x="2093026" y="1215240"/>
            <a:ext cx="366480" cy="794240"/>
          </a:xfrm>
          <a:prstGeom prst="down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143" name="Ink 142"/>
              <p14:cNvContentPartPr/>
              <p14:nvPr/>
            </p14:nvContentPartPr>
            <p14:xfrm>
              <a:off x="3542881" y="1755619"/>
              <a:ext cx="360" cy="36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3542161" y="1754179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144" name="Ink 143"/>
              <p14:cNvContentPartPr/>
              <p14:nvPr/>
            </p14:nvContentPartPr>
            <p14:xfrm>
              <a:off x="898180" y="328320"/>
              <a:ext cx="45000" cy="13932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897820" y="326160"/>
                <a:ext cx="4644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145" name="Ink 144"/>
              <p14:cNvContentPartPr/>
              <p14:nvPr/>
            </p14:nvContentPartPr>
            <p14:xfrm>
              <a:off x="854260" y="515520"/>
              <a:ext cx="136440" cy="1260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853180" y="513360"/>
                <a:ext cx="1382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146" name="Ink 145"/>
              <p14:cNvContentPartPr/>
              <p14:nvPr/>
            </p14:nvContentPartPr>
            <p14:xfrm>
              <a:off x="890260" y="577080"/>
              <a:ext cx="146880" cy="13572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889180" y="574920"/>
                <a:ext cx="148320" cy="140040"/>
              </a:xfrm>
              <a:prstGeom prst="rect">
                <a:avLst/>
              </a:prstGeom>
            </p:spPr>
          </p:pic>
        </mc:Fallback>
      </mc:AlternateContent>
      <p:sp>
        <p:nvSpPr>
          <p:cNvPr id="147" name="Oval 146"/>
          <p:cNvSpPr/>
          <p:nvPr/>
        </p:nvSpPr>
        <p:spPr>
          <a:xfrm>
            <a:off x="3075252" y="495837"/>
            <a:ext cx="878641" cy="4035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906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" grpId="0" animBg="1"/>
      <p:bldP spid="150" grpId="0" animBg="1"/>
      <p:bldP spid="148" grpId="0" animBg="1"/>
      <p:bldP spid="142" grpId="0" animBg="1"/>
      <p:bldP spid="14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Robust linear programs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2585860" y="3353720"/>
              <a:ext cx="28080" cy="5580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85140" y="3352280"/>
                <a:ext cx="29520" cy="58680"/>
              </a:xfrm>
              <a:prstGeom prst="rect">
                <a:avLst/>
              </a:prstGeom>
            </p:spPr>
          </p:pic>
        </mc:Fallback>
      </mc:AlternateContent>
      <p:grpSp>
        <p:nvGrpSpPr>
          <p:cNvPr id="209" name="Group 208"/>
          <p:cNvGrpSpPr/>
          <p:nvPr/>
        </p:nvGrpSpPr>
        <p:grpSpPr>
          <a:xfrm>
            <a:off x="590020" y="379400"/>
            <a:ext cx="1616040" cy="667080"/>
            <a:chOff x="590020" y="379400"/>
            <a:chExt cx="1616040" cy="667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7" name="Ink 6"/>
                <p14:cNvContentPartPr/>
                <p14:nvPr/>
              </p14:nvContentPartPr>
              <p14:xfrm>
                <a:off x="590020" y="435920"/>
                <a:ext cx="154080" cy="10116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88940" y="433760"/>
                  <a:ext cx="155520" cy="10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8" name="Ink 7"/>
                <p14:cNvContentPartPr/>
                <p14:nvPr/>
              </p14:nvContentPartPr>
              <p14:xfrm>
                <a:off x="794140" y="482360"/>
                <a:ext cx="22320" cy="4248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92700" y="480920"/>
                  <a:ext cx="24120" cy="4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9" name="Ink 8"/>
                <p14:cNvContentPartPr/>
                <p14:nvPr/>
              </p14:nvContentPartPr>
              <p14:xfrm>
                <a:off x="807820" y="431960"/>
                <a:ext cx="6840" cy="540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06740" y="430520"/>
                  <a:ext cx="8280" cy="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" name="Ink 9"/>
                <p14:cNvContentPartPr/>
                <p14:nvPr/>
              </p14:nvContentPartPr>
              <p14:xfrm>
                <a:off x="854980" y="441320"/>
                <a:ext cx="99720" cy="9072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853900" y="440600"/>
                  <a:ext cx="10116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2" name="Ink 11"/>
                <p14:cNvContentPartPr/>
                <p14:nvPr/>
              </p14:nvContentPartPr>
              <p14:xfrm>
                <a:off x="1217500" y="439520"/>
                <a:ext cx="138240" cy="11916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216420" y="437360"/>
                  <a:ext cx="139680" cy="12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3" name="Ink 12"/>
                <p14:cNvContentPartPr/>
                <p14:nvPr/>
              </p14:nvContentPartPr>
              <p14:xfrm>
                <a:off x="1333060" y="379400"/>
                <a:ext cx="123120" cy="8568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331980" y="377240"/>
                  <a:ext cx="12492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4" name="Ink 13"/>
                <p14:cNvContentPartPr/>
                <p14:nvPr/>
              </p14:nvContentPartPr>
              <p14:xfrm>
                <a:off x="1469140" y="435920"/>
                <a:ext cx="59400" cy="10584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468420" y="434480"/>
                  <a:ext cx="6048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5" name="Ink 14"/>
                <p14:cNvContentPartPr/>
                <p14:nvPr/>
              </p14:nvContentPartPr>
              <p14:xfrm>
                <a:off x="1423780" y="448520"/>
                <a:ext cx="141480" cy="13608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423060" y="446720"/>
                  <a:ext cx="142920" cy="14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7" name="Ink 16"/>
                <p14:cNvContentPartPr/>
                <p14:nvPr/>
              </p14:nvContentPartPr>
              <p14:xfrm>
                <a:off x="604420" y="787640"/>
                <a:ext cx="85680" cy="15732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602980" y="785480"/>
                  <a:ext cx="88200" cy="16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8" name="Ink 17"/>
                <p14:cNvContentPartPr/>
                <p14:nvPr/>
              </p14:nvContentPartPr>
              <p14:xfrm>
                <a:off x="728620" y="908960"/>
                <a:ext cx="23760" cy="3096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727540" y="907880"/>
                  <a:ext cx="25200" cy="3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9" name="Ink 18"/>
                <p14:cNvContentPartPr/>
                <p14:nvPr/>
              </p14:nvContentPartPr>
              <p14:xfrm>
                <a:off x="818620" y="767480"/>
                <a:ext cx="47520" cy="17820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817180" y="765320"/>
                  <a:ext cx="49320" cy="18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0" name="Ink 19"/>
                <p14:cNvContentPartPr/>
                <p14:nvPr/>
              </p14:nvContentPartPr>
              <p14:xfrm>
                <a:off x="800260" y="834080"/>
                <a:ext cx="77400" cy="2268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799180" y="832280"/>
                  <a:ext cx="78840" cy="2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1" name="Ink 20"/>
                <p14:cNvContentPartPr/>
                <p14:nvPr/>
              </p14:nvContentPartPr>
              <p14:xfrm>
                <a:off x="966220" y="849200"/>
                <a:ext cx="4320" cy="1332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965140" y="847040"/>
                  <a:ext cx="648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2" name="Ink 21"/>
                <p14:cNvContentPartPr/>
                <p14:nvPr/>
              </p14:nvContentPartPr>
              <p14:xfrm>
                <a:off x="952900" y="910760"/>
                <a:ext cx="11160" cy="2052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951820" y="909680"/>
                  <a:ext cx="12600" cy="2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4" name="Ink 23"/>
                <p14:cNvContentPartPr/>
                <p14:nvPr/>
              </p14:nvContentPartPr>
              <p14:xfrm>
                <a:off x="1275460" y="825080"/>
                <a:ext cx="151200" cy="11772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274380" y="822920"/>
                  <a:ext cx="15264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5" name="Ink 24"/>
                <p14:cNvContentPartPr/>
                <p14:nvPr/>
              </p14:nvContentPartPr>
              <p14:xfrm>
                <a:off x="1450060" y="930200"/>
                <a:ext cx="42840" cy="6444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448980" y="929120"/>
                  <a:ext cx="44280" cy="6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6" name="Ink 25"/>
                <p14:cNvContentPartPr/>
                <p14:nvPr/>
              </p14:nvContentPartPr>
              <p14:xfrm>
                <a:off x="1461220" y="876560"/>
                <a:ext cx="11520" cy="864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460140" y="875120"/>
                  <a:ext cx="1332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7" name="Ink 26"/>
                <p14:cNvContentPartPr/>
                <p14:nvPr/>
              </p14:nvContentPartPr>
              <p14:xfrm>
                <a:off x="1466620" y="735800"/>
                <a:ext cx="29160" cy="9396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465900" y="735080"/>
                  <a:ext cx="30600" cy="9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8" name="Ink 27"/>
                <p14:cNvContentPartPr/>
                <p14:nvPr/>
              </p14:nvContentPartPr>
              <p14:xfrm>
                <a:off x="1440340" y="721040"/>
                <a:ext cx="104760" cy="2556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439620" y="718880"/>
                  <a:ext cx="106200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9" name="Ink 28"/>
                <p14:cNvContentPartPr/>
                <p14:nvPr/>
              </p14:nvContentPartPr>
              <p14:xfrm>
                <a:off x="1635460" y="844520"/>
                <a:ext cx="67680" cy="10332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634380" y="842360"/>
                  <a:ext cx="69480" cy="10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30" name="Ink 29"/>
                <p14:cNvContentPartPr/>
                <p14:nvPr/>
              </p14:nvContentPartPr>
              <p14:xfrm>
                <a:off x="1603060" y="861440"/>
                <a:ext cx="121680" cy="9360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601980" y="860360"/>
                  <a:ext cx="12312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32" name="Ink 31"/>
                <p14:cNvContentPartPr/>
                <p14:nvPr/>
              </p14:nvContentPartPr>
              <p14:xfrm>
                <a:off x="1844620" y="852800"/>
                <a:ext cx="80640" cy="9432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843540" y="851000"/>
                  <a:ext cx="82440" cy="9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3" name="Ink 32"/>
                <p14:cNvContentPartPr/>
                <p14:nvPr/>
              </p14:nvContentPartPr>
              <p14:xfrm>
                <a:off x="1832020" y="955040"/>
                <a:ext cx="91080" cy="3384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1830940" y="953240"/>
                  <a:ext cx="92520" cy="3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4" name="Ink 33"/>
                <p14:cNvContentPartPr/>
                <p14:nvPr/>
              </p14:nvContentPartPr>
              <p14:xfrm>
                <a:off x="2056300" y="784040"/>
                <a:ext cx="22680" cy="18720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2055220" y="782600"/>
                  <a:ext cx="24120" cy="19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5" name="Ink 34"/>
                <p14:cNvContentPartPr/>
                <p14:nvPr/>
              </p14:nvContentPartPr>
              <p14:xfrm>
                <a:off x="2048740" y="886640"/>
                <a:ext cx="89640" cy="91080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2048380" y="884480"/>
                  <a:ext cx="91080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6" name="Ink 35"/>
                <p14:cNvContentPartPr/>
                <p14:nvPr/>
              </p14:nvContentPartPr>
              <p14:xfrm>
                <a:off x="2174380" y="983840"/>
                <a:ext cx="31680" cy="6264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2173300" y="983120"/>
                  <a:ext cx="33120" cy="6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37" name="Ink 36"/>
                <p14:cNvContentPartPr/>
                <p14:nvPr/>
              </p14:nvContentPartPr>
              <p14:xfrm>
                <a:off x="2177260" y="929840"/>
                <a:ext cx="22320" cy="8640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2176180" y="928400"/>
                  <a:ext cx="24120" cy="122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9" name="Ink 78"/>
              <p14:cNvContentPartPr/>
              <p14:nvPr/>
            </p14:nvContentPartPr>
            <p14:xfrm>
              <a:off x="5390260" y="3658280"/>
              <a:ext cx="360" cy="36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389540" y="3656480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210" name="Group 209"/>
          <p:cNvGrpSpPr/>
          <p:nvPr/>
        </p:nvGrpSpPr>
        <p:grpSpPr>
          <a:xfrm>
            <a:off x="461500" y="1156640"/>
            <a:ext cx="3469680" cy="410040"/>
            <a:chOff x="461500" y="1156640"/>
            <a:chExt cx="3469680" cy="410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38" name="Ink 37"/>
                <p14:cNvContentPartPr/>
                <p14:nvPr/>
              </p14:nvContentPartPr>
              <p14:xfrm>
                <a:off x="461500" y="1346360"/>
                <a:ext cx="113400" cy="141120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460420" y="1344200"/>
                  <a:ext cx="114480" cy="14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39" name="Ink 38"/>
                <p14:cNvContentPartPr/>
                <p14:nvPr/>
              </p14:nvContentPartPr>
              <p14:xfrm>
                <a:off x="588580" y="1484600"/>
                <a:ext cx="25200" cy="3924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587500" y="1483160"/>
                  <a:ext cx="26640" cy="4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40" name="Ink 39"/>
                <p14:cNvContentPartPr/>
                <p14:nvPr/>
              </p14:nvContentPartPr>
              <p14:xfrm>
                <a:off x="597940" y="1411520"/>
                <a:ext cx="18360" cy="4320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596860" y="1409720"/>
                  <a:ext cx="20160" cy="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41" name="Ink 40"/>
                <p14:cNvContentPartPr/>
                <p14:nvPr/>
              </p14:nvContentPartPr>
              <p14:xfrm>
                <a:off x="715300" y="1336280"/>
                <a:ext cx="103320" cy="100080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714220" y="1334480"/>
                  <a:ext cx="105120" cy="10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42" name="Ink 41"/>
                <p14:cNvContentPartPr/>
                <p14:nvPr/>
              </p14:nvContentPartPr>
              <p14:xfrm>
                <a:off x="728980" y="1368320"/>
                <a:ext cx="84600" cy="2304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727900" y="1367600"/>
                  <a:ext cx="8640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45" name="Ink 44"/>
                <p14:cNvContentPartPr/>
                <p14:nvPr/>
              </p14:nvContentPartPr>
              <p14:xfrm>
                <a:off x="969820" y="1232960"/>
                <a:ext cx="137880" cy="19080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968740" y="1230800"/>
                  <a:ext cx="140040" cy="19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46" name="Ink 45"/>
                <p14:cNvContentPartPr/>
                <p14:nvPr/>
              </p14:nvContentPartPr>
              <p14:xfrm>
                <a:off x="1125700" y="1477400"/>
                <a:ext cx="47520" cy="8928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1124620" y="1475240"/>
                  <a:ext cx="48960" cy="9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47" name="Ink 46"/>
                <p14:cNvContentPartPr/>
                <p14:nvPr/>
              </p14:nvContentPartPr>
              <p14:xfrm>
                <a:off x="1146220" y="1427360"/>
                <a:ext cx="16920" cy="792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1145140" y="1425200"/>
                  <a:ext cx="1872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48" name="Ink 47"/>
                <p14:cNvContentPartPr/>
                <p14:nvPr/>
              </p14:nvContentPartPr>
              <p14:xfrm>
                <a:off x="1308220" y="1338080"/>
                <a:ext cx="94680" cy="1368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1307140" y="1336640"/>
                  <a:ext cx="9648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49" name="Ink 48"/>
                <p14:cNvContentPartPr/>
                <p14:nvPr/>
              </p14:nvContentPartPr>
              <p14:xfrm>
                <a:off x="1309660" y="1381640"/>
                <a:ext cx="95040" cy="972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1308580" y="1380920"/>
                  <a:ext cx="9684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51" name="Ink 50"/>
                <p14:cNvContentPartPr/>
                <p14:nvPr/>
              </p14:nvContentPartPr>
              <p14:xfrm>
                <a:off x="1529980" y="1194080"/>
                <a:ext cx="144000" cy="36864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1528900" y="1192280"/>
                  <a:ext cx="145440" cy="37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53" name="Ink 52"/>
                <p14:cNvContentPartPr/>
                <p14:nvPr/>
              </p14:nvContentPartPr>
              <p14:xfrm>
                <a:off x="1739500" y="1329080"/>
                <a:ext cx="130320" cy="14076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1738420" y="1326920"/>
                  <a:ext cx="131760" cy="14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54" name="Ink 53"/>
                <p14:cNvContentPartPr/>
                <p14:nvPr/>
              </p14:nvContentPartPr>
              <p14:xfrm>
                <a:off x="1883140" y="1463720"/>
                <a:ext cx="36360" cy="41040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1882060" y="1463000"/>
                  <a:ext cx="37800" cy="4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55" name="Ink 54"/>
                <p14:cNvContentPartPr/>
                <p14:nvPr/>
              </p14:nvContentPartPr>
              <p14:xfrm>
                <a:off x="1895020" y="1394960"/>
                <a:ext cx="14040" cy="1188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1893940" y="1393160"/>
                  <a:ext cx="1548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56" name="Ink 55"/>
                <p14:cNvContentPartPr/>
                <p14:nvPr/>
              </p14:nvContentPartPr>
              <p14:xfrm>
                <a:off x="1749940" y="1258520"/>
                <a:ext cx="140760" cy="792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1749220" y="1257440"/>
                  <a:ext cx="14220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57" name="Ink 56"/>
                <p14:cNvContentPartPr/>
                <p14:nvPr/>
              </p14:nvContentPartPr>
              <p14:xfrm>
                <a:off x="2004820" y="1383800"/>
                <a:ext cx="81000" cy="792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2004100" y="1381640"/>
                  <a:ext cx="8280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58" name="Ink 57"/>
                <p14:cNvContentPartPr/>
                <p14:nvPr/>
              </p14:nvContentPartPr>
              <p14:xfrm>
                <a:off x="2041540" y="1347080"/>
                <a:ext cx="15840" cy="9144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2040460" y="1345640"/>
                  <a:ext cx="1728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59" name="Ink 58"/>
                <p14:cNvContentPartPr/>
                <p14:nvPr/>
              </p14:nvContentPartPr>
              <p14:xfrm>
                <a:off x="2150620" y="1290200"/>
                <a:ext cx="40680" cy="16272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149540" y="1288040"/>
                  <a:ext cx="42840" cy="16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60" name="Ink 59"/>
                <p14:cNvContentPartPr/>
                <p14:nvPr/>
              </p14:nvContentPartPr>
              <p14:xfrm>
                <a:off x="2164300" y="1258880"/>
                <a:ext cx="99720" cy="10260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2163220" y="1256720"/>
                  <a:ext cx="10188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61" name="Ink 60"/>
                <p14:cNvContentPartPr/>
                <p14:nvPr/>
              </p14:nvContentPartPr>
              <p14:xfrm>
                <a:off x="2242060" y="1431680"/>
                <a:ext cx="49680" cy="9324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2240620" y="1429880"/>
                  <a:ext cx="5148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62" name="Ink 61"/>
                <p14:cNvContentPartPr/>
                <p14:nvPr/>
              </p14:nvContentPartPr>
              <p14:xfrm>
                <a:off x="2273020" y="1361840"/>
                <a:ext cx="14400" cy="1656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2271580" y="1360040"/>
                  <a:ext cx="1656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64" name="Ink 63"/>
                <p14:cNvContentPartPr/>
                <p14:nvPr/>
              </p14:nvContentPartPr>
              <p14:xfrm>
                <a:off x="2393260" y="1316840"/>
                <a:ext cx="101520" cy="12168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2392180" y="1315040"/>
                  <a:ext cx="103680" cy="125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65" name="Ink 64"/>
                <p14:cNvContentPartPr/>
                <p14:nvPr/>
              </p14:nvContentPartPr>
              <p14:xfrm>
                <a:off x="2668660" y="1235480"/>
                <a:ext cx="27360" cy="29844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2667580" y="1234040"/>
                  <a:ext cx="28800" cy="30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66" name="Ink 65"/>
                <p14:cNvContentPartPr/>
                <p14:nvPr/>
              </p14:nvContentPartPr>
              <p14:xfrm>
                <a:off x="2832460" y="1257080"/>
                <a:ext cx="34200" cy="20124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2831380" y="1255640"/>
                  <a:ext cx="36000" cy="20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67" name="Ink 66"/>
                <p14:cNvContentPartPr/>
                <p14:nvPr/>
              </p14:nvContentPartPr>
              <p14:xfrm>
                <a:off x="2865580" y="1267520"/>
                <a:ext cx="38520" cy="22104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2864500" y="1265720"/>
                  <a:ext cx="39960" cy="22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68" name="Ink 67"/>
                <p14:cNvContentPartPr/>
                <p14:nvPr/>
              </p14:nvContentPartPr>
              <p14:xfrm>
                <a:off x="2966740" y="1331240"/>
                <a:ext cx="108360" cy="106920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2966020" y="1329800"/>
                  <a:ext cx="110160" cy="11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69" name="Ink 68"/>
                <p14:cNvContentPartPr/>
                <p14:nvPr/>
              </p14:nvContentPartPr>
              <p14:xfrm>
                <a:off x="3140260" y="1256720"/>
                <a:ext cx="26280" cy="20052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3139180" y="1254920"/>
                  <a:ext cx="28080" cy="20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70" name="Ink 69"/>
                <p14:cNvContentPartPr/>
                <p14:nvPr/>
              </p14:nvContentPartPr>
              <p14:xfrm>
                <a:off x="3176260" y="1256720"/>
                <a:ext cx="29160" cy="22428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3175180" y="1254920"/>
                  <a:ext cx="30960" cy="22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72" name="Ink 71"/>
                <p14:cNvContentPartPr/>
                <p14:nvPr/>
              </p14:nvContentPartPr>
              <p14:xfrm>
                <a:off x="3254380" y="1412240"/>
                <a:ext cx="95760" cy="10080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3253660" y="1410080"/>
                  <a:ext cx="9684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73" name="Ink 72"/>
                <p14:cNvContentPartPr/>
                <p14:nvPr/>
              </p14:nvContentPartPr>
              <p14:xfrm>
                <a:off x="3431140" y="1293800"/>
                <a:ext cx="86400" cy="9108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3430060" y="1292000"/>
                  <a:ext cx="8856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74" name="Ink 73"/>
                <p14:cNvContentPartPr/>
                <p14:nvPr/>
              </p14:nvContentPartPr>
              <p14:xfrm>
                <a:off x="3405220" y="1405040"/>
                <a:ext cx="77760" cy="3276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3404140" y="1403240"/>
                  <a:ext cx="7884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75" name="Ink 74"/>
                <p14:cNvContentPartPr/>
                <p14:nvPr/>
              </p14:nvContentPartPr>
              <p14:xfrm>
                <a:off x="3430780" y="1334480"/>
                <a:ext cx="69480" cy="5040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3429700" y="1332320"/>
                  <a:ext cx="71640" cy="5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76" name="Ink 75"/>
                <p14:cNvContentPartPr/>
                <p14:nvPr/>
              </p14:nvContentPartPr>
              <p14:xfrm>
                <a:off x="3405220" y="1405040"/>
                <a:ext cx="77760" cy="3276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3404140" y="1403240"/>
                  <a:ext cx="7884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5">
              <p14:nvContentPartPr>
                <p14:cNvPr id="77" name="Ink 76"/>
                <p14:cNvContentPartPr/>
                <p14:nvPr/>
              </p14:nvContentPartPr>
              <p14:xfrm>
                <a:off x="3596380" y="1255640"/>
                <a:ext cx="95760" cy="18072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3595300" y="1253480"/>
                  <a:ext cx="97200" cy="18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80" name="Ink 79"/>
                <p14:cNvContentPartPr/>
                <p14:nvPr/>
              </p14:nvContentPartPr>
              <p14:xfrm>
                <a:off x="3818860" y="1156640"/>
                <a:ext cx="112320" cy="39744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3817780" y="1154480"/>
                  <a:ext cx="114480" cy="4021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81" name="Ink 80"/>
              <p14:cNvContentPartPr/>
              <p14:nvPr/>
            </p14:nvContentPartPr>
            <p14:xfrm>
              <a:off x="2499460" y="3810200"/>
              <a:ext cx="360" cy="36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2498740" y="3808760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107" name="Ink 106"/>
              <p14:cNvContentPartPr/>
              <p14:nvPr/>
            </p14:nvContentPartPr>
            <p14:xfrm>
              <a:off x="4802380" y="3831080"/>
              <a:ext cx="360" cy="36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4801660" y="3829280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3" name="Group 2"/>
          <p:cNvGrpSpPr/>
          <p:nvPr/>
        </p:nvGrpSpPr>
        <p:grpSpPr>
          <a:xfrm>
            <a:off x="384820" y="1668920"/>
            <a:ext cx="2222280" cy="378720"/>
            <a:chOff x="384820" y="1668920"/>
            <a:chExt cx="2222280" cy="378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3">
              <p14:nvContentPartPr>
                <p14:cNvPr id="82" name="Ink 81"/>
                <p14:cNvContentPartPr/>
                <p14:nvPr/>
              </p14:nvContentPartPr>
              <p14:xfrm>
                <a:off x="384820" y="1801400"/>
                <a:ext cx="86760" cy="123840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384100" y="1799234"/>
                  <a:ext cx="88200" cy="1285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">
              <p14:nvContentPartPr>
                <p14:cNvPr id="83" name="Ink 82"/>
                <p14:cNvContentPartPr/>
                <p14:nvPr/>
              </p14:nvContentPartPr>
              <p14:xfrm>
                <a:off x="502900" y="1847840"/>
                <a:ext cx="96840" cy="7956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501816" y="1845680"/>
                  <a:ext cx="98285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7">
              <p14:nvContentPartPr>
                <p14:cNvPr id="84" name="Ink 83"/>
                <p14:cNvContentPartPr/>
                <p14:nvPr/>
              </p14:nvContentPartPr>
              <p14:xfrm>
                <a:off x="578140" y="1832000"/>
                <a:ext cx="128520" cy="215640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577060" y="1829844"/>
                  <a:ext cx="130680" cy="2199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">
              <p14:nvContentPartPr>
                <p14:cNvPr id="86" name="Ink 85"/>
                <p14:cNvContentPartPr/>
                <p14:nvPr/>
              </p14:nvContentPartPr>
              <p14:xfrm>
                <a:off x="797740" y="1681880"/>
                <a:ext cx="119520" cy="32796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796660" y="1680082"/>
                  <a:ext cx="121320" cy="3319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1">
              <p14:nvContentPartPr>
                <p14:cNvPr id="87" name="Ink 86"/>
                <p14:cNvContentPartPr/>
                <p14:nvPr/>
              </p14:nvContentPartPr>
              <p14:xfrm>
                <a:off x="952180" y="1810040"/>
                <a:ext cx="70200" cy="13284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951100" y="1807880"/>
                  <a:ext cx="71640" cy="13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3">
              <p14:nvContentPartPr>
                <p14:cNvPr id="88" name="Ink 87"/>
                <p14:cNvContentPartPr/>
                <p14:nvPr/>
              </p14:nvContentPartPr>
              <p14:xfrm>
                <a:off x="1054780" y="1933880"/>
                <a:ext cx="29880" cy="3060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144"/>
                <a:stretch>
                  <a:fillRect/>
                </a:stretch>
              </p:blipFill>
              <p:spPr>
                <a:xfrm>
                  <a:off x="1053700" y="1932440"/>
                  <a:ext cx="31320" cy="3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5">
              <p14:nvContentPartPr>
                <p14:cNvPr id="89" name="Ink 88"/>
                <p14:cNvContentPartPr/>
                <p14:nvPr/>
              </p14:nvContentPartPr>
              <p14:xfrm>
                <a:off x="1068820" y="1875920"/>
                <a:ext cx="25560" cy="2016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146"/>
                <a:stretch>
                  <a:fillRect/>
                </a:stretch>
              </p:blipFill>
              <p:spPr>
                <a:xfrm>
                  <a:off x="1067740" y="1874505"/>
                  <a:ext cx="27360" cy="233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7">
              <p14:nvContentPartPr>
                <p14:cNvPr id="90" name="Ink 89"/>
                <p14:cNvContentPartPr/>
                <p14:nvPr/>
              </p14:nvContentPartPr>
              <p14:xfrm>
                <a:off x="1109500" y="1705280"/>
                <a:ext cx="31320" cy="9540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148"/>
                <a:stretch>
                  <a:fillRect/>
                </a:stretch>
              </p:blipFill>
              <p:spPr>
                <a:xfrm>
                  <a:off x="1108780" y="1703480"/>
                  <a:ext cx="33120" cy="9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9">
              <p14:nvContentPartPr>
                <p14:cNvPr id="91" name="Ink 90"/>
                <p14:cNvContentPartPr/>
                <p14:nvPr/>
              </p14:nvContentPartPr>
              <p14:xfrm>
                <a:off x="1070980" y="1695920"/>
                <a:ext cx="127800" cy="2196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1069903" y="1694120"/>
                  <a:ext cx="129595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1">
              <p14:nvContentPartPr>
                <p14:cNvPr id="93" name="Ink 92"/>
                <p14:cNvContentPartPr/>
                <p14:nvPr/>
              </p14:nvContentPartPr>
              <p14:xfrm>
                <a:off x="1219660" y="1804640"/>
                <a:ext cx="50040" cy="11916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1218572" y="1802840"/>
                  <a:ext cx="51490" cy="12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3">
              <p14:nvContentPartPr>
                <p14:cNvPr id="94" name="Ink 93"/>
                <p14:cNvContentPartPr/>
                <p14:nvPr/>
              </p14:nvContentPartPr>
              <p14:xfrm>
                <a:off x="1200940" y="1828400"/>
                <a:ext cx="75960" cy="8964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1200580" y="1826966"/>
                  <a:ext cx="76680" cy="932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5">
              <p14:nvContentPartPr>
                <p14:cNvPr id="95" name="Ink 94"/>
                <p14:cNvContentPartPr/>
                <p14:nvPr/>
              </p14:nvContentPartPr>
              <p14:xfrm>
                <a:off x="1400380" y="1703120"/>
                <a:ext cx="64800" cy="28692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156"/>
                <a:stretch>
                  <a:fillRect/>
                </a:stretch>
              </p:blipFill>
              <p:spPr>
                <a:xfrm>
                  <a:off x="1399300" y="1701320"/>
                  <a:ext cx="66960" cy="29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7">
              <p14:nvContentPartPr>
                <p14:cNvPr id="96" name="Ink 95"/>
                <p14:cNvContentPartPr/>
                <p14:nvPr/>
              </p14:nvContentPartPr>
              <p14:xfrm>
                <a:off x="1594420" y="1803560"/>
                <a:ext cx="94680" cy="12744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158"/>
                <a:stretch>
                  <a:fillRect/>
                </a:stretch>
              </p:blipFill>
              <p:spPr>
                <a:xfrm>
                  <a:off x="1593336" y="1801394"/>
                  <a:ext cx="96125" cy="1303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9">
              <p14:nvContentPartPr>
                <p14:cNvPr id="97" name="Ink 96"/>
                <p14:cNvContentPartPr/>
                <p14:nvPr/>
              </p14:nvContentPartPr>
              <p14:xfrm>
                <a:off x="1716460" y="1930640"/>
                <a:ext cx="33840" cy="5472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60"/>
                <a:stretch>
                  <a:fillRect/>
                </a:stretch>
              </p:blipFill>
              <p:spPr>
                <a:xfrm>
                  <a:off x="1715380" y="1929560"/>
                  <a:ext cx="35280" cy="57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98" name="Ink 97"/>
                <p14:cNvContentPartPr/>
                <p14:nvPr/>
              </p14:nvContentPartPr>
              <p14:xfrm>
                <a:off x="1717180" y="1888520"/>
                <a:ext cx="29520" cy="19080"/>
              </p14:xfrm>
            </p:contentPart>
          </mc:Choice>
          <mc:Fallback xmlns="">
            <p:pic>
              <p:nvPicPr>
                <p:cNvPr id="98" name="Ink 97"/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1716113" y="1886720"/>
                  <a:ext cx="30943" cy="2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99" name="Ink 98"/>
                <p14:cNvContentPartPr/>
                <p14:nvPr/>
              </p14:nvContentPartPr>
              <p14:xfrm>
                <a:off x="1835980" y="1851440"/>
                <a:ext cx="75960" cy="8064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1834900" y="1849290"/>
                  <a:ext cx="77400" cy="849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100" name="Ink 99"/>
                <p14:cNvContentPartPr/>
                <p14:nvPr/>
              </p14:nvContentPartPr>
              <p14:xfrm>
                <a:off x="1835260" y="1884200"/>
                <a:ext cx="83520" cy="1512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1834180" y="1883462"/>
                  <a:ext cx="84960" cy="180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7">
              <p14:nvContentPartPr>
                <p14:cNvPr id="101" name="Ink 100"/>
                <p14:cNvContentPartPr/>
                <p14:nvPr/>
              </p14:nvContentPartPr>
              <p14:xfrm>
                <a:off x="2036500" y="1736600"/>
                <a:ext cx="109440" cy="182160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2035420" y="1734440"/>
                  <a:ext cx="111600" cy="18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9">
              <p14:nvContentPartPr>
                <p14:cNvPr id="102" name="Ink 101"/>
                <p14:cNvContentPartPr/>
                <p14:nvPr/>
              </p14:nvContentPartPr>
              <p14:xfrm>
                <a:off x="2160700" y="1923440"/>
                <a:ext cx="36360" cy="5400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2159631" y="1921640"/>
                  <a:ext cx="37786" cy="57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1">
              <p14:nvContentPartPr>
                <p14:cNvPr id="103" name="Ink 102"/>
                <p14:cNvContentPartPr/>
                <p14:nvPr/>
              </p14:nvContentPartPr>
              <p14:xfrm>
                <a:off x="2163940" y="1878800"/>
                <a:ext cx="21960" cy="684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2162877" y="1876640"/>
                  <a:ext cx="23731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3">
              <p14:nvContentPartPr>
                <p14:cNvPr id="104" name="Ink 103"/>
                <p14:cNvContentPartPr/>
                <p14:nvPr/>
              </p14:nvContentPartPr>
              <p14:xfrm>
                <a:off x="2278780" y="1668920"/>
                <a:ext cx="87840" cy="33264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2278420" y="1666760"/>
                  <a:ext cx="89280" cy="33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5">
              <p14:nvContentPartPr>
                <p14:cNvPr id="105" name="Ink 104"/>
                <p14:cNvContentPartPr/>
                <p14:nvPr/>
              </p14:nvContentPartPr>
              <p14:xfrm>
                <a:off x="2509540" y="1803920"/>
                <a:ext cx="96480" cy="1764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2508460" y="1801715"/>
                  <a:ext cx="98640" cy="205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7">
              <p14:nvContentPartPr>
                <p14:cNvPr id="106" name="Ink 105"/>
                <p14:cNvContentPartPr/>
                <p14:nvPr/>
              </p14:nvContentPartPr>
              <p14:xfrm>
                <a:off x="2508100" y="1855040"/>
                <a:ext cx="99000" cy="936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2507020" y="1854680"/>
                  <a:ext cx="100440" cy="118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" name="Group 3"/>
          <p:cNvGrpSpPr/>
          <p:nvPr/>
        </p:nvGrpSpPr>
        <p:grpSpPr>
          <a:xfrm>
            <a:off x="774340" y="1730840"/>
            <a:ext cx="3120120" cy="772200"/>
            <a:chOff x="774340" y="1730840"/>
            <a:chExt cx="3120120" cy="772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79">
              <p14:nvContentPartPr>
                <p14:cNvPr id="130" name="Ink 129"/>
                <p14:cNvContentPartPr/>
                <p14:nvPr/>
              </p14:nvContentPartPr>
              <p14:xfrm>
                <a:off x="2119300" y="2056280"/>
                <a:ext cx="69480" cy="2520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2118576" y="2055200"/>
                  <a:ext cx="70928" cy="2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1">
              <p14:nvContentPartPr>
                <p14:cNvPr id="108" name="Ink 107"/>
                <p14:cNvContentPartPr/>
                <p14:nvPr/>
              </p14:nvContentPartPr>
              <p14:xfrm>
                <a:off x="2705380" y="1783400"/>
                <a:ext cx="105840" cy="15156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2704300" y="1781245"/>
                  <a:ext cx="107280" cy="1551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3">
              <p14:nvContentPartPr>
                <p14:cNvPr id="109" name="Ink 108"/>
                <p14:cNvContentPartPr/>
                <p14:nvPr/>
              </p14:nvContentPartPr>
              <p14:xfrm>
                <a:off x="2831380" y="1925600"/>
                <a:ext cx="44640" cy="4104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2830309" y="1924520"/>
                  <a:ext cx="46068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5">
              <p14:nvContentPartPr>
                <p14:cNvPr id="110" name="Ink 109"/>
                <p14:cNvContentPartPr/>
                <p14:nvPr/>
              </p14:nvContentPartPr>
              <p14:xfrm>
                <a:off x="2843260" y="1883480"/>
                <a:ext cx="25200" cy="4248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2842180" y="1881302"/>
                  <a:ext cx="26640" cy="450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7">
              <p14:nvContentPartPr>
                <p14:cNvPr id="111" name="Ink 110"/>
                <p14:cNvContentPartPr/>
                <p14:nvPr/>
              </p14:nvContentPartPr>
              <p14:xfrm>
                <a:off x="2716540" y="1730840"/>
                <a:ext cx="138960" cy="684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2715818" y="1730480"/>
                  <a:ext cx="140043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112" name="Ink 111"/>
                <p14:cNvContentPartPr/>
                <p14:nvPr/>
              </p14:nvContentPartPr>
              <p14:xfrm>
                <a:off x="2982580" y="1774040"/>
                <a:ext cx="56160" cy="14436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2981860" y="1772600"/>
                  <a:ext cx="57240" cy="147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113" name="Ink 112"/>
                <p14:cNvContentPartPr/>
                <p14:nvPr/>
              </p14:nvContentPartPr>
              <p14:xfrm>
                <a:off x="2967820" y="1787000"/>
                <a:ext cx="87480" cy="12924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2966740" y="1785920"/>
                  <a:ext cx="89280" cy="13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114" name="Ink 113"/>
                <p14:cNvContentPartPr/>
                <p14:nvPr/>
              </p14:nvContentPartPr>
              <p14:xfrm>
                <a:off x="3126580" y="1832360"/>
                <a:ext cx="87840" cy="3024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3125863" y="1832004"/>
                  <a:ext cx="89274" cy="323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5">
              <p14:nvContentPartPr>
                <p14:cNvPr id="115" name="Ink 114"/>
                <p14:cNvContentPartPr/>
                <p14:nvPr/>
              </p14:nvContentPartPr>
              <p14:xfrm>
                <a:off x="3175540" y="1796720"/>
                <a:ext cx="9360" cy="8316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3174460" y="1795640"/>
                  <a:ext cx="1116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7">
              <p14:nvContentPartPr>
                <p14:cNvPr id="116" name="Ink 115"/>
                <p14:cNvContentPartPr/>
                <p14:nvPr/>
              </p14:nvContentPartPr>
              <p14:xfrm>
                <a:off x="774340" y="2240600"/>
                <a:ext cx="104040" cy="1872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773620" y="2238800"/>
                  <a:ext cx="105480" cy="2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117" name="Ink 116"/>
                <p14:cNvContentPartPr/>
                <p14:nvPr/>
              </p14:nvContentPartPr>
              <p14:xfrm>
                <a:off x="831580" y="2202800"/>
                <a:ext cx="12960" cy="9072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830500" y="2200640"/>
                  <a:ext cx="14400" cy="9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1">
              <p14:nvContentPartPr>
                <p14:cNvPr id="118" name="Ink 117"/>
                <p14:cNvContentPartPr/>
                <p14:nvPr/>
              </p14:nvContentPartPr>
              <p14:xfrm>
                <a:off x="1027780" y="2182640"/>
                <a:ext cx="67320" cy="11952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1026706" y="2180486"/>
                  <a:ext cx="69469" cy="1241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3">
              <p14:nvContentPartPr>
                <p14:cNvPr id="119" name="Ink 118"/>
                <p14:cNvContentPartPr/>
                <p14:nvPr/>
              </p14:nvContentPartPr>
              <p14:xfrm>
                <a:off x="1159180" y="2216120"/>
                <a:ext cx="88920" cy="7416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204"/>
                <a:stretch>
                  <a:fillRect/>
                </a:stretch>
              </p:blipFill>
              <p:spPr>
                <a:xfrm>
                  <a:off x="1158100" y="2213970"/>
                  <a:ext cx="90360" cy="784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5">
              <p14:nvContentPartPr>
                <p14:cNvPr id="120" name="Ink 119"/>
                <p14:cNvContentPartPr/>
                <p14:nvPr/>
              </p14:nvContentPartPr>
              <p14:xfrm>
                <a:off x="1237660" y="2221880"/>
                <a:ext cx="134640" cy="28116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206"/>
                <a:stretch>
                  <a:fillRect/>
                </a:stretch>
              </p:blipFill>
              <p:spPr>
                <a:xfrm>
                  <a:off x="1236580" y="2219720"/>
                  <a:ext cx="136800" cy="28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7">
              <p14:nvContentPartPr>
                <p14:cNvPr id="121" name="Ink 120"/>
                <p14:cNvContentPartPr/>
                <p14:nvPr/>
              </p14:nvContentPartPr>
              <p14:xfrm>
                <a:off x="1474180" y="2084360"/>
                <a:ext cx="109800" cy="25308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208"/>
                <a:stretch>
                  <a:fillRect/>
                </a:stretch>
              </p:blipFill>
              <p:spPr>
                <a:xfrm>
                  <a:off x="1473100" y="2082203"/>
                  <a:ext cx="111600" cy="25739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9">
              <p14:nvContentPartPr>
                <p14:cNvPr id="122" name="Ink 121"/>
                <p14:cNvContentPartPr/>
                <p14:nvPr/>
              </p14:nvContentPartPr>
              <p14:xfrm>
                <a:off x="1648420" y="2183360"/>
                <a:ext cx="91800" cy="8604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210"/>
                <a:stretch>
                  <a:fillRect/>
                </a:stretch>
              </p:blipFill>
              <p:spPr>
                <a:xfrm>
                  <a:off x="1647340" y="2181560"/>
                  <a:ext cx="93960" cy="9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1">
              <p14:nvContentPartPr>
                <p14:cNvPr id="123" name="Ink 122"/>
                <p14:cNvContentPartPr/>
                <p14:nvPr/>
              </p14:nvContentPartPr>
              <p14:xfrm>
                <a:off x="1818700" y="2140520"/>
                <a:ext cx="20160" cy="6408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212"/>
                <a:stretch>
                  <a:fillRect/>
                </a:stretch>
              </p:blipFill>
              <p:spPr>
                <a:xfrm>
                  <a:off x="1817620" y="2139080"/>
                  <a:ext cx="21960" cy="6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3">
              <p14:nvContentPartPr>
                <p14:cNvPr id="124" name="Ink 123"/>
                <p14:cNvContentPartPr/>
                <p14:nvPr/>
              </p14:nvContentPartPr>
              <p14:xfrm>
                <a:off x="1793860" y="2118920"/>
                <a:ext cx="88560" cy="1692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214"/>
                <a:stretch>
                  <a:fillRect/>
                </a:stretch>
              </p:blipFill>
              <p:spPr>
                <a:xfrm>
                  <a:off x="1792780" y="2116805"/>
                  <a:ext cx="90000" cy="207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5">
              <p14:nvContentPartPr>
                <p14:cNvPr id="125" name="Ink 124"/>
                <p14:cNvContentPartPr/>
                <p14:nvPr/>
              </p14:nvContentPartPr>
              <p14:xfrm>
                <a:off x="1928500" y="2116040"/>
                <a:ext cx="56520" cy="17856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1927427" y="2114603"/>
                  <a:ext cx="58309" cy="1821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7">
              <p14:nvContentPartPr>
                <p14:cNvPr id="126" name="Ink 125"/>
                <p14:cNvContentPartPr/>
                <p14:nvPr/>
              </p14:nvContentPartPr>
              <p14:xfrm>
                <a:off x="1958020" y="2116400"/>
                <a:ext cx="121680" cy="9144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1957298" y="2114240"/>
                  <a:ext cx="123485" cy="9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9">
              <p14:nvContentPartPr>
                <p14:cNvPr id="127" name="Ink 126"/>
                <p14:cNvContentPartPr/>
                <p14:nvPr/>
              </p14:nvContentPartPr>
              <p14:xfrm>
                <a:off x="2072500" y="2269760"/>
                <a:ext cx="48960" cy="7416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2071412" y="2267960"/>
                  <a:ext cx="50411" cy="78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1">
              <p14:nvContentPartPr>
                <p14:cNvPr id="128" name="Ink 127"/>
                <p14:cNvContentPartPr/>
                <p14:nvPr/>
              </p14:nvContentPartPr>
              <p14:xfrm>
                <a:off x="2099500" y="2217200"/>
                <a:ext cx="12960" cy="360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2098389" y="2215040"/>
                  <a:ext cx="14811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3">
              <p14:nvContentPartPr>
                <p14:cNvPr id="129" name="Ink 128"/>
                <p14:cNvContentPartPr/>
                <p14:nvPr/>
              </p14:nvContentPartPr>
              <p14:xfrm>
                <a:off x="2140180" y="2067080"/>
                <a:ext cx="20160" cy="5760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2139080" y="2065640"/>
                  <a:ext cx="21993" cy="6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5">
              <p14:nvContentPartPr>
                <p14:cNvPr id="131" name="Ink 130"/>
                <p14:cNvContentPartPr/>
                <p14:nvPr/>
              </p14:nvContentPartPr>
              <p14:xfrm>
                <a:off x="2869900" y="1749200"/>
                <a:ext cx="32400" cy="7344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226"/>
                <a:stretch>
                  <a:fillRect/>
                </a:stretch>
              </p:blipFill>
              <p:spPr>
                <a:xfrm>
                  <a:off x="2868820" y="1747400"/>
                  <a:ext cx="3456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7">
              <p14:nvContentPartPr>
                <p14:cNvPr id="132" name="Ink 131"/>
                <p14:cNvContentPartPr/>
                <p14:nvPr/>
              </p14:nvContentPartPr>
              <p14:xfrm>
                <a:off x="2868820" y="1739480"/>
                <a:ext cx="73800" cy="2448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228"/>
                <a:stretch>
                  <a:fillRect/>
                </a:stretch>
              </p:blipFill>
              <p:spPr>
                <a:xfrm>
                  <a:off x="2867735" y="1737320"/>
                  <a:ext cx="75971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9">
              <p14:nvContentPartPr>
                <p14:cNvPr id="133" name="Ink 132"/>
                <p14:cNvContentPartPr/>
                <p14:nvPr/>
              </p14:nvContentPartPr>
              <p14:xfrm>
                <a:off x="2257900" y="2161400"/>
                <a:ext cx="63720" cy="8496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230"/>
                <a:stretch>
                  <a:fillRect/>
                </a:stretch>
              </p:blipFill>
              <p:spPr>
                <a:xfrm>
                  <a:off x="2257176" y="2159600"/>
                  <a:ext cx="65530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1">
              <p14:nvContentPartPr>
                <p14:cNvPr id="134" name="Ink 133"/>
                <p14:cNvContentPartPr/>
                <p14:nvPr/>
              </p14:nvContentPartPr>
              <p14:xfrm>
                <a:off x="2213260" y="2160680"/>
                <a:ext cx="130320" cy="9828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232"/>
                <a:stretch>
                  <a:fillRect/>
                </a:stretch>
              </p:blipFill>
              <p:spPr>
                <a:xfrm>
                  <a:off x="2212183" y="2158880"/>
                  <a:ext cx="132115" cy="10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3">
              <p14:nvContentPartPr>
                <p14:cNvPr id="135" name="Ink 134"/>
                <p14:cNvContentPartPr/>
                <p14:nvPr/>
              </p14:nvContentPartPr>
              <p14:xfrm>
                <a:off x="2490820" y="2098760"/>
                <a:ext cx="33840" cy="20952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234"/>
                <a:stretch>
                  <a:fillRect/>
                </a:stretch>
              </p:blipFill>
              <p:spPr>
                <a:xfrm>
                  <a:off x="2490092" y="2096960"/>
                  <a:ext cx="35659" cy="21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5">
              <p14:nvContentPartPr>
                <p14:cNvPr id="136" name="Ink 135"/>
                <p14:cNvContentPartPr/>
                <p14:nvPr/>
              </p14:nvContentPartPr>
              <p14:xfrm>
                <a:off x="2647420" y="2108840"/>
                <a:ext cx="39960" cy="15012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236"/>
                <a:stretch>
                  <a:fillRect/>
                </a:stretch>
              </p:blipFill>
              <p:spPr>
                <a:xfrm>
                  <a:off x="2646340" y="2106680"/>
                  <a:ext cx="41760" cy="15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7">
              <p14:nvContentPartPr>
                <p14:cNvPr id="137" name="Ink 136"/>
                <p14:cNvContentPartPr/>
                <p14:nvPr/>
              </p14:nvContentPartPr>
              <p14:xfrm>
                <a:off x="2706100" y="2116760"/>
                <a:ext cx="21960" cy="14184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238"/>
                <a:stretch>
                  <a:fillRect/>
                </a:stretch>
              </p:blipFill>
              <p:spPr>
                <a:xfrm>
                  <a:off x="2705020" y="2114960"/>
                  <a:ext cx="23760" cy="14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9">
              <p14:nvContentPartPr>
                <p14:cNvPr id="138" name="Ink 137"/>
                <p14:cNvContentPartPr/>
                <p14:nvPr/>
              </p14:nvContentPartPr>
              <p14:xfrm>
                <a:off x="2772700" y="2162120"/>
                <a:ext cx="72360" cy="9504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2771620" y="2160313"/>
                  <a:ext cx="74520" cy="986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1">
              <p14:nvContentPartPr>
                <p14:cNvPr id="139" name="Ink 138"/>
                <p14:cNvContentPartPr/>
                <p14:nvPr/>
              </p14:nvContentPartPr>
              <p14:xfrm>
                <a:off x="2929660" y="2114600"/>
                <a:ext cx="38160" cy="14616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2928580" y="2112800"/>
                  <a:ext cx="40320" cy="15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3">
              <p14:nvContentPartPr>
                <p14:cNvPr id="140" name="Ink 139"/>
                <p14:cNvContentPartPr/>
                <p14:nvPr/>
              </p14:nvContentPartPr>
              <p14:xfrm>
                <a:off x="2980420" y="2110640"/>
                <a:ext cx="27360" cy="13212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2980065" y="2108835"/>
                  <a:ext cx="28426" cy="1360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5">
              <p14:nvContentPartPr>
                <p14:cNvPr id="141" name="Ink 140"/>
                <p14:cNvContentPartPr/>
                <p14:nvPr/>
              </p14:nvContentPartPr>
              <p14:xfrm>
                <a:off x="3052420" y="2212880"/>
                <a:ext cx="92520" cy="8856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3051340" y="2210720"/>
                  <a:ext cx="93960" cy="9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7">
              <p14:nvContentPartPr>
                <p14:cNvPr id="142" name="Ink 141"/>
                <p14:cNvContentPartPr/>
                <p14:nvPr/>
              </p14:nvContentPartPr>
              <p14:xfrm>
                <a:off x="3221980" y="2124680"/>
                <a:ext cx="64800" cy="8460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3220906" y="2122520"/>
                  <a:ext cx="66948" cy="8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9">
              <p14:nvContentPartPr>
                <p14:cNvPr id="143" name="Ink 142"/>
                <p14:cNvContentPartPr/>
                <p14:nvPr/>
              </p14:nvContentPartPr>
              <p14:xfrm>
                <a:off x="3203620" y="2221880"/>
                <a:ext cx="64080" cy="2124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3202540" y="2219720"/>
                  <a:ext cx="6552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1">
              <p14:nvContentPartPr>
                <p14:cNvPr id="144" name="Ink 143"/>
                <p14:cNvContentPartPr/>
                <p14:nvPr/>
              </p14:nvContentPartPr>
              <p14:xfrm>
                <a:off x="3362020" y="2102000"/>
                <a:ext cx="99360" cy="1483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3360936" y="2099474"/>
                  <a:ext cx="100805" cy="1530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3">
              <p14:nvContentPartPr>
                <p14:cNvPr id="145" name="Ink 144"/>
                <p14:cNvContentPartPr/>
                <p14:nvPr/>
              </p14:nvContentPartPr>
              <p14:xfrm>
                <a:off x="3488380" y="2055400"/>
                <a:ext cx="114120" cy="27684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254"/>
                <a:stretch>
                  <a:fillRect/>
                </a:stretch>
              </p:blipFill>
              <p:spPr>
                <a:xfrm>
                  <a:off x="3488021" y="2053240"/>
                  <a:ext cx="115555" cy="28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5">
              <p14:nvContentPartPr>
                <p14:cNvPr id="146" name="Ink 145"/>
                <p14:cNvContentPartPr/>
                <p14:nvPr/>
              </p14:nvContentPartPr>
              <p14:xfrm>
                <a:off x="3777820" y="2188600"/>
                <a:ext cx="105840" cy="900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256"/>
                <a:stretch>
                  <a:fillRect/>
                </a:stretch>
              </p:blipFill>
              <p:spPr>
                <a:xfrm>
                  <a:off x="3776740" y="2186440"/>
                  <a:ext cx="10800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7">
              <p14:nvContentPartPr>
                <p14:cNvPr id="147" name="Ink 146"/>
                <p14:cNvContentPartPr/>
                <p14:nvPr/>
              </p14:nvContentPartPr>
              <p14:xfrm>
                <a:off x="3780700" y="2233600"/>
                <a:ext cx="113760" cy="1188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258"/>
                <a:stretch>
                  <a:fillRect/>
                </a:stretch>
              </p:blipFill>
              <p:spPr>
                <a:xfrm>
                  <a:off x="3780340" y="2231440"/>
                  <a:ext cx="114840" cy="154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13" name="Group 212"/>
          <p:cNvGrpSpPr/>
          <p:nvPr/>
        </p:nvGrpSpPr>
        <p:grpSpPr>
          <a:xfrm>
            <a:off x="385180" y="2420960"/>
            <a:ext cx="2001960" cy="331200"/>
            <a:chOff x="385180" y="2420960"/>
            <a:chExt cx="2001960" cy="331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59">
              <p14:nvContentPartPr>
                <p14:cNvPr id="148" name="Ink 147"/>
                <p14:cNvContentPartPr/>
                <p14:nvPr/>
              </p14:nvContentPartPr>
              <p14:xfrm>
                <a:off x="385180" y="2614640"/>
                <a:ext cx="147600" cy="1476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260"/>
                <a:stretch>
                  <a:fillRect/>
                </a:stretch>
              </p:blipFill>
              <p:spPr>
                <a:xfrm>
                  <a:off x="384460" y="2613200"/>
                  <a:ext cx="149040" cy="1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1">
              <p14:nvContentPartPr>
                <p14:cNvPr id="149" name="Ink 148"/>
                <p14:cNvContentPartPr/>
                <p14:nvPr/>
              </p14:nvContentPartPr>
              <p14:xfrm>
                <a:off x="410020" y="2642000"/>
                <a:ext cx="123480" cy="2628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262"/>
                <a:stretch>
                  <a:fillRect/>
                </a:stretch>
              </p:blipFill>
              <p:spPr>
                <a:xfrm>
                  <a:off x="408940" y="2641640"/>
                  <a:ext cx="12456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3">
              <p14:nvContentPartPr>
                <p14:cNvPr id="150" name="Ink 149"/>
                <p14:cNvContentPartPr/>
                <p14:nvPr/>
              </p14:nvContentPartPr>
              <p14:xfrm>
                <a:off x="691900" y="2553800"/>
                <a:ext cx="125280" cy="13680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264"/>
                <a:stretch>
                  <a:fillRect/>
                </a:stretch>
              </p:blipFill>
              <p:spPr>
                <a:xfrm>
                  <a:off x="690820" y="2551640"/>
                  <a:ext cx="126720" cy="14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5">
              <p14:nvContentPartPr>
                <p14:cNvPr id="151" name="Ink 150"/>
                <p14:cNvContentPartPr/>
                <p14:nvPr/>
              </p14:nvContentPartPr>
              <p14:xfrm>
                <a:off x="856780" y="2678000"/>
                <a:ext cx="28440" cy="6588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266"/>
                <a:stretch>
                  <a:fillRect/>
                </a:stretch>
              </p:blipFill>
              <p:spPr>
                <a:xfrm>
                  <a:off x="855340" y="2675840"/>
                  <a:ext cx="30240" cy="7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7">
              <p14:nvContentPartPr>
                <p14:cNvPr id="152" name="Ink 151"/>
                <p14:cNvContentPartPr/>
                <p14:nvPr/>
              </p14:nvContentPartPr>
              <p14:xfrm>
                <a:off x="867220" y="2629040"/>
                <a:ext cx="18720" cy="1548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268"/>
                <a:stretch>
                  <a:fillRect/>
                </a:stretch>
              </p:blipFill>
              <p:spPr>
                <a:xfrm>
                  <a:off x="866140" y="2627240"/>
                  <a:ext cx="2016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9">
              <p14:nvContentPartPr>
                <p14:cNvPr id="153" name="Ink 152"/>
                <p14:cNvContentPartPr/>
                <p14:nvPr/>
              </p14:nvContentPartPr>
              <p14:xfrm>
                <a:off x="871540" y="2486480"/>
                <a:ext cx="40320" cy="9504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270"/>
                <a:stretch>
                  <a:fillRect/>
                </a:stretch>
              </p:blipFill>
              <p:spPr>
                <a:xfrm>
                  <a:off x="870460" y="2486120"/>
                  <a:ext cx="41760" cy="9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1">
              <p14:nvContentPartPr>
                <p14:cNvPr id="154" name="Ink 153"/>
                <p14:cNvContentPartPr/>
                <p14:nvPr/>
              </p14:nvContentPartPr>
              <p14:xfrm>
                <a:off x="860740" y="2452640"/>
                <a:ext cx="117720" cy="4608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272"/>
                <a:stretch>
                  <a:fillRect/>
                </a:stretch>
              </p:blipFill>
              <p:spPr>
                <a:xfrm>
                  <a:off x="859660" y="2450480"/>
                  <a:ext cx="11916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3">
              <p14:nvContentPartPr>
                <p14:cNvPr id="155" name="Ink 154"/>
                <p14:cNvContentPartPr/>
                <p14:nvPr/>
              </p14:nvContentPartPr>
              <p14:xfrm>
                <a:off x="652660" y="2478200"/>
                <a:ext cx="130320" cy="1008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274"/>
                <a:stretch>
                  <a:fillRect/>
                </a:stretch>
              </p:blipFill>
              <p:spPr>
                <a:xfrm>
                  <a:off x="651580" y="2477480"/>
                  <a:ext cx="13176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5">
              <p14:nvContentPartPr>
                <p14:cNvPr id="156" name="Ink 155"/>
                <p14:cNvContentPartPr/>
                <p14:nvPr/>
              </p14:nvContentPartPr>
              <p14:xfrm>
                <a:off x="1019140" y="2582240"/>
                <a:ext cx="59400" cy="9252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276"/>
                <a:stretch>
                  <a:fillRect/>
                </a:stretch>
              </p:blipFill>
              <p:spPr>
                <a:xfrm>
                  <a:off x="1018420" y="2580440"/>
                  <a:ext cx="6048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7">
              <p14:nvContentPartPr>
                <p14:cNvPr id="157" name="Ink 156"/>
                <p14:cNvContentPartPr/>
                <p14:nvPr/>
              </p14:nvContentPartPr>
              <p14:xfrm>
                <a:off x="992500" y="2589800"/>
                <a:ext cx="102600" cy="9324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278"/>
                <a:stretch>
                  <a:fillRect/>
                </a:stretch>
              </p:blipFill>
              <p:spPr>
                <a:xfrm>
                  <a:off x="991420" y="2588000"/>
                  <a:ext cx="10440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9">
              <p14:nvContentPartPr>
                <p14:cNvPr id="158" name="Ink 157"/>
                <p14:cNvContentPartPr/>
                <p14:nvPr/>
              </p14:nvContentPartPr>
              <p14:xfrm>
                <a:off x="1238740" y="2615360"/>
                <a:ext cx="127080" cy="828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280"/>
                <a:stretch>
                  <a:fillRect/>
                </a:stretch>
              </p:blipFill>
              <p:spPr>
                <a:xfrm>
                  <a:off x="1238020" y="2615000"/>
                  <a:ext cx="12888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1">
              <p14:nvContentPartPr>
                <p14:cNvPr id="159" name="Ink 158"/>
                <p14:cNvContentPartPr/>
                <p14:nvPr/>
              </p14:nvContentPartPr>
              <p14:xfrm>
                <a:off x="1295620" y="2581520"/>
                <a:ext cx="14760" cy="7164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282"/>
                <a:stretch>
                  <a:fillRect/>
                </a:stretch>
              </p:blipFill>
              <p:spPr>
                <a:xfrm>
                  <a:off x="1294900" y="2579360"/>
                  <a:ext cx="15480" cy="7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3">
              <p14:nvContentPartPr>
                <p14:cNvPr id="160" name="Ink 159"/>
                <p14:cNvContentPartPr/>
                <p14:nvPr/>
              </p14:nvContentPartPr>
              <p14:xfrm>
                <a:off x="1524940" y="2458760"/>
                <a:ext cx="64800" cy="221400"/>
              </p14:xfrm>
            </p:contentPart>
          </mc:Choice>
          <mc:Fallback xmlns="">
            <p:pic>
              <p:nvPicPr>
                <p:cNvPr id="160" name="Ink 159"/>
                <p:cNvPicPr/>
                <p:nvPr/>
              </p:nvPicPr>
              <p:blipFill>
                <a:blip r:embed="rId284"/>
                <a:stretch>
                  <a:fillRect/>
                </a:stretch>
              </p:blipFill>
              <p:spPr>
                <a:xfrm>
                  <a:off x="1523860" y="2456960"/>
                  <a:ext cx="66960" cy="22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5">
              <p14:nvContentPartPr>
                <p14:cNvPr id="161" name="Ink 160"/>
                <p14:cNvContentPartPr/>
                <p14:nvPr/>
              </p14:nvContentPartPr>
              <p14:xfrm>
                <a:off x="1588660" y="2442560"/>
                <a:ext cx="66960" cy="25848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1587580" y="2441120"/>
                  <a:ext cx="68760" cy="26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7">
              <p14:nvContentPartPr>
                <p14:cNvPr id="162" name="Ink 161"/>
                <p14:cNvContentPartPr/>
                <p14:nvPr/>
              </p14:nvContentPartPr>
              <p14:xfrm>
                <a:off x="1714300" y="2477480"/>
                <a:ext cx="59040" cy="179640"/>
              </p14:xfrm>
            </p:contentPart>
          </mc:Choice>
          <mc:Fallback xmlns="">
            <p:pic>
              <p:nvPicPr>
                <p:cNvPr id="162" name="Ink 161"/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1713220" y="2475680"/>
                  <a:ext cx="60840" cy="18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9">
              <p14:nvContentPartPr>
                <p14:cNvPr id="163" name="Ink 162"/>
                <p14:cNvContentPartPr/>
                <p14:nvPr/>
              </p14:nvContentPartPr>
              <p14:xfrm>
                <a:off x="1746700" y="2468480"/>
                <a:ext cx="99000" cy="112320"/>
              </p14:xfrm>
            </p:contentPart>
          </mc:Choice>
          <mc:Fallback xmlns="">
            <p:pic>
              <p:nvPicPr>
                <p:cNvPr id="163" name="Ink 162"/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1745980" y="2466320"/>
                  <a:ext cx="101160" cy="11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1">
              <p14:nvContentPartPr>
                <p14:cNvPr id="164" name="Ink 163"/>
                <p14:cNvContentPartPr/>
                <p14:nvPr/>
              </p14:nvContentPartPr>
              <p14:xfrm>
                <a:off x="1846420" y="2678720"/>
                <a:ext cx="31680" cy="73440"/>
              </p14:xfrm>
            </p:contentPart>
          </mc:Choice>
          <mc:Fallback xmlns="">
            <p:pic>
              <p:nvPicPr>
                <p:cNvPr id="164" name="Ink 163"/>
                <p:cNvPicPr/>
                <p:nvPr/>
              </p:nvPicPr>
              <p:blipFill>
                <a:blip r:embed="rId292"/>
                <a:stretch>
                  <a:fillRect/>
                </a:stretch>
              </p:blipFill>
              <p:spPr>
                <a:xfrm>
                  <a:off x="1844980" y="2676560"/>
                  <a:ext cx="3348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3">
              <p14:nvContentPartPr>
                <p14:cNvPr id="165" name="Ink 164"/>
                <p14:cNvContentPartPr/>
                <p14:nvPr/>
              </p14:nvContentPartPr>
              <p14:xfrm>
                <a:off x="1853620" y="2618960"/>
                <a:ext cx="10440" cy="1224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294"/>
                <a:stretch>
                  <a:fillRect/>
                </a:stretch>
              </p:blipFill>
              <p:spPr>
                <a:xfrm>
                  <a:off x="1852540" y="2616800"/>
                  <a:ext cx="11880" cy="1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5">
              <p14:nvContentPartPr>
                <p14:cNvPr id="166" name="Ink 165"/>
                <p14:cNvContentPartPr/>
                <p14:nvPr/>
              </p14:nvContentPartPr>
              <p14:xfrm>
                <a:off x="1922380" y="2435720"/>
                <a:ext cx="16200" cy="67320"/>
              </p14:xfrm>
            </p:contentPart>
          </mc:Choice>
          <mc:Fallback xmlns="">
            <p:pic>
              <p:nvPicPr>
                <p:cNvPr id="166" name="Ink 165"/>
                <p:cNvPicPr/>
                <p:nvPr/>
              </p:nvPicPr>
              <p:blipFill>
                <a:blip r:embed="rId296"/>
                <a:stretch>
                  <a:fillRect/>
                </a:stretch>
              </p:blipFill>
              <p:spPr>
                <a:xfrm>
                  <a:off x="1921660" y="2434280"/>
                  <a:ext cx="17280" cy="7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7">
              <p14:nvContentPartPr>
                <p14:cNvPr id="167" name="Ink 166"/>
                <p14:cNvContentPartPr/>
                <p14:nvPr/>
              </p14:nvContentPartPr>
              <p14:xfrm>
                <a:off x="1884580" y="2420960"/>
                <a:ext cx="98280" cy="12960"/>
              </p14:xfrm>
            </p:contentPart>
          </mc:Choice>
          <mc:Fallback xmlns="">
            <p:pic>
              <p:nvPicPr>
                <p:cNvPr id="167" name="Ink 166"/>
                <p:cNvPicPr/>
                <p:nvPr/>
              </p:nvPicPr>
              <p:blipFill>
                <a:blip r:embed="rId298"/>
                <a:stretch>
                  <a:fillRect/>
                </a:stretch>
              </p:blipFill>
              <p:spPr>
                <a:xfrm>
                  <a:off x="1883500" y="2418800"/>
                  <a:ext cx="99720" cy="1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9">
              <p14:nvContentPartPr>
                <p14:cNvPr id="168" name="Ink 167"/>
                <p14:cNvContentPartPr/>
                <p14:nvPr/>
              </p14:nvContentPartPr>
              <p14:xfrm>
                <a:off x="2009860" y="2554160"/>
                <a:ext cx="60120" cy="100080"/>
              </p14:xfrm>
            </p:contentPart>
          </mc:Choice>
          <mc:Fallback xmlns="">
            <p:pic>
              <p:nvPicPr>
                <p:cNvPr id="168" name="Ink 167"/>
                <p:cNvPicPr/>
                <p:nvPr/>
              </p:nvPicPr>
              <p:blipFill>
                <a:blip r:embed="rId300"/>
                <a:stretch>
                  <a:fillRect/>
                </a:stretch>
              </p:blipFill>
              <p:spPr>
                <a:xfrm>
                  <a:off x="2008780" y="2552360"/>
                  <a:ext cx="61560" cy="10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1">
              <p14:nvContentPartPr>
                <p14:cNvPr id="169" name="Ink 168"/>
                <p14:cNvContentPartPr/>
                <p14:nvPr/>
              </p14:nvContentPartPr>
              <p14:xfrm>
                <a:off x="1990060" y="2573240"/>
                <a:ext cx="98280" cy="88200"/>
              </p14:xfrm>
            </p:contentPart>
          </mc:Choice>
          <mc:Fallback xmlns="">
            <p:pic>
              <p:nvPicPr>
                <p:cNvPr id="169" name="Ink 168"/>
                <p:cNvPicPr/>
                <p:nvPr/>
              </p:nvPicPr>
              <p:blipFill>
                <a:blip r:embed="rId302"/>
                <a:stretch>
                  <a:fillRect/>
                </a:stretch>
              </p:blipFill>
              <p:spPr>
                <a:xfrm>
                  <a:off x="1988980" y="2572160"/>
                  <a:ext cx="100080" cy="9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3">
              <p14:nvContentPartPr>
                <p14:cNvPr id="170" name="Ink 169"/>
                <p14:cNvContentPartPr/>
                <p14:nvPr/>
              </p14:nvContentPartPr>
              <p14:xfrm>
                <a:off x="2143420" y="2438600"/>
                <a:ext cx="43200" cy="258120"/>
              </p14:xfrm>
            </p:contentPart>
          </mc:Choice>
          <mc:Fallback xmlns="">
            <p:pic>
              <p:nvPicPr>
                <p:cNvPr id="170" name="Ink 169"/>
                <p:cNvPicPr/>
                <p:nvPr/>
              </p:nvPicPr>
              <p:blipFill>
                <a:blip r:embed="rId304"/>
                <a:stretch>
                  <a:fillRect/>
                </a:stretch>
              </p:blipFill>
              <p:spPr>
                <a:xfrm>
                  <a:off x="2142340" y="2436800"/>
                  <a:ext cx="45360" cy="26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5">
              <p14:nvContentPartPr>
                <p14:cNvPr id="171" name="Ink 170"/>
                <p14:cNvContentPartPr/>
                <p14:nvPr/>
              </p14:nvContentPartPr>
              <p14:xfrm>
                <a:off x="2202820" y="2443280"/>
                <a:ext cx="45360" cy="239760"/>
              </p14:xfrm>
            </p:contentPart>
          </mc:Choice>
          <mc:Fallback xmlns="">
            <p:pic>
              <p:nvPicPr>
                <p:cNvPr id="171" name="Ink 170"/>
                <p:cNvPicPr/>
                <p:nvPr/>
              </p:nvPicPr>
              <p:blipFill>
                <a:blip r:embed="rId306"/>
                <a:stretch>
                  <a:fillRect/>
                </a:stretch>
              </p:blipFill>
              <p:spPr>
                <a:xfrm>
                  <a:off x="2201740" y="2441480"/>
                  <a:ext cx="47520" cy="24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7">
              <p14:nvContentPartPr>
                <p14:cNvPr id="172" name="Ink 171"/>
                <p14:cNvContentPartPr/>
                <p14:nvPr/>
              </p14:nvContentPartPr>
              <p14:xfrm>
                <a:off x="2271940" y="2636240"/>
                <a:ext cx="115200" cy="105120"/>
              </p14:xfrm>
            </p:contentPart>
          </mc:Choice>
          <mc:Fallback xmlns="">
            <p:pic>
              <p:nvPicPr>
                <p:cNvPr id="172" name="Ink 171"/>
                <p:cNvPicPr/>
                <p:nvPr/>
              </p:nvPicPr>
              <p:blipFill>
                <a:blip r:embed="rId308"/>
                <a:stretch>
                  <a:fillRect/>
                </a:stretch>
              </p:blipFill>
              <p:spPr>
                <a:xfrm>
                  <a:off x="2270860" y="2634080"/>
                  <a:ext cx="116640" cy="1094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14" name="Group 213"/>
          <p:cNvGrpSpPr/>
          <p:nvPr/>
        </p:nvGrpSpPr>
        <p:grpSpPr>
          <a:xfrm>
            <a:off x="526300" y="2877080"/>
            <a:ext cx="2945520" cy="327600"/>
            <a:chOff x="526300" y="2877080"/>
            <a:chExt cx="2945520" cy="327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09">
              <p14:nvContentPartPr>
                <p14:cNvPr id="173" name="Ink 172"/>
                <p14:cNvContentPartPr/>
                <p14:nvPr/>
              </p14:nvContentPartPr>
              <p14:xfrm>
                <a:off x="526300" y="3012800"/>
                <a:ext cx="51120" cy="11736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310"/>
                <a:stretch>
                  <a:fillRect/>
                </a:stretch>
              </p:blipFill>
              <p:spPr>
                <a:xfrm>
                  <a:off x="525220" y="3010640"/>
                  <a:ext cx="53640" cy="12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1">
              <p14:nvContentPartPr>
                <p14:cNvPr id="174" name="Ink 173"/>
                <p14:cNvContentPartPr/>
                <p14:nvPr/>
              </p14:nvContentPartPr>
              <p14:xfrm>
                <a:off x="656980" y="3124040"/>
                <a:ext cx="12600" cy="29880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312"/>
                <a:stretch>
                  <a:fillRect/>
                </a:stretch>
              </p:blipFill>
              <p:spPr>
                <a:xfrm>
                  <a:off x="655900" y="3122240"/>
                  <a:ext cx="13680" cy="33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3">
              <p14:nvContentPartPr>
                <p14:cNvPr id="175" name="Ink 174"/>
                <p14:cNvContentPartPr/>
                <p14:nvPr/>
              </p14:nvContentPartPr>
              <p14:xfrm>
                <a:off x="756340" y="2940080"/>
                <a:ext cx="57600" cy="194040"/>
              </p14:xfrm>
            </p:contentPart>
          </mc:Choice>
          <mc:Fallback xmlns="">
            <p:pic>
              <p:nvPicPr>
                <p:cNvPr id="175" name="Ink 174"/>
                <p:cNvPicPr/>
                <p:nvPr/>
              </p:nvPicPr>
              <p:blipFill>
                <a:blip r:embed="rId314"/>
                <a:stretch>
                  <a:fillRect/>
                </a:stretch>
              </p:blipFill>
              <p:spPr>
                <a:xfrm>
                  <a:off x="755260" y="2937920"/>
                  <a:ext cx="59040" cy="19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5">
              <p14:nvContentPartPr>
                <p14:cNvPr id="176" name="Ink 175"/>
                <p14:cNvContentPartPr/>
                <p14:nvPr/>
              </p14:nvContentPartPr>
              <p14:xfrm>
                <a:off x="729700" y="3036920"/>
                <a:ext cx="84240" cy="26640"/>
              </p14:xfrm>
            </p:contentPart>
          </mc:Choice>
          <mc:Fallback xmlns="">
            <p:pic>
              <p:nvPicPr>
                <p:cNvPr id="176" name="Ink 175"/>
                <p:cNvPicPr/>
                <p:nvPr/>
              </p:nvPicPr>
              <p:blipFill>
                <a:blip r:embed="rId316"/>
                <a:stretch>
                  <a:fillRect/>
                </a:stretch>
              </p:blipFill>
              <p:spPr>
                <a:xfrm>
                  <a:off x="728620" y="3034760"/>
                  <a:ext cx="85680" cy="3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7">
              <p14:nvContentPartPr>
                <p14:cNvPr id="177" name="Ink 176"/>
                <p14:cNvContentPartPr/>
                <p14:nvPr/>
              </p14:nvContentPartPr>
              <p14:xfrm>
                <a:off x="879820" y="3108560"/>
                <a:ext cx="5400" cy="5760"/>
              </p14:xfrm>
            </p:contentPart>
          </mc:Choice>
          <mc:Fallback xmlns="">
            <p:pic>
              <p:nvPicPr>
                <p:cNvPr id="177" name="Ink 176"/>
                <p:cNvPicPr/>
                <p:nvPr/>
              </p:nvPicPr>
              <p:blipFill>
                <a:blip r:embed="rId318"/>
                <a:stretch>
                  <a:fillRect/>
                </a:stretch>
              </p:blipFill>
              <p:spPr>
                <a:xfrm>
                  <a:off x="878740" y="3106400"/>
                  <a:ext cx="6840" cy="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9">
              <p14:nvContentPartPr>
                <p14:cNvPr id="178" name="Ink 177"/>
                <p14:cNvContentPartPr/>
                <p14:nvPr/>
              </p14:nvContentPartPr>
              <p14:xfrm>
                <a:off x="992860" y="3013880"/>
                <a:ext cx="3240" cy="19800"/>
              </p14:xfrm>
            </p:contentPart>
          </mc:Choice>
          <mc:Fallback xmlns="">
            <p:pic>
              <p:nvPicPr>
                <p:cNvPr id="178" name="Ink 177"/>
                <p:cNvPicPr/>
                <p:nvPr/>
              </p:nvPicPr>
              <p:blipFill>
                <a:blip r:embed="rId320"/>
                <a:stretch>
                  <a:fillRect/>
                </a:stretch>
              </p:blipFill>
              <p:spPr>
                <a:xfrm>
                  <a:off x="991780" y="3011720"/>
                  <a:ext cx="5400" cy="2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1">
              <p14:nvContentPartPr>
                <p14:cNvPr id="179" name="Ink 178"/>
                <p14:cNvContentPartPr/>
                <p14:nvPr/>
              </p14:nvContentPartPr>
              <p14:xfrm>
                <a:off x="984580" y="3092720"/>
                <a:ext cx="1080" cy="2196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322"/>
                <a:stretch>
                  <a:fillRect/>
                </a:stretch>
              </p:blipFill>
              <p:spPr>
                <a:xfrm>
                  <a:off x="983500" y="3091640"/>
                  <a:ext cx="324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3">
              <p14:nvContentPartPr>
                <p14:cNvPr id="180" name="Ink 179"/>
                <p14:cNvContentPartPr/>
                <p14:nvPr/>
              </p14:nvContentPartPr>
              <p14:xfrm>
                <a:off x="1277620" y="3004880"/>
                <a:ext cx="106560" cy="136440"/>
              </p14:xfrm>
            </p:contentPart>
          </mc:Choice>
          <mc:Fallback xmlns="">
            <p:pic>
              <p:nvPicPr>
                <p:cNvPr id="180" name="Ink 179"/>
                <p:cNvPicPr/>
                <p:nvPr/>
              </p:nvPicPr>
              <p:blipFill>
                <a:blip r:embed="rId324"/>
                <a:stretch>
                  <a:fillRect/>
                </a:stretch>
              </p:blipFill>
              <p:spPr>
                <a:xfrm>
                  <a:off x="1276540" y="3002360"/>
                  <a:ext cx="108000" cy="13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5">
              <p14:nvContentPartPr>
                <p14:cNvPr id="181" name="Ink 180"/>
                <p14:cNvContentPartPr/>
                <p14:nvPr/>
              </p14:nvContentPartPr>
              <p14:xfrm>
                <a:off x="1433500" y="3154280"/>
                <a:ext cx="33120" cy="50400"/>
              </p14:xfrm>
            </p:contentPart>
          </mc:Choice>
          <mc:Fallback xmlns="">
            <p:pic>
              <p:nvPicPr>
                <p:cNvPr id="181" name="Ink 180"/>
                <p:cNvPicPr/>
                <p:nvPr/>
              </p:nvPicPr>
              <p:blipFill>
                <a:blip r:embed="rId326"/>
                <a:stretch>
                  <a:fillRect/>
                </a:stretch>
              </p:blipFill>
              <p:spPr>
                <a:xfrm>
                  <a:off x="1432420" y="3152120"/>
                  <a:ext cx="3420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7">
              <p14:nvContentPartPr>
                <p14:cNvPr id="182" name="Ink 181"/>
                <p14:cNvContentPartPr/>
                <p14:nvPr/>
              </p14:nvContentPartPr>
              <p14:xfrm>
                <a:off x="1452940" y="3093440"/>
                <a:ext cx="12600" cy="828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328"/>
                <a:stretch>
                  <a:fillRect/>
                </a:stretch>
              </p:blipFill>
              <p:spPr>
                <a:xfrm>
                  <a:off x="1451860" y="3092000"/>
                  <a:ext cx="1440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9">
              <p14:nvContentPartPr>
                <p14:cNvPr id="183" name="Ink 182"/>
                <p14:cNvContentPartPr/>
                <p14:nvPr/>
              </p14:nvContentPartPr>
              <p14:xfrm>
                <a:off x="1276900" y="2948000"/>
                <a:ext cx="177840" cy="14760"/>
              </p14:xfrm>
            </p:contentPart>
          </mc:Choice>
          <mc:Fallback xmlns="">
            <p:pic>
              <p:nvPicPr>
                <p:cNvPr id="183" name="Ink 182"/>
                <p:cNvPicPr/>
                <p:nvPr/>
              </p:nvPicPr>
              <p:blipFill>
                <a:blip r:embed="rId330"/>
                <a:stretch>
                  <a:fillRect/>
                </a:stretch>
              </p:blipFill>
              <p:spPr>
                <a:xfrm>
                  <a:off x="1275820" y="2945480"/>
                  <a:ext cx="17928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1">
              <p14:nvContentPartPr>
                <p14:cNvPr id="184" name="Ink 183"/>
                <p14:cNvContentPartPr/>
                <p14:nvPr/>
              </p14:nvContentPartPr>
              <p14:xfrm>
                <a:off x="1547260" y="2946200"/>
                <a:ext cx="38160" cy="8244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332"/>
                <a:stretch>
                  <a:fillRect/>
                </a:stretch>
              </p:blipFill>
              <p:spPr>
                <a:xfrm>
                  <a:off x="1546900" y="2944040"/>
                  <a:ext cx="39600" cy="8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3">
              <p14:nvContentPartPr>
                <p14:cNvPr id="185" name="Ink 184"/>
                <p14:cNvContentPartPr/>
                <p14:nvPr/>
              </p14:nvContentPartPr>
              <p14:xfrm>
                <a:off x="1524580" y="2914520"/>
                <a:ext cx="127080" cy="35640"/>
              </p14:xfrm>
            </p:contentPart>
          </mc:Choice>
          <mc:Fallback xmlns="">
            <p:pic>
              <p:nvPicPr>
                <p:cNvPr id="185" name="Ink 184"/>
                <p:cNvPicPr/>
                <p:nvPr/>
              </p:nvPicPr>
              <p:blipFill>
                <a:blip r:embed="rId334"/>
                <a:stretch>
                  <a:fillRect/>
                </a:stretch>
              </p:blipFill>
              <p:spPr>
                <a:xfrm>
                  <a:off x="1523860" y="2912360"/>
                  <a:ext cx="128520" cy="3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5">
              <p14:nvContentPartPr>
                <p14:cNvPr id="186" name="Ink 185"/>
                <p14:cNvContentPartPr/>
                <p14:nvPr/>
              </p14:nvContentPartPr>
              <p14:xfrm>
                <a:off x="1694860" y="3027920"/>
                <a:ext cx="58680" cy="72720"/>
              </p14:xfrm>
            </p:contentPart>
          </mc:Choice>
          <mc:Fallback xmlns="">
            <p:pic>
              <p:nvPicPr>
                <p:cNvPr id="186" name="Ink 185"/>
                <p:cNvPicPr/>
                <p:nvPr/>
              </p:nvPicPr>
              <p:blipFill>
                <a:blip r:embed="rId336"/>
                <a:stretch>
                  <a:fillRect/>
                </a:stretch>
              </p:blipFill>
              <p:spPr>
                <a:xfrm>
                  <a:off x="1693780" y="3025760"/>
                  <a:ext cx="6012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7">
              <p14:nvContentPartPr>
                <p14:cNvPr id="187" name="Ink 186"/>
                <p14:cNvContentPartPr/>
                <p14:nvPr/>
              </p14:nvContentPartPr>
              <p14:xfrm>
                <a:off x="1649140" y="3023960"/>
                <a:ext cx="110880" cy="11700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338"/>
                <a:stretch>
                  <a:fillRect/>
                </a:stretch>
              </p:blipFill>
              <p:spPr>
                <a:xfrm>
                  <a:off x="1648060" y="3021800"/>
                  <a:ext cx="112320" cy="12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9">
              <p14:nvContentPartPr>
                <p14:cNvPr id="188" name="Ink 187"/>
                <p14:cNvContentPartPr/>
                <p14:nvPr/>
              </p14:nvContentPartPr>
              <p14:xfrm>
                <a:off x="1866220" y="3065720"/>
                <a:ext cx="91800" cy="19800"/>
              </p14:xfrm>
            </p:contentPart>
          </mc:Choice>
          <mc:Fallback xmlns="">
            <p:pic>
              <p:nvPicPr>
                <p:cNvPr id="188" name="Ink 187"/>
                <p:cNvPicPr/>
                <p:nvPr/>
              </p:nvPicPr>
              <p:blipFill>
                <a:blip r:embed="rId340"/>
                <a:stretch>
                  <a:fillRect/>
                </a:stretch>
              </p:blipFill>
              <p:spPr>
                <a:xfrm>
                  <a:off x="1865500" y="3063200"/>
                  <a:ext cx="93600" cy="2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1">
              <p14:nvContentPartPr>
                <p14:cNvPr id="189" name="Ink 188"/>
                <p14:cNvContentPartPr/>
                <p14:nvPr/>
              </p14:nvContentPartPr>
              <p14:xfrm>
                <a:off x="1915900" y="3026120"/>
                <a:ext cx="7560" cy="7848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342"/>
                <a:stretch>
                  <a:fillRect/>
                </a:stretch>
              </p:blipFill>
              <p:spPr>
                <a:xfrm>
                  <a:off x="1914820" y="3024320"/>
                  <a:ext cx="936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3">
              <p14:nvContentPartPr>
                <p14:cNvPr id="190" name="Ink 189"/>
                <p14:cNvContentPartPr/>
                <p14:nvPr/>
              </p14:nvContentPartPr>
              <p14:xfrm>
                <a:off x="2086180" y="2936480"/>
                <a:ext cx="28080" cy="18864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344"/>
                <a:stretch>
                  <a:fillRect/>
                </a:stretch>
              </p:blipFill>
              <p:spPr>
                <a:xfrm>
                  <a:off x="2085100" y="2934680"/>
                  <a:ext cx="30240" cy="19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5">
              <p14:nvContentPartPr>
                <p14:cNvPr id="191" name="Ink 190"/>
                <p14:cNvContentPartPr/>
                <p14:nvPr/>
              </p14:nvContentPartPr>
              <p14:xfrm>
                <a:off x="2149900" y="2949080"/>
                <a:ext cx="19440" cy="18468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346"/>
                <a:stretch>
                  <a:fillRect/>
                </a:stretch>
              </p:blipFill>
              <p:spPr>
                <a:xfrm>
                  <a:off x="2148460" y="2946920"/>
                  <a:ext cx="22320" cy="18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7">
              <p14:nvContentPartPr>
                <p14:cNvPr id="192" name="Ink 191"/>
                <p14:cNvContentPartPr/>
                <p14:nvPr/>
              </p14:nvContentPartPr>
              <p14:xfrm>
                <a:off x="2283460" y="2957720"/>
                <a:ext cx="24480" cy="16128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348"/>
                <a:stretch>
                  <a:fillRect/>
                </a:stretch>
              </p:blipFill>
              <p:spPr>
                <a:xfrm>
                  <a:off x="2282020" y="2955560"/>
                  <a:ext cx="27000" cy="16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9">
              <p14:nvContentPartPr>
                <p14:cNvPr id="193" name="Ink 192"/>
                <p14:cNvContentPartPr/>
                <p14:nvPr/>
              </p14:nvContentPartPr>
              <p14:xfrm>
                <a:off x="2297860" y="2944040"/>
                <a:ext cx="115920" cy="8532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350"/>
                <a:stretch>
                  <a:fillRect/>
                </a:stretch>
              </p:blipFill>
              <p:spPr>
                <a:xfrm>
                  <a:off x="2297500" y="2941520"/>
                  <a:ext cx="117720" cy="9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1">
              <p14:nvContentPartPr>
                <p14:cNvPr id="194" name="Ink 193"/>
                <p14:cNvContentPartPr/>
                <p14:nvPr/>
              </p14:nvContentPartPr>
              <p14:xfrm>
                <a:off x="2418460" y="3124760"/>
                <a:ext cx="60840" cy="6840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352"/>
                <a:stretch>
                  <a:fillRect/>
                </a:stretch>
              </p:blipFill>
              <p:spPr>
                <a:xfrm>
                  <a:off x="2417020" y="3122240"/>
                  <a:ext cx="6228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3">
              <p14:nvContentPartPr>
                <p14:cNvPr id="195" name="Ink 194"/>
                <p14:cNvContentPartPr/>
                <p14:nvPr/>
              </p14:nvContentPartPr>
              <p14:xfrm>
                <a:off x="2449780" y="3068600"/>
                <a:ext cx="6120" cy="1800"/>
              </p14:xfrm>
            </p:contentPart>
          </mc:Choice>
          <mc:Fallback xmlns="">
            <p:pic>
              <p:nvPicPr>
                <p:cNvPr id="195" name="Ink 194"/>
                <p:cNvPicPr/>
                <p:nvPr/>
              </p:nvPicPr>
              <p:blipFill>
                <a:blip r:embed="rId354"/>
                <a:stretch>
                  <a:fillRect/>
                </a:stretch>
              </p:blipFill>
              <p:spPr>
                <a:xfrm>
                  <a:off x="2448700" y="3066440"/>
                  <a:ext cx="8280" cy="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5">
              <p14:nvContentPartPr>
                <p14:cNvPr id="196" name="Ink 195"/>
                <p14:cNvContentPartPr/>
                <p14:nvPr/>
              </p14:nvContentPartPr>
              <p14:xfrm>
                <a:off x="2502700" y="2909840"/>
                <a:ext cx="3240" cy="61200"/>
              </p14:xfrm>
            </p:contentPart>
          </mc:Choice>
          <mc:Fallback xmlns="">
            <p:pic>
              <p:nvPicPr>
                <p:cNvPr id="196" name="Ink 195"/>
                <p:cNvPicPr/>
                <p:nvPr/>
              </p:nvPicPr>
              <p:blipFill>
                <a:blip r:embed="rId356"/>
                <a:stretch>
                  <a:fillRect/>
                </a:stretch>
              </p:blipFill>
              <p:spPr>
                <a:xfrm>
                  <a:off x="2501620" y="2907680"/>
                  <a:ext cx="5760" cy="6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7">
              <p14:nvContentPartPr>
                <p14:cNvPr id="197" name="Ink 196"/>
                <p14:cNvContentPartPr/>
                <p14:nvPr/>
              </p14:nvContentPartPr>
              <p14:xfrm>
                <a:off x="2454820" y="2877080"/>
                <a:ext cx="123840" cy="25920"/>
              </p14:xfrm>
            </p:contentPart>
          </mc:Choice>
          <mc:Fallback xmlns="">
            <p:pic>
              <p:nvPicPr>
                <p:cNvPr id="197" name="Ink 196"/>
                <p:cNvPicPr/>
                <p:nvPr/>
              </p:nvPicPr>
              <p:blipFill>
                <a:blip r:embed="rId358"/>
                <a:stretch>
                  <a:fillRect/>
                </a:stretch>
              </p:blipFill>
              <p:spPr>
                <a:xfrm>
                  <a:off x="2453740" y="2876720"/>
                  <a:ext cx="12528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9">
              <p14:nvContentPartPr>
                <p14:cNvPr id="198" name="Ink 197"/>
                <p14:cNvContentPartPr/>
                <p14:nvPr/>
              </p14:nvContentPartPr>
              <p14:xfrm>
                <a:off x="2591620" y="3007040"/>
                <a:ext cx="72000" cy="113040"/>
              </p14:xfrm>
            </p:contentPart>
          </mc:Choice>
          <mc:Fallback xmlns="">
            <p:pic>
              <p:nvPicPr>
                <p:cNvPr id="198" name="Ink 197"/>
                <p:cNvPicPr/>
                <p:nvPr/>
              </p:nvPicPr>
              <p:blipFill>
                <a:blip r:embed="rId360"/>
                <a:stretch>
                  <a:fillRect/>
                </a:stretch>
              </p:blipFill>
              <p:spPr>
                <a:xfrm>
                  <a:off x="2590540" y="3004520"/>
                  <a:ext cx="73080" cy="11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1">
              <p14:nvContentPartPr>
                <p14:cNvPr id="199" name="Ink 198"/>
                <p14:cNvContentPartPr/>
                <p14:nvPr/>
              </p14:nvContentPartPr>
              <p14:xfrm>
                <a:off x="2568940" y="3036920"/>
                <a:ext cx="108720" cy="88200"/>
              </p14:xfrm>
            </p:contentPart>
          </mc:Choice>
          <mc:Fallback xmlns="">
            <p:pic>
              <p:nvPicPr>
                <p:cNvPr id="199" name="Ink 198"/>
                <p:cNvPicPr/>
                <p:nvPr/>
              </p:nvPicPr>
              <p:blipFill>
                <a:blip r:embed="rId362"/>
                <a:stretch>
                  <a:fillRect/>
                </a:stretch>
              </p:blipFill>
              <p:spPr>
                <a:xfrm>
                  <a:off x="2567860" y="3035840"/>
                  <a:ext cx="110520" cy="9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3">
              <p14:nvContentPartPr>
                <p14:cNvPr id="200" name="Ink 199"/>
                <p14:cNvContentPartPr/>
                <p14:nvPr/>
              </p14:nvContentPartPr>
              <p14:xfrm>
                <a:off x="2774860" y="2924960"/>
                <a:ext cx="23040" cy="215280"/>
              </p14:xfrm>
            </p:contentPart>
          </mc:Choice>
          <mc:Fallback xmlns="">
            <p:pic>
              <p:nvPicPr>
                <p:cNvPr id="200" name="Ink 199"/>
                <p:cNvPicPr/>
                <p:nvPr/>
              </p:nvPicPr>
              <p:blipFill>
                <a:blip r:embed="rId364"/>
                <a:stretch>
                  <a:fillRect/>
                </a:stretch>
              </p:blipFill>
              <p:spPr>
                <a:xfrm>
                  <a:off x="2773780" y="2923160"/>
                  <a:ext cx="25200" cy="21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5">
              <p14:nvContentPartPr>
                <p14:cNvPr id="201" name="Ink 200"/>
                <p14:cNvContentPartPr/>
                <p14:nvPr/>
              </p14:nvContentPartPr>
              <p14:xfrm>
                <a:off x="2816980" y="2917400"/>
                <a:ext cx="36360" cy="240120"/>
              </p14:xfrm>
            </p:contentPart>
          </mc:Choice>
          <mc:Fallback xmlns="">
            <p:pic>
              <p:nvPicPr>
                <p:cNvPr id="201" name="Ink 200"/>
                <p:cNvPicPr/>
                <p:nvPr/>
              </p:nvPicPr>
              <p:blipFill>
                <a:blip r:embed="rId366"/>
                <a:stretch>
                  <a:fillRect/>
                </a:stretch>
              </p:blipFill>
              <p:spPr>
                <a:xfrm>
                  <a:off x="2815900" y="2915240"/>
                  <a:ext cx="38520" cy="24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7">
              <p14:nvContentPartPr>
                <p14:cNvPr id="202" name="Ink 201"/>
                <p14:cNvContentPartPr/>
                <p14:nvPr/>
              </p14:nvContentPartPr>
              <p14:xfrm>
                <a:off x="2897260" y="3101360"/>
                <a:ext cx="83520" cy="97920"/>
              </p14:xfrm>
            </p:contentPart>
          </mc:Choice>
          <mc:Fallback xmlns="">
            <p:pic>
              <p:nvPicPr>
                <p:cNvPr id="202" name="Ink 201"/>
                <p:cNvPicPr/>
                <p:nvPr/>
              </p:nvPicPr>
              <p:blipFill>
                <a:blip r:embed="rId368"/>
                <a:stretch>
                  <a:fillRect/>
                </a:stretch>
              </p:blipFill>
              <p:spPr>
                <a:xfrm>
                  <a:off x="2896540" y="3098840"/>
                  <a:ext cx="84600" cy="10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9">
              <p14:nvContentPartPr>
                <p14:cNvPr id="203" name="Ink 202"/>
                <p14:cNvContentPartPr/>
                <p14:nvPr/>
              </p14:nvContentPartPr>
              <p14:xfrm>
                <a:off x="3078340" y="2952320"/>
                <a:ext cx="100440" cy="117360"/>
              </p14:xfrm>
            </p:contentPart>
          </mc:Choice>
          <mc:Fallback xmlns="">
            <p:pic>
              <p:nvPicPr>
                <p:cNvPr id="203" name="Ink 202"/>
                <p:cNvPicPr/>
                <p:nvPr/>
              </p:nvPicPr>
              <p:blipFill>
                <a:blip r:embed="rId370"/>
                <a:stretch>
                  <a:fillRect/>
                </a:stretch>
              </p:blipFill>
              <p:spPr>
                <a:xfrm>
                  <a:off x="3076900" y="2950160"/>
                  <a:ext cx="102960" cy="12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1">
              <p14:nvContentPartPr>
                <p14:cNvPr id="204" name="Ink 203"/>
                <p14:cNvContentPartPr/>
                <p14:nvPr/>
              </p14:nvContentPartPr>
              <p14:xfrm>
                <a:off x="3074380" y="3075800"/>
                <a:ext cx="115560" cy="23400"/>
              </p14:xfrm>
            </p:contentPart>
          </mc:Choice>
          <mc:Fallback xmlns="">
            <p:pic>
              <p:nvPicPr>
                <p:cNvPr id="204" name="Ink 203"/>
                <p:cNvPicPr/>
                <p:nvPr/>
              </p:nvPicPr>
              <p:blipFill>
                <a:blip r:embed="rId372"/>
                <a:stretch>
                  <a:fillRect/>
                </a:stretch>
              </p:blipFill>
              <p:spPr>
                <a:xfrm>
                  <a:off x="3073660" y="3073280"/>
                  <a:ext cx="11664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3">
              <p14:nvContentPartPr>
                <p14:cNvPr id="205" name="Ink 204"/>
                <p14:cNvContentPartPr/>
                <p14:nvPr/>
              </p14:nvContentPartPr>
              <p14:xfrm>
                <a:off x="3325300" y="2898680"/>
                <a:ext cx="28440" cy="220320"/>
              </p14:xfrm>
            </p:contentPart>
          </mc:Choice>
          <mc:Fallback xmlns="">
            <p:pic>
              <p:nvPicPr>
                <p:cNvPr id="205" name="Ink 204"/>
                <p:cNvPicPr/>
                <p:nvPr/>
              </p:nvPicPr>
              <p:blipFill>
                <a:blip r:embed="rId374"/>
                <a:stretch>
                  <a:fillRect/>
                </a:stretch>
              </p:blipFill>
              <p:spPr>
                <a:xfrm>
                  <a:off x="3324220" y="2896520"/>
                  <a:ext cx="30600" cy="22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5">
              <p14:nvContentPartPr>
                <p14:cNvPr id="206" name="Ink 205"/>
                <p14:cNvContentPartPr/>
                <p14:nvPr/>
              </p14:nvContentPartPr>
              <p14:xfrm>
                <a:off x="3319900" y="3009200"/>
                <a:ext cx="98640" cy="92880"/>
              </p14:xfrm>
            </p:contentPart>
          </mc:Choice>
          <mc:Fallback xmlns="">
            <p:pic>
              <p:nvPicPr>
                <p:cNvPr id="206" name="Ink 205"/>
                <p:cNvPicPr/>
                <p:nvPr/>
              </p:nvPicPr>
              <p:blipFill>
                <a:blip r:embed="rId376"/>
                <a:stretch>
                  <a:fillRect/>
                </a:stretch>
              </p:blipFill>
              <p:spPr>
                <a:xfrm>
                  <a:off x="3319180" y="3006680"/>
                  <a:ext cx="100800" cy="9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7">
              <p14:nvContentPartPr>
                <p14:cNvPr id="207" name="Ink 206"/>
                <p14:cNvContentPartPr/>
                <p14:nvPr/>
              </p14:nvContentPartPr>
              <p14:xfrm>
                <a:off x="3446620" y="3121160"/>
                <a:ext cx="20520" cy="71280"/>
              </p14:xfrm>
            </p:contentPart>
          </mc:Choice>
          <mc:Fallback xmlns="">
            <p:pic>
              <p:nvPicPr>
                <p:cNvPr id="207" name="Ink 206"/>
                <p:cNvPicPr/>
                <p:nvPr/>
              </p:nvPicPr>
              <p:blipFill>
                <a:blip r:embed="rId378"/>
                <a:stretch>
                  <a:fillRect/>
                </a:stretch>
              </p:blipFill>
              <p:spPr>
                <a:xfrm>
                  <a:off x="3445540" y="3118640"/>
                  <a:ext cx="21960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9">
              <p14:nvContentPartPr>
                <p14:cNvPr id="208" name="Ink 207"/>
                <p14:cNvContentPartPr/>
                <p14:nvPr/>
              </p14:nvContentPartPr>
              <p14:xfrm>
                <a:off x="3466060" y="3064640"/>
                <a:ext cx="5760" cy="5400"/>
              </p14:xfrm>
            </p:contentPart>
          </mc:Choice>
          <mc:Fallback xmlns="">
            <p:pic>
              <p:nvPicPr>
                <p:cNvPr id="208" name="Ink 207"/>
                <p:cNvPicPr/>
                <p:nvPr/>
              </p:nvPicPr>
              <p:blipFill>
                <a:blip r:embed="rId380"/>
                <a:stretch>
                  <a:fillRect/>
                </a:stretch>
              </p:blipFill>
              <p:spPr>
                <a:xfrm>
                  <a:off x="3464620" y="3062480"/>
                  <a:ext cx="7920" cy="93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592365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 programming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39233" y="748349"/>
              <a:ext cx="578880" cy="426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6713" y="745831"/>
                <a:ext cx="588600" cy="4366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2133113" y="1997189"/>
              <a:ext cx="374760" cy="450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29157" y="1990354"/>
                <a:ext cx="384471" cy="461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/>
              <p14:cNvContentPartPr/>
              <p14:nvPr/>
            </p14:nvContentPartPr>
            <p14:xfrm>
              <a:off x="2194313" y="694349"/>
              <a:ext cx="498960" cy="3729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87108" y="688949"/>
                <a:ext cx="511929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" name="Ink 6"/>
              <p14:cNvContentPartPr/>
              <p14:nvPr/>
            </p14:nvContentPartPr>
            <p14:xfrm>
              <a:off x="1578713" y="1119869"/>
              <a:ext cx="759240" cy="3931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572593" y="1113029"/>
                <a:ext cx="77220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8" name="Ink 7"/>
              <p14:cNvContentPartPr/>
              <p14:nvPr/>
            </p14:nvContentPartPr>
            <p14:xfrm>
              <a:off x="748553" y="1241189"/>
              <a:ext cx="511200" cy="1954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41713" y="1234709"/>
                <a:ext cx="52560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9" name="Ink 8"/>
              <p14:cNvContentPartPr/>
              <p14:nvPr/>
            </p14:nvContentPartPr>
            <p14:xfrm>
              <a:off x="671513" y="1645109"/>
              <a:ext cx="1935720" cy="4622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4674" y="1638629"/>
                <a:ext cx="1950117" cy="4752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/>
          <p:cNvSpPr txBox="1"/>
          <p:nvPr/>
        </p:nvSpPr>
        <p:spPr>
          <a:xfrm>
            <a:off x="2453178" y="325017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Convex </a:t>
            </a:r>
            <a:r>
              <a:rPr lang="en-US" dirty="0" smtClean="0">
                <a:solidFill>
                  <a:schemeClr val="accent1"/>
                </a:solidFill>
              </a:rPr>
              <a:t>objective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6739" y="2391875"/>
            <a:ext cx="1701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Convex</a:t>
            </a:r>
            <a:r>
              <a:rPr lang="en-US" dirty="0" smtClean="0">
                <a:solidFill>
                  <a:schemeClr val="accent1"/>
                </a:solidFill>
              </a:rPr>
              <a:t> domain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653" y="697977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“minimize”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0678" y="2037703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“subject to”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2897846" y="2042879"/>
            <a:ext cx="1371600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 descr="File:Circular Paraboloid Quadric.png"/>
          <p:cNvPicPr>
            <a:picLocks noChangeAspect="1" noChangeArrowheads="1"/>
          </p:cNvPicPr>
          <p:nvPr/>
        </p:nvPicPr>
        <p:blipFill>
          <a:blip r:embed="rId1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092" y="536414"/>
            <a:ext cx="1452296" cy="160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6482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Grasping robot</a:t>
            </a:r>
            <a:endParaRPr lang="en-US" dirty="0"/>
          </a:p>
        </p:txBody>
      </p:sp>
      <p:pic>
        <p:nvPicPr>
          <p:cNvPr id="3074" name="Picture 2" descr="http://www-robotics.cs.umass.edu/Research/nuggets/interaction/wbg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102" y="348263"/>
            <a:ext cx="1568698" cy="1254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72936" y="1639789"/>
            <a:ext cx="155862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image from Lab for Perceptual </a:t>
            </a:r>
            <a:r>
              <a:rPr lang="en-US" sz="1100" dirty="0" err="1" smtClean="0"/>
              <a:t>Robotics@UMass</a:t>
            </a:r>
            <a:endParaRPr lang="en-US" sz="1100" dirty="0"/>
          </a:p>
        </p:txBody>
      </p:sp>
      <p:sp>
        <p:nvSpPr>
          <p:cNvPr id="6" name="Freeform 5"/>
          <p:cNvSpPr/>
          <p:nvPr/>
        </p:nvSpPr>
        <p:spPr>
          <a:xfrm>
            <a:off x="722808" y="611424"/>
            <a:ext cx="1402825" cy="1172812"/>
          </a:xfrm>
          <a:custGeom>
            <a:avLst/>
            <a:gdLst>
              <a:gd name="connsiteX0" fmla="*/ 113824 w 1402825"/>
              <a:gd name="connsiteY0" fmla="*/ 985566 h 1172812"/>
              <a:gd name="connsiteX1" fmla="*/ 129149 w 1402825"/>
              <a:gd name="connsiteY1" fmla="*/ 684172 h 1172812"/>
              <a:gd name="connsiteX2" fmla="*/ 1439 w 1402825"/>
              <a:gd name="connsiteY2" fmla="*/ 352127 h 1172812"/>
              <a:gd name="connsiteX3" fmla="*/ 226208 w 1402825"/>
              <a:gd name="connsiteY3" fmla="*/ 60950 h 1172812"/>
              <a:gd name="connsiteX4" fmla="*/ 869864 w 1402825"/>
              <a:gd name="connsiteY4" fmla="*/ 4757 h 1172812"/>
              <a:gd name="connsiteX5" fmla="*/ 1191692 w 1402825"/>
              <a:gd name="connsiteY5" fmla="*/ 137575 h 1172812"/>
              <a:gd name="connsiteX6" fmla="*/ 1314293 w 1402825"/>
              <a:gd name="connsiteY6" fmla="*/ 413428 h 1172812"/>
              <a:gd name="connsiteX7" fmla="*/ 1390919 w 1402825"/>
              <a:gd name="connsiteY7" fmla="*/ 719931 h 1172812"/>
              <a:gd name="connsiteX8" fmla="*/ 1053766 w 1402825"/>
              <a:gd name="connsiteY8" fmla="*/ 914049 h 1172812"/>
              <a:gd name="connsiteX9" fmla="*/ 854539 w 1402825"/>
              <a:gd name="connsiteY9" fmla="*/ 1113276 h 1172812"/>
              <a:gd name="connsiteX10" fmla="*/ 502061 w 1402825"/>
              <a:gd name="connsiteY10" fmla="*/ 1133709 h 1172812"/>
              <a:gd name="connsiteX11" fmla="*/ 164908 w 1402825"/>
              <a:gd name="connsiteY11" fmla="*/ 1164360 h 1172812"/>
              <a:gd name="connsiteX12" fmla="*/ 113824 w 1402825"/>
              <a:gd name="connsiteY12" fmla="*/ 985566 h 117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02825" h="1172812">
                <a:moveTo>
                  <a:pt x="113824" y="985566"/>
                </a:moveTo>
                <a:cubicBezTo>
                  <a:pt x="107864" y="905535"/>
                  <a:pt x="147880" y="789745"/>
                  <a:pt x="129149" y="684172"/>
                </a:cubicBezTo>
                <a:cubicBezTo>
                  <a:pt x="110418" y="578599"/>
                  <a:pt x="-14738" y="455997"/>
                  <a:pt x="1439" y="352127"/>
                </a:cubicBezTo>
                <a:cubicBezTo>
                  <a:pt x="17615" y="248257"/>
                  <a:pt x="81470" y="118845"/>
                  <a:pt x="226208" y="60950"/>
                </a:cubicBezTo>
                <a:cubicBezTo>
                  <a:pt x="370946" y="3055"/>
                  <a:pt x="708950" y="-8014"/>
                  <a:pt x="869864" y="4757"/>
                </a:cubicBezTo>
                <a:cubicBezTo>
                  <a:pt x="1030778" y="17528"/>
                  <a:pt x="1117621" y="69463"/>
                  <a:pt x="1191692" y="137575"/>
                </a:cubicBezTo>
                <a:cubicBezTo>
                  <a:pt x="1265763" y="205687"/>
                  <a:pt x="1281089" y="316369"/>
                  <a:pt x="1314293" y="413428"/>
                </a:cubicBezTo>
                <a:cubicBezTo>
                  <a:pt x="1347498" y="510487"/>
                  <a:pt x="1434340" y="636494"/>
                  <a:pt x="1390919" y="719931"/>
                </a:cubicBezTo>
                <a:cubicBezTo>
                  <a:pt x="1347498" y="803368"/>
                  <a:pt x="1143163" y="848492"/>
                  <a:pt x="1053766" y="914049"/>
                </a:cubicBezTo>
                <a:cubicBezTo>
                  <a:pt x="964369" y="979606"/>
                  <a:pt x="946490" y="1076666"/>
                  <a:pt x="854539" y="1113276"/>
                </a:cubicBezTo>
                <a:cubicBezTo>
                  <a:pt x="762588" y="1149886"/>
                  <a:pt x="617000" y="1125195"/>
                  <a:pt x="502061" y="1133709"/>
                </a:cubicBezTo>
                <a:cubicBezTo>
                  <a:pt x="387123" y="1142223"/>
                  <a:pt x="229614" y="1192456"/>
                  <a:pt x="164908" y="1164360"/>
                </a:cubicBezTo>
                <a:cubicBezTo>
                  <a:pt x="100202" y="1136264"/>
                  <a:pt x="119784" y="1065597"/>
                  <a:pt x="113824" y="985566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n 6"/>
          <p:cNvSpPr/>
          <p:nvPr/>
        </p:nvSpPr>
        <p:spPr>
          <a:xfrm rot="19107194">
            <a:off x="494370" y="297258"/>
            <a:ext cx="265636" cy="628331"/>
          </a:xfrm>
          <a:prstGeom prst="ca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 rot="4124243">
            <a:off x="2158850" y="620473"/>
            <a:ext cx="265636" cy="628331"/>
          </a:xfrm>
          <a:prstGeom prst="ca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n 9"/>
          <p:cNvSpPr/>
          <p:nvPr/>
        </p:nvSpPr>
        <p:spPr>
          <a:xfrm rot="14499231">
            <a:off x="527547" y="1470071"/>
            <a:ext cx="265636" cy="628331"/>
          </a:xfrm>
          <a:prstGeom prst="ca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7" idx="3"/>
          </p:cNvCxnSpPr>
          <p:nvPr/>
        </p:nvCxnSpPr>
        <p:spPr>
          <a:xfrm>
            <a:off x="835552" y="846550"/>
            <a:ext cx="328016" cy="30095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9" idx="3"/>
          </p:cNvCxnSpPr>
          <p:nvPr/>
        </p:nvCxnSpPr>
        <p:spPr>
          <a:xfrm flipH="1">
            <a:off x="1577347" y="1048569"/>
            <a:ext cx="421541" cy="149261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3"/>
          </p:cNvCxnSpPr>
          <p:nvPr/>
        </p:nvCxnSpPr>
        <p:spPr>
          <a:xfrm flipV="1">
            <a:off x="936861" y="1419058"/>
            <a:ext cx="379107" cy="21601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424220" y="1197830"/>
            <a:ext cx="0" cy="730868"/>
          </a:xfrm>
          <a:prstGeom prst="straightConnector1">
            <a:avLst/>
          </a:prstGeom>
          <a:ln w="28575">
            <a:solidFill>
              <a:schemeClr val="accent2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94043" y="1997348"/>
            <a:ext cx="4441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External force (e.g. gravity)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Force from each finger (orthogonal to surface)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Static friction force at each finger (tangential to surface)</a:t>
            </a:r>
          </a:p>
          <a:p>
            <a:r>
              <a:rPr lang="en-US" sz="1600" dirty="0" smtClean="0"/>
              <a:t>Optimize finger forces to held object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76088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Grasping robot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832666" y="267973"/>
            <a:ext cx="1703350" cy="1229807"/>
            <a:chOff x="2409984" y="271774"/>
            <a:chExt cx="2259634" cy="1631440"/>
          </a:xfrm>
        </p:grpSpPr>
        <p:sp>
          <p:nvSpPr>
            <p:cNvPr id="6" name="Freeform 5"/>
            <p:cNvSpPr/>
            <p:nvPr/>
          </p:nvSpPr>
          <p:spPr>
            <a:xfrm>
              <a:off x="2786593" y="585940"/>
              <a:ext cx="1402825" cy="1172812"/>
            </a:xfrm>
            <a:custGeom>
              <a:avLst/>
              <a:gdLst>
                <a:gd name="connsiteX0" fmla="*/ 113824 w 1402825"/>
                <a:gd name="connsiteY0" fmla="*/ 985566 h 1172812"/>
                <a:gd name="connsiteX1" fmla="*/ 129149 w 1402825"/>
                <a:gd name="connsiteY1" fmla="*/ 684172 h 1172812"/>
                <a:gd name="connsiteX2" fmla="*/ 1439 w 1402825"/>
                <a:gd name="connsiteY2" fmla="*/ 352127 h 1172812"/>
                <a:gd name="connsiteX3" fmla="*/ 226208 w 1402825"/>
                <a:gd name="connsiteY3" fmla="*/ 60950 h 1172812"/>
                <a:gd name="connsiteX4" fmla="*/ 869864 w 1402825"/>
                <a:gd name="connsiteY4" fmla="*/ 4757 h 1172812"/>
                <a:gd name="connsiteX5" fmla="*/ 1191692 w 1402825"/>
                <a:gd name="connsiteY5" fmla="*/ 137575 h 1172812"/>
                <a:gd name="connsiteX6" fmla="*/ 1314293 w 1402825"/>
                <a:gd name="connsiteY6" fmla="*/ 413428 h 1172812"/>
                <a:gd name="connsiteX7" fmla="*/ 1390919 w 1402825"/>
                <a:gd name="connsiteY7" fmla="*/ 719931 h 1172812"/>
                <a:gd name="connsiteX8" fmla="*/ 1053766 w 1402825"/>
                <a:gd name="connsiteY8" fmla="*/ 914049 h 1172812"/>
                <a:gd name="connsiteX9" fmla="*/ 854539 w 1402825"/>
                <a:gd name="connsiteY9" fmla="*/ 1113276 h 1172812"/>
                <a:gd name="connsiteX10" fmla="*/ 502061 w 1402825"/>
                <a:gd name="connsiteY10" fmla="*/ 1133709 h 1172812"/>
                <a:gd name="connsiteX11" fmla="*/ 164908 w 1402825"/>
                <a:gd name="connsiteY11" fmla="*/ 1164360 h 1172812"/>
                <a:gd name="connsiteX12" fmla="*/ 113824 w 1402825"/>
                <a:gd name="connsiteY12" fmla="*/ 985566 h 117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2825" h="1172812">
                  <a:moveTo>
                    <a:pt x="113824" y="985566"/>
                  </a:moveTo>
                  <a:cubicBezTo>
                    <a:pt x="107864" y="905535"/>
                    <a:pt x="147880" y="789745"/>
                    <a:pt x="129149" y="684172"/>
                  </a:cubicBezTo>
                  <a:cubicBezTo>
                    <a:pt x="110418" y="578599"/>
                    <a:pt x="-14738" y="455997"/>
                    <a:pt x="1439" y="352127"/>
                  </a:cubicBezTo>
                  <a:cubicBezTo>
                    <a:pt x="17615" y="248257"/>
                    <a:pt x="81470" y="118845"/>
                    <a:pt x="226208" y="60950"/>
                  </a:cubicBezTo>
                  <a:cubicBezTo>
                    <a:pt x="370946" y="3055"/>
                    <a:pt x="708950" y="-8014"/>
                    <a:pt x="869864" y="4757"/>
                  </a:cubicBezTo>
                  <a:cubicBezTo>
                    <a:pt x="1030778" y="17528"/>
                    <a:pt x="1117621" y="69463"/>
                    <a:pt x="1191692" y="137575"/>
                  </a:cubicBezTo>
                  <a:cubicBezTo>
                    <a:pt x="1265763" y="205687"/>
                    <a:pt x="1281089" y="316369"/>
                    <a:pt x="1314293" y="413428"/>
                  </a:cubicBezTo>
                  <a:cubicBezTo>
                    <a:pt x="1347498" y="510487"/>
                    <a:pt x="1434340" y="636494"/>
                    <a:pt x="1390919" y="719931"/>
                  </a:cubicBezTo>
                  <a:cubicBezTo>
                    <a:pt x="1347498" y="803368"/>
                    <a:pt x="1143163" y="848492"/>
                    <a:pt x="1053766" y="914049"/>
                  </a:cubicBezTo>
                  <a:cubicBezTo>
                    <a:pt x="964369" y="979606"/>
                    <a:pt x="946490" y="1076666"/>
                    <a:pt x="854539" y="1113276"/>
                  </a:cubicBezTo>
                  <a:cubicBezTo>
                    <a:pt x="762588" y="1149886"/>
                    <a:pt x="617000" y="1125195"/>
                    <a:pt x="502061" y="1133709"/>
                  </a:cubicBezTo>
                  <a:cubicBezTo>
                    <a:pt x="387123" y="1142223"/>
                    <a:pt x="229614" y="1192456"/>
                    <a:pt x="164908" y="1164360"/>
                  </a:cubicBezTo>
                  <a:cubicBezTo>
                    <a:pt x="100202" y="1136264"/>
                    <a:pt x="119784" y="1065597"/>
                    <a:pt x="113824" y="985566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an 6"/>
            <p:cNvSpPr/>
            <p:nvPr/>
          </p:nvSpPr>
          <p:spPr>
            <a:xfrm rot="19107194">
              <a:off x="2558155" y="271774"/>
              <a:ext cx="265636" cy="628331"/>
            </a:xfrm>
            <a:prstGeom prst="can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an 8"/>
            <p:cNvSpPr/>
            <p:nvPr/>
          </p:nvSpPr>
          <p:spPr>
            <a:xfrm rot="4124243">
              <a:off x="4222635" y="594989"/>
              <a:ext cx="265636" cy="628331"/>
            </a:xfrm>
            <a:prstGeom prst="can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an 9"/>
            <p:cNvSpPr/>
            <p:nvPr/>
          </p:nvSpPr>
          <p:spPr>
            <a:xfrm rot="14499231">
              <a:off x="2591332" y="1444587"/>
              <a:ext cx="265636" cy="628331"/>
            </a:xfrm>
            <a:prstGeom prst="can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>
              <a:stCxn id="7" idx="3"/>
            </p:cNvCxnSpPr>
            <p:nvPr/>
          </p:nvCxnSpPr>
          <p:spPr>
            <a:xfrm>
              <a:off x="2899337" y="821066"/>
              <a:ext cx="328016" cy="30095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9" idx="3"/>
            </p:cNvCxnSpPr>
            <p:nvPr/>
          </p:nvCxnSpPr>
          <p:spPr>
            <a:xfrm flipH="1">
              <a:off x="3641132" y="1023085"/>
              <a:ext cx="421541" cy="14926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0" idx="3"/>
            </p:cNvCxnSpPr>
            <p:nvPr/>
          </p:nvCxnSpPr>
          <p:spPr>
            <a:xfrm flipV="1">
              <a:off x="3000646" y="1393574"/>
              <a:ext cx="379107" cy="21601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3488005" y="1172346"/>
              <a:ext cx="0" cy="730868"/>
            </a:xfrm>
            <a:prstGeom prst="straightConnector1">
              <a:avLst/>
            </a:prstGeom>
            <a:ln w="28575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71" name="Group 3170"/>
          <p:cNvGrpSpPr/>
          <p:nvPr/>
        </p:nvGrpSpPr>
        <p:grpSpPr>
          <a:xfrm>
            <a:off x="139620" y="486123"/>
            <a:ext cx="2412720" cy="271800"/>
            <a:chOff x="139620" y="486123"/>
            <a:chExt cx="2412720" cy="271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8" name="Ink 7"/>
                <p14:cNvContentPartPr/>
                <p14:nvPr/>
              </p14:nvContentPartPr>
              <p14:xfrm>
                <a:off x="139620" y="493683"/>
                <a:ext cx="53280" cy="19260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38180" y="491883"/>
                  <a:ext cx="55800" cy="19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2" name="Ink 11"/>
                <p14:cNvContentPartPr/>
                <p14:nvPr/>
              </p14:nvContentPartPr>
              <p14:xfrm>
                <a:off x="196500" y="504843"/>
                <a:ext cx="92160" cy="1044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95420" y="503403"/>
                  <a:ext cx="9396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3" name="Ink 12"/>
                <p14:cNvContentPartPr/>
                <p14:nvPr/>
              </p14:nvContentPartPr>
              <p14:xfrm>
                <a:off x="180300" y="597003"/>
                <a:ext cx="56880" cy="900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79220" y="595203"/>
                  <a:ext cx="5904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4" name="Ink 13"/>
                <p14:cNvContentPartPr/>
                <p14:nvPr/>
              </p14:nvContentPartPr>
              <p14:xfrm>
                <a:off x="236820" y="684483"/>
                <a:ext cx="44280" cy="4968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35740" y="682683"/>
                  <a:ext cx="45720" cy="5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6" name="Ink 15"/>
                <p14:cNvContentPartPr/>
                <p14:nvPr/>
              </p14:nvContentPartPr>
              <p14:xfrm>
                <a:off x="270660" y="640923"/>
                <a:ext cx="8280" cy="396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69940" y="638403"/>
                  <a:ext cx="9720" cy="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7" name="Ink 16"/>
                <p14:cNvContentPartPr/>
                <p14:nvPr/>
              </p14:nvContentPartPr>
              <p14:xfrm>
                <a:off x="371100" y="585483"/>
                <a:ext cx="65520" cy="756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70380" y="582963"/>
                  <a:ext cx="6732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9" name="Ink 18"/>
                <p14:cNvContentPartPr/>
                <p14:nvPr/>
              </p14:nvContentPartPr>
              <p14:xfrm>
                <a:off x="372180" y="626163"/>
                <a:ext cx="77760" cy="1584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371100" y="623643"/>
                  <a:ext cx="79560" cy="2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0" name="Ink 19"/>
                <p14:cNvContentPartPr/>
                <p14:nvPr/>
              </p14:nvContentPartPr>
              <p14:xfrm>
                <a:off x="587460" y="566043"/>
                <a:ext cx="72720" cy="10404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586740" y="563883"/>
                  <a:ext cx="74160" cy="10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2" name="Ink 21"/>
                <p14:cNvContentPartPr/>
                <p14:nvPr/>
              </p14:nvContentPartPr>
              <p14:xfrm>
                <a:off x="673860" y="686643"/>
                <a:ext cx="25200" cy="4140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672780" y="684843"/>
                  <a:ext cx="26280" cy="4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24" name="Ink 23"/>
                <p14:cNvContentPartPr/>
                <p14:nvPr/>
              </p14:nvContentPartPr>
              <p14:xfrm>
                <a:off x="687180" y="639123"/>
                <a:ext cx="7560" cy="1152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686100" y="637683"/>
                  <a:ext cx="900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5" name="Ink 24"/>
                <p14:cNvContentPartPr/>
                <p14:nvPr/>
              </p14:nvContentPartPr>
              <p14:xfrm>
                <a:off x="723180" y="499803"/>
                <a:ext cx="19800" cy="6336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722100" y="497643"/>
                  <a:ext cx="21600" cy="6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6" name="Ink 25"/>
                <p14:cNvContentPartPr/>
                <p14:nvPr/>
              </p14:nvContentPartPr>
              <p14:xfrm>
                <a:off x="698700" y="486123"/>
                <a:ext cx="86760" cy="1440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697620" y="483963"/>
                  <a:ext cx="8856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7" name="Ink 26"/>
                <p14:cNvContentPartPr/>
                <p14:nvPr/>
              </p14:nvContentPartPr>
              <p14:xfrm>
                <a:off x="863940" y="492603"/>
                <a:ext cx="53640" cy="20592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862500" y="490803"/>
                  <a:ext cx="56160" cy="20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8" name="Ink 27"/>
                <p14:cNvContentPartPr/>
                <p14:nvPr/>
              </p14:nvContentPartPr>
              <p14:xfrm>
                <a:off x="912180" y="499803"/>
                <a:ext cx="86760" cy="3060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911100" y="497643"/>
                  <a:ext cx="8892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9" name="Ink 28"/>
                <p14:cNvContentPartPr/>
                <p14:nvPr/>
              </p14:nvContentPartPr>
              <p14:xfrm>
                <a:off x="895980" y="591603"/>
                <a:ext cx="68400" cy="2016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94900" y="589083"/>
                  <a:ext cx="7020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30" name="Ink 29"/>
                <p14:cNvContentPartPr/>
                <p14:nvPr/>
              </p14:nvContentPartPr>
              <p14:xfrm>
                <a:off x="969780" y="675483"/>
                <a:ext cx="31320" cy="5004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968700" y="673323"/>
                  <a:ext cx="32760" cy="5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31" name="Ink 30"/>
                <p14:cNvContentPartPr/>
                <p14:nvPr/>
              </p14:nvContentPartPr>
              <p14:xfrm>
                <a:off x="1014060" y="621123"/>
                <a:ext cx="5040" cy="720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12620" y="618963"/>
                  <a:ext cx="7200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32" name="Ink 31"/>
                <p14:cNvContentPartPr/>
                <p14:nvPr/>
              </p14:nvContentPartPr>
              <p14:xfrm>
                <a:off x="1105500" y="577203"/>
                <a:ext cx="74880" cy="8568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104420" y="575403"/>
                  <a:ext cx="7596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33" name="Ink 32"/>
                <p14:cNvContentPartPr/>
                <p14:nvPr/>
              </p14:nvContentPartPr>
              <p14:xfrm>
                <a:off x="1209900" y="664323"/>
                <a:ext cx="27720" cy="5544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208460" y="662163"/>
                  <a:ext cx="29520" cy="6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34" name="Ink 33"/>
                <p14:cNvContentPartPr/>
                <p14:nvPr/>
              </p14:nvContentPartPr>
              <p14:xfrm>
                <a:off x="1228260" y="622203"/>
                <a:ext cx="8640" cy="828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227540" y="619683"/>
                  <a:ext cx="1008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35" name="Ink 34"/>
                <p14:cNvContentPartPr/>
                <p14:nvPr/>
              </p14:nvContentPartPr>
              <p14:xfrm>
                <a:off x="1386660" y="620403"/>
                <a:ext cx="80640" cy="15480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385580" y="619683"/>
                  <a:ext cx="8280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36" name="Ink 35"/>
                <p14:cNvContentPartPr/>
                <p14:nvPr/>
              </p14:nvContentPartPr>
              <p14:xfrm>
                <a:off x="1426620" y="581523"/>
                <a:ext cx="5760" cy="8856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425180" y="579363"/>
                  <a:ext cx="828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37" name="Ink 36"/>
                <p14:cNvContentPartPr/>
                <p14:nvPr/>
              </p14:nvContentPartPr>
              <p14:xfrm>
                <a:off x="1575300" y="513123"/>
                <a:ext cx="43200" cy="202680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574220" y="511323"/>
                  <a:ext cx="45000" cy="20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8" name="Ink 37"/>
                <p14:cNvContentPartPr/>
                <p14:nvPr/>
              </p14:nvContentPartPr>
              <p14:xfrm>
                <a:off x="1675020" y="550923"/>
                <a:ext cx="14760" cy="120240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1674300" y="548763"/>
                  <a:ext cx="16560" cy="12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9" name="Ink 38"/>
                <p14:cNvContentPartPr/>
                <p14:nvPr/>
              </p14:nvContentPartPr>
              <p14:xfrm>
                <a:off x="1665300" y="531843"/>
                <a:ext cx="60120" cy="1188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1664220" y="529683"/>
                  <a:ext cx="6156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40" name="Ink 39"/>
                <p14:cNvContentPartPr/>
                <p14:nvPr/>
              </p14:nvContentPartPr>
              <p14:xfrm>
                <a:off x="1645500" y="674763"/>
                <a:ext cx="83160" cy="2520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1645140" y="674043"/>
                  <a:ext cx="83520" cy="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41" name="Ink 40"/>
                <p14:cNvContentPartPr/>
                <p14:nvPr/>
              </p14:nvContentPartPr>
              <p14:xfrm>
                <a:off x="1748100" y="615723"/>
                <a:ext cx="57600" cy="7200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1747380" y="613563"/>
                  <a:ext cx="5904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42" name="Ink 41"/>
                <p14:cNvContentPartPr/>
                <p14:nvPr/>
              </p14:nvContentPartPr>
              <p14:xfrm>
                <a:off x="1874100" y="576123"/>
                <a:ext cx="70200" cy="8532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1873380" y="574683"/>
                  <a:ext cx="71280" cy="8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43" name="Ink 42"/>
                <p14:cNvContentPartPr/>
                <p14:nvPr/>
              </p14:nvContentPartPr>
              <p14:xfrm>
                <a:off x="1970580" y="676923"/>
                <a:ext cx="12600" cy="40680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1969500" y="675123"/>
                  <a:ext cx="14040" cy="4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44" name="Ink 43"/>
                <p14:cNvContentPartPr/>
                <p14:nvPr/>
              </p14:nvContentPartPr>
              <p14:xfrm>
                <a:off x="1979220" y="635523"/>
                <a:ext cx="3600" cy="9720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1978140" y="633723"/>
                  <a:ext cx="54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45" name="Ink 44"/>
                <p14:cNvContentPartPr/>
                <p14:nvPr/>
              </p14:nvContentPartPr>
              <p14:xfrm>
                <a:off x="2068140" y="572163"/>
                <a:ext cx="66240" cy="9252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2067060" y="570003"/>
                  <a:ext cx="68400" cy="9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46" name="Ink 45"/>
                <p14:cNvContentPartPr/>
                <p14:nvPr/>
              </p14:nvContentPartPr>
              <p14:xfrm>
                <a:off x="2132580" y="676203"/>
                <a:ext cx="16920" cy="4500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2131500" y="674043"/>
                  <a:ext cx="18360" cy="4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47" name="Ink 46"/>
                <p14:cNvContentPartPr/>
                <p14:nvPr/>
              </p14:nvContentPartPr>
              <p14:xfrm>
                <a:off x="2151660" y="640563"/>
                <a:ext cx="1080" cy="1080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2150580" y="638403"/>
                  <a:ext cx="324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48" name="Ink 47"/>
                <p14:cNvContentPartPr/>
                <p14:nvPr/>
              </p14:nvContentPartPr>
              <p14:xfrm>
                <a:off x="2194500" y="516723"/>
                <a:ext cx="18360" cy="7092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2193780" y="514203"/>
                  <a:ext cx="20160" cy="7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49" name="Ink 48"/>
                <p14:cNvContentPartPr/>
                <p14:nvPr/>
              </p14:nvContentPartPr>
              <p14:xfrm>
                <a:off x="2182260" y="507003"/>
                <a:ext cx="77040" cy="1656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2181180" y="504483"/>
                  <a:ext cx="78480" cy="2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50" name="Ink 49"/>
                <p14:cNvContentPartPr/>
                <p14:nvPr/>
              </p14:nvContentPartPr>
              <p14:xfrm>
                <a:off x="2293500" y="524643"/>
                <a:ext cx="45360" cy="194400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2292780" y="522843"/>
                  <a:ext cx="47160" cy="19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51" name="Ink 50"/>
                <p14:cNvContentPartPr/>
                <p14:nvPr/>
              </p14:nvContentPartPr>
              <p14:xfrm>
                <a:off x="2437500" y="523923"/>
                <a:ext cx="37080" cy="15228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2436420" y="522123"/>
                  <a:ext cx="38880" cy="15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52" name="Ink 51"/>
                <p14:cNvContentPartPr/>
                <p14:nvPr/>
              </p14:nvContentPartPr>
              <p14:xfrm>
                <a:off x="2472060" y="522843"/>
                <a:ext cx="77400" cy="3384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2471340" y="520323"/>
                  <a:ext cx="78480" cy="37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53" name="Ink 52"/>
                <p14:cNvContentPartPr/>
                <p14:nvPr/>
              </p14:nvContentPartPr>
              <p14:xfrm>
                <a:off x="2460900" y="598443"/>
                <a:ext cx="71640" cy="1584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2459820" y="597723"/>
                  <a:ext cx="7308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54" name="Ink 53"/>
                <p14:cNvContentPartPr/>
                <p14:nvPr/>
              </p14:nvContentPartPr>
              <p14:xfrm>
                <a:off x="2530020" y="699603"/>
                <a:ext cx="22320" cy="58320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2528580" y="697443"/>
                  <a:ext cx="24120" cy="6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56" name="Ink 55"/>
                <p14:cNvContentPartPr/>
                <p14:nvPr/>
              </p14:nvContentPartPr>
              <p14:xfrm>
                <a:off x="2541180" y="658203"/>
                <a:ext cx="3960" cy="612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2540460" y="656403"/>
                  <a:ext cx="5400" cy="97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172" name="Group 3171"/>
          <p:cNvGrpSpPr/>
          <p:nvPr/>
        </p:nvGrpSpPr>
        <p:grpSpPr>
          <a:xfrm>
            <a:off x="177420" y="824163"/>
            <a:ext cx="2118600" cy="301320"/>
            <a:chOff x="177420" y="824163"/>
            <a:chExt cx="2118600" cy="301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58" name="Ink 57"/>
                <p14:cNvContentPartPr/>
                <p14:nvPr/>
              </p14:nvContentPartPr>
              <p14:xfrm>
                <a:off x="177420" y="861963"/>
                <a:ext cx="14760" cy="16668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176340" y="860523"/>
                  <a:ext cx="16560" cy="17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59" name="Ink 58"/>
                <p14:cNvContentPartPr/>
                <p14:nvPr/>
              </p14:nvContentPartPr>
              <p14:xfrm>
                <a:off x="221340" y="853323"/>
                <a:ext cx="9720" cy="18720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220620" y="852963"/>
                  <a:ext cx="10800" cy="18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61" name="Ink 60"/>
                <p14:cNvContentPartPr/>
                <p14:nvPr/>
              </p14:nvContentPartPr>
              <p14:xfrm>
                <a:off x="292620" y="858363"/>
                <a:ext cx="56880" cy="18864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291540" y="856563"/>
                  <a:ext cx="58680" cy="19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62" name="Ink 61"/>
                <p14:cNvContentPartPr/>
                <p14:nvPr/>
              </p14:nvContentPartPr>
              <p14:xfrm>
                <a:off x="393780" y="900123"/>
                <a:ext cx="9000" cy="10944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392700" y="897963"/>
                  <a:ext cx="11160" cy="11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63" name="Ink 62"/>
                <p14:cNvContentPartPr/>
                <p14:nvPr/>
              </p14:nvContentPartPr>
              <p14:xfrm>
                <a:off x="388740" y="887523"/>
                <a:ext cx="48240" cy="828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387660" y="885363"/>
                  <a:ext cx="4968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3072" name="Ink 3071"/>
                <p14:cNvContentPartPr/>
                <p14:nvPr/>
              </p14:nvContentPartPr>
              <p14:xfrm>
                <a:off x="383340" y="1009563"/>
                <a:ext cx="56880" cy="3960"/>
              </p14:xfrm>
            </p:contentPart>
          </mc:Choice>
          <mc:Fallback xmlns="">
            <p:pic>
              <p:nvPicPr>
                <p:cNvPr id="3072" name="Ink 3071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382260" y="1007403"/>
                  <a:ext cx="58320" cy="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3073" name="Ink 3072"/>
                <p14:cNvContentPartPr/>
                <p14:nvPr/>
              </p14:nvContentPartPr>
              <p14:xfrm>
                <a:off x="490260" y="943683"/>
                <a:ext cx="58320" cy="11520"/>
              </p14:xfrm>
            </p:contentPart>
          </mc:Choice>
          <mc:Fallback xmlns="">
            <p:pic>
              <p:nvPicPr>
                <p:cNvPr id="3073" name="Ink 3072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489540" y="942963"/>
                  <a:ext cx="5976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3075" name="Ink 3074"/>
                <p14:cNvContentPartPr/>
                <p14:nvPr/>
              </p14:nvContentPartPr>
              <p14:xfrm>
                <a:off x="630660" y="912363"/>
                <a:ext cx="73800" cy="86040"/>
              </p14:xfrm>
            </p:contentPart>
          </mc:Choice>
          <mc:Fallback xmlns="">
            <p:pic>
              <p:nvPicPr>
                <p:cNvPr id="3075" name="Ink 3074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629940" y="910203"/>
                  <a:ext cx="75240" cy="9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3076" name="Ink 3075"/>
                <p14:cNvContentPartPr/>
                <p14:nvPr/>
              </p14:nvContentPartPr>
              <p14:xfrm>
                <a:off x="728580" y="1004523"/>
                <a:ext cx="19440" cy="40680"/>
              </p14:xfrm>
            </p:contentPart>
          </mc:Choice>
          <mc:Fallback xmlns="">
            <p:pic>
              <p:nvPicPr>
                <p:cNvPr id="3076" name="Ink 3075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727500" y="1003083"/>
                  <a:ext cx="20880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3077" name="Ink 3076"/>
                <p14:cNvContentPartPr/>
                <p14:nvPr/>
              </p14:nvContentPartPr>
              <p14:xfrm>
                <a:off x="732540" y="948363"/>
                <a:ext cx="6840" cy="10080"/>
              </p14:xfrm>
            </p:contentPart>
          </mc:Choice>
          <mc:Fallback xmlns="">
            <p:pic>
              <p:nvPicPr>
                <p:cNvPr id="3077" name="Ink 3076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731820" y="946563"/>
                  <a:ext cx="828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3078" name="Ink 3077"/>
                <p14:cNvContentPartPr/>
                <p14:nvPr/>
              </p14:nvContentPartPr>
              <p14:xfrm>
                <a:off x="806340" y="908043"/>
                <a:ext cx="81000" cy="78120"/>
              </p14:xfrm>
            </p:contentPart>
          </mc:Choice>
          <mc:Fallback xmlns="">
            <p:pic>
              <p:nvPicPr>
                <p:cNvPr id="3078" name="Ink 3077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805620" y="905883"/>
                  <a:ext cx="8172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3079" name="Ink 3078"/>
                <p14:cNvContentPartPr/>
                <p14:nvPr/>
              </p14:nvContentPartPr>
              <p14:xfrm>
                <a:off x="889860" y="997683"/>
                <a:ext cx="37080" cy="62280"/>
              </p14:xfrm>
            </p:contentPart>
          </mc:Choice>
          <mc:Fallback xmlns="">
            <p:pic>
              <p:nvPicPr>
                <p:cNvPr id="3079" name="Ink 3078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889140" y="996603"/>
                  <a:ext cx="38160" cy="6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3080" name="Ink 3079"/>
                <p14:cNvContentPartPr/>
                <p14:nvPr/>
              </p14:nvContentPartPr>
              <p14:xfrm>
                <a:off x="900660" y="949803"/>
                <a:ext cx="5040" cy="8640"/>
              </p14:xfrm>
            </p:contentPart>
          </mc:Choice>
          <mc:Fallback xmlns="">
            <p:pic>
              <p:nvPicPr>
                <p:cNvPr id="3080" name="Ink 3079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899580" y="948363"/>
                  <a:ext cx="684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3081" name="Ink 3080"/>
                <p14:cNvContentPartPr/>
                <p14:nvPr/>
              </p14:nvContentPartPr>
              <p14:xfrm>
                <a:off x="944220" y="855483"/>
                <a:ext cx="14040" cy="54360"/>
              </p14:xfrm>
            </p:contentPart>
          </mc:Choice>
          <mc:Fallback xmlns="">
            <p:pic>
              <p:nvPicPr>
                <p:cNvPr id="3081" name="Ink 3080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943140" y="853683"/>
                  <a:ext cx="15840" cy="5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3082" name="Ink 3081"/>
                <p14:cNvContentPartPr/>
                <p14:nvPr/>
              </p14:nvContentPartPr>
              <p14:xfrm>
                <a:off x="920460" y="845403"/>
                <a:ext cx="87120" cy="13320"/>
              </p14:xfrm>
            </p:contentPart>
          </mc:Choice>
          <mc:Fallback xmlns="">
            <p:pic>
              <p:nvPicPr>
                <p:cNvPr id="3082" name="Ink 3081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919380" y="844683"/>
                  <a:ext cx="88200" cy="1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3083" name="Ink 3082"/>
                <p14:cNvContentPartPr/>
                <p14:nvPr/>
              </p14:nvContentPartPr>
              <p14:xfrm>
                <a:off x="1040700" y="858363"/>
                <a:ext cx="39240" cy="190440"/>
              </p14:xfrm>
            </p:contentPart>
          </mc:Choice>
          <mc:Fallback xmlns="">
            <p:pic>
              <p:nvPicPr>
                <p:cNvPr id="3083" name="Ink 3082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1040340" y="856563"/>
                  <a:ext cx="40680" cy="19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3084" name="Ink 3083"/>
                <p14:cNvContentPartPr/>
                <p14:nvPr/>
              </p14:nvContentPartPr>
              <p14:xfrm>
                <a:off x="1166340" y="861603"/>
                <a:ext cx="39960" cy="149400"/>
              </p14:xfrm>
            </p:contentPart>
          </mc:Choice>
          <mc:Fallback xmlns="">
            <p:pic>
              <p:nvPicPr>
                <p:cNvPr id="3084" name="Ink 3083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1165260" y="860523"/>
                  <a:ext cx="41760" cy="15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3085" name="Ink 3084"/>
                <p14:cNvContentPartPr/>
                <p14:nvPr/>
              </p14:nvContentPartPr>
              <p14:xfrm>
                <a:off x="1207380" y="851523"/>
                <a:ext cx="76680" cy="25560"/>
              </p14:xfrm>
            </p:contentPart>
          </mc:Choice>
          <mc:Fallback xmlns="">
            <p:pic>
              <p:nvPicPr>
                <p:cNvPr id="3085" name="Ink 3084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1206660" y="849363"/>
                  <a:ext cx="78120" cy="2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3086" name="Ink 3085"/>
                <p14:cNvContentPartPr/>
                <p14:nvPr/>
              </p14:nvContentPartPr>
              <p14:xfrm>
                <a:off x="1194780" y="934683"/>
                <a:ext cx="76320" cy="20160"/>
              </p14:xfrm>
            </p:contentPart>
          </mc:Choice>
          <mc:Fallback xmlns="">
            <p:pic>
              <p:nvPicPr>
                <p:cNvPr id="3086" name="Ink 3085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1193700" y="932523"/>
                  <a:ext cx="77760" cy="2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3087" name="Ink 3086"/>
                <p14:cNvContentPartPr/>
                <p14:nvPr/>
              </p14:nvContentPartPr>
              <p14:xfrm>
                <a:off x="1270740" y="1002723"/>
                <a:ext cx="26640" cy="44280"/>
              </p14:xfrm>
            </p:contentPart>
          </mc:Choice>
          <mc:Fallback xmlns="">
            <p:pic>
              <p:nvPicPr>
                <p:cNvPr id="3087" name="Ink 3086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1269660" y="1000923"/>
                  <a:ext cx="28080" cy="4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3088" name="Ink 3087"/>
                <p14:cNvContentPartPr/>
                <p14:nvPr/>
              </p14:nvContentPartPr>
              <p14:xfrm>
                <a:off x="1276140" y="958803"/>
                <a:ext cx="10800" cy="6840"/>
              </p14:xfrm>
            </p:contentPart>
          </mc:Choice>
          <mc:Fallback xmlns="">
            <p:pic>
              <p:nvPicPr>
                <p:cNvPr id="3088" name="Ink 3087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1275060" y="957003"/>
                  <a:ext cx="126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3089" name="Ink 3088"/>
                <p14:cNvContentPartPr/>
                <p14:nvPr/>
              </p14:nvContentPartPr>
              <p14:xfrm>
                <a:off x="1365060" y="852603"/>
                <a:ext cx="26280" cy="136800"/>
              </p14:xfrm>
            </p:contentPart>
          </mc:Choice>
          <mc:Fallback xmlns="">
            <p:pic>
              <p:nvPicPr>
                <p:cNvPr id="3089" name="Ink 3088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1363980" y="850803"/>
                  <a:ext cx="28440" cy="14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3090" name="Ink 3089"/>
                <p14:cNvContentPartPr/>
                <p14:nvPr/>
              </p14:nvContentPartPr>
              <p14:xfrm>
                <a:off x="1408260" y="863043"/>
                <a:ext cx="26280" cy="161640"/>
              </p14:xfrm>
            </p:contentPart>
          </mc:Choice>
          <mc:Fallback xmlns="">
            <p:pic>
              <p:nvPicPr>
                <p:cNvPr id="3090" name="Ink 3089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1407180" y="861243"/>
                  <a:ext cx="28080" cy="16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3092" name="Ink 3091"/>
                <p14:cNvContentPartPr/>
                <p14:nvPr/>
              </p14:nvContentPartPr>
              <p14:xfrm>
                <a:off x="1567380" y="889323"/>
                <a:ext cx="70200" cy="66240"/>
              </p14:xfrm>
            </p:contentPart>
          </mc:Choice>
          <mc:Fallback xmlns="">
            <p:pic>
              <p:nvPicPr>
                <p:cNvPr id="3092" name="Ink 3091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1566300" y="887163"/>
                  <a:ext cx="7236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3093" name="Ink 3092"/>
                <p14:cNvContentPartPr/>
                <p14:nvPr/>
              </p14:nvContentPartPr>
              <p14:xfrm>
                <a:off x="1557660" y="974283"/>
                <a:ext cx="90360" cy="28440"/>
              </p14:xfrm>
            </p:contentPart>
          </mc:Choice>
          <mc:Fallback xmlns="">
            <p:pic>
              <p:nvPicPr>
                <p:cNvPr id="3093" name="Ink 3092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1556940" y="972843"/>
                  <a:ext cx="92160" cy="3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3095" name="Ink 3094"/>
                <p14:cNvContentPartPr/>
                <p14:nvPr/>
              </p14:nvContentPartPr>
              <p14:xfrm>
                <a:off x="1694820" y="919923"/>
                <a:ext cx="150120" cy="205560"/>
              </p14:xfrm>
            </p:contentPart>
          </mc:Choice>
          <mc:Fallback xmlns="">
            <p:pic>
              <p:nvPicPr>
                <p:cNvPr id="3095" name="Ink 3094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1694100" y="917763"/>
                  <a:ext cx="151200" cy="20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3097" name="Ink 3096"/>
                <p14:cNvContentPartPr/>
                <p14:nvPr/>
              </p14:nvContentPartPr>
              <p14:xfrm>
                <a:off x="1960860" y="887523"/>
                <a:ext cx="61920" cy="95760"/>
              </p14:xfrm>
            </p:contentPart>
          </mc:Choice>
          <mc:Fallback xmlns="">
            <p:pic>
              <p:nvPicPr>
                <p:cNvPr id="3097" name="Ink 3096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1960140" y="885363"/>
                  <a:ext cx="63360" cy="10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">
              <p14:nvContentPartPr>
                <p14:cNvPr id="3098" name="Ink 3097"/>
                <p14:cNvContentPartPr/>
                <p14:nvPr/>
              </p14:nvContentPartPr>
              <p14:xfrm>
                <a:off x="2045100" y="984363"/>
                <a:ext cx="28080" cy="44280"/>
              </p14:xfrm>
            </p:contentPart>
          </mc:Choice>
          <mc:Fallback xmlns="">
            <p:pic>
              <p:nvPicPr>
                <p:cNvPr id="3098" name="Ink 3097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2044020" y="983283"/>
                  <a:ext cx="29520" cy="4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0">
              <p14:nvContentPartPr>
                <p14:cNvPr id="3099" name="Ink 3098"/>
                <p14:cNvContentPartPr/>
                <p14:nvPr/>
              </p14:nvContentPartPr>
              <p14:xfrm>
                <a:off x="2044740" y="943683"/>
                <a:ext cx="8280" cy="10440"/>
              </p14:xfrm>
            </p:contentPart>
          </mc:Choice>
          <mc:Fallback xmlns="">
            <p:pic>
              <p:nvPicPr>
                <p:cNvPr id="3099" name="Ink 3098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2043660" y="941883"/>
                  <a:ext cx="1008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2">
              <p14:nvContentPartPr>
                <p14:cNvPr id="3100" name="Ink 3099"/>
                <p14:cNvContentPartPr/>
                <p14:nvPr/>
              </p14:nvContentPartPr>
              <p14:xfrm>
                <a:off x="2082900" y="829563"/>
                <a:ext cx="12960" cy="55440"/>
              </p14:xfrm>
            </p:contentPart>
          </mc:Choice>
          <mc:Fallback xmlns="">
            <p:pic>
              <p:nvPicPr>
                <p:cNvPr id="3100" name="Ink 3099"/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2081820" y="827763"/>
                  <a:ext cx="14760" cy="59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3101" name="Ink 3100"/>
                <p14:cNvContentPartPr/>
                <p14:nvPr/>
              </p14:nvContentPartPr>
              <p14:xfrm>
                <a:off x="2050860" y="824163"/>
                <a:ext cx="75240" cy="14040"/>
              </p14:xfrm>
            </p:contentPart>
          </mc:Choice>
          <mc:Fallback xmlns="">
            <p:pic>
              <p:nvPicPr>
                <p:cNvPr id="3101" name="Ink 3100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2049780" y="822003"/>
                  <a:ext cx="7740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3103" name="Ink 3102"/>
                <p14:cNvContentPartPr/>
                <p14:nvPr/>
              </p14:nvContentPartPr>
              <p14:xfrm>
                <a:off x="2162460" y="845763"/>
                <a:ext cx="40320" cy="143280"/>
              </p14:xfrm>
            </p:contentPart>
          </mc:Choice>
          <mc:Fallback xmlns="">
            <p:pic>
              <p:nvPicPr>
                <p:cNvPr id="3103" name="Ink 3102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2161380" y="843963"/>
                  <a:ext cx="42120" cy="14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3104" name="Ink 3103"/>
                <p14:cNvContentPartPr/>
                <p14:nvPr/>
              </p14:nvContentPartPr>
              <p14:xfrm>
                <a:off x="2195220" y="851883"/>
                <a:ext cx="80640" cy="9720"/>
              </p14:xfrm>
            </p:contentPart>
          </mc:Choice>
          <mc:Fallback xmlns="">
            <p:pic>
              <p:nvPicPr>
                <p:cNvPr id="3104" name="Ink 3103"/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2194500" y="849723"/>
                  <a:ext cx="82440" cy="1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0">
              <p14:nvContentPartPr>
                <p14:cNvPr id="3105" name="Ink 3104"/>
                <p14:cNvContentPartPr/>
                <p14:nvPr/>
              </p14:nvContentPartPr>
              <p14:xfrm>
                <a:off x="2173260" y="936123"/>
                <a:ext cx="57600" cy="10800"/>
              </p14:xfrm>
            </p:contentPart>
          </mc:Choice>
          <mc:Fallback xmlns="">
            <p:pic>
              <p:nvPicPr>
                <p:cNvPr id="3105" name="Ink 3104"/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2172540" y="934323"/>
                  <a:ext cx="5904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2">
              <p14:nvContentPartPr>
                <p14:cNvPr id="3106" name="Ink 3105"/>
                <p14:cNvContentPartPr/>
                <p14:nvPr/>
              </p14:nvContentPartPr>
              <p14:xfrm>
                <a:off x="2262900" y="984363"/>
                <a:ext cx="33120" cy="46440"/>
              </p14:xfrm>
            </p:contentPart>
          </mc:Choice>
          <mc:Fallback xmlns="">
            <p:pic>
              <p:nvPicPr>
                <p:cNvPr id="3106" name="Ink 3105"/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2261820" y="982923"/>
                  <a:ext cx="34200" cy="5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4">
              <p14:nvContentPartPr>
                <p14:cNvPr id="3107" name="Ink 3106"/>
                <p14:cNvContentPartPr/>
                <p14:nvPr/>
              </p14:nvContentPartPr>
              <p14:xfrm>
                <a:off x="2277300" y="933963"/>
                <a:ext cx="10080" cy="10800"/>
              </p14:xfrm>
            </p:contentPart>
          </mc:Choice>
          <mc:Fallback xmlns="">
            <p:pic>
              <p:nvPicPr>
                <p:cNvPr id="3107" name="Ink 3106"/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2276580" y="932163"/>
                  <a:ext cx="11880" cy="140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173" name="Group 3172"/>
          <p:cNvGrpSpPr/>
          <p:nvPr/>
        </p:nvGrpSpPr>
        <p:grpSpPr>
          <a:xfrm>
            <a:off x="270950" y="1468653"/>
            <a:ext cx="1406160" cy="498960"/>
            <a:chOff x="270950" y="1468653"/>
            <a:chExt cx="1406160" cy="498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56">
              <p14:nvContentPartPr>
                <p14:cNvPr id="3108" name="Ink 3107"/>
                <p14:cNvContentPartPr/>
                <p14:nvPr/>
              </p14:nvContentPartPr>
              <p14:xfrm>
                <a:off x="270950" y="1617693"/>
                <a:ext cx="257760" cy="223560"/>
              </p14:xfrm>
            </p:contentPart>
          </mc:Choice>
          <mc:Fallback xmlns="">
            <p:pic>
              <p:nvPicPr>
                <p:cNvPr id="3108" name="Ink 3107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269870" y="1615533"/>
                  <a:ext cx="260280" cy="22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8">
              <p14:nvContentPartPr>
                <p14:cNvPr id="3110" name="Ink 3109"/>
                <p14:cNvContentPartPr/>
                <p14:nvPr/>
              </p14:nvContentPartPr>
              <p14:xfrm>
                <a:off x="279230" y="1910013"/>
                <a:ext cx="32760" cy="57600"/>
              </p14:xfrm>
            </p:contentPart>
          </mc:Choice>
          <mc:Fallback xmlns="">
            <p:pic>
              <p:nvPicPr>
                <p:cNvPr id="3110" name="Ink 3109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278150" y="1908213"/>
                  <a:ext cx="34200" cy="6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3111" name="Ink 3110"/>
                <p14:cNvContentPartPr/>
                <p14:nvPr/>
              </p14:nvContentPartPr>
              <p14:xfrm>
                <a:off x="284270" y="1856373"/>
                <a:ext cx="15120" cy="6840"/>
              </p14:xfrm>
            </p:contentPart>
          </mc:Choice>
          <mc:Fallback xmlns="">
            <p:pic>
              <p:nvPicPr>
                <p:cNvPr id="3111" name="Ink 3110"/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283190" y="1854213"/>
                  <a:ext cx="1656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3112" name="Ink 3111"/>
                <p14:cNvContentPartPr/>
                <p14:nvPr/>
              </p14:nvContentPartPr>
              <p14:xfrm>
                <a:off x="353030" y="1899213"/>
                <a:ext cx="51840" cy="9000"/>
              </p14:xfrm>
            </p:contentPart>
          </mc:Choice>
          <mc:Fallback xmlns="">
            <p:pic>
              <p:nvPicPr>
                <p:cNvPr id="3112" name="Ink 3111"/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352310" y="1897053"/>
                  <a:ext cx="5328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4">
              <p14:nvContentPartPr>
                <p14:cNvPr id="3113" name="Ink 3112"/>
                <p14:cNvContentPartPr/>
                <p14:nvPr/>
              </p14:nvContentPartPr>
              <p14:xfrm>
                <a:off x="374270" y="1925853"/>
                <a:ext cx="38160" cy="2880"/>
              </p14:xfrm>
            </p:contentPart>
          </mc:Choice>
          <mc:Fallback xmlns="">
            <p:pic>
              <p:nvPicPr>
                <p:cNvPr id="3113" name="Ink 3112"/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373190" y="1924413"/>
                  <a:ext cx="39600" cy="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6">
              <p14:nvContentPartPr>
                <p14:cNvPr id="3114" name="Ink 3113"/>
                <p14:cNvContentPartPr/>
                <p14:nvPr/>
              </p14:nvContentPartPr>
              <p14:xfrm>
                <a:off x="454550" y="1896333"/>
                <a:ext cx="5760" cy="61200"/>
              </p14:xfrm>
            </p:contentPart>
          </mc:Choice>
          <mc:Fallback xmlns="">
            <p:pic>
              <p:nvPicPr>
                <p:cNvPr id="3114" name="Ink 3113"/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453470" y="1894173"/>
                  <a:ext cx="7920" cy="6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8">
              <p14:nvContentPartPr>
                <p14:cNvPr id="3116" name="Ink 3115"/>
                <p14:cNvContentPartPr/>
                <p14:nvPr/>
              </p14:nvContentPartPr>
              <p14:xfrm>
                <a:off x="393350" y="1468653"/>
                <a:ext cx="101520" cy="90720"/>
              </p14:xfrm>
            </p:contentPart>
          </mc:Choice>
          <mc:Fallback xmlns="">
            <p:pic>
              <p:nvPicPr>
                <p:cNvPr id="3116" name="Ink 3115"/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392270" y="1466853"/>
                  <a:ext cx="102960" cy="9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0">
              <p14:nvContentPartPr>
                <p14:cNvPr id="3117" name="Ink 3116"/>
                <p14:cNvContentPartPr/>
                <p14:nvPr/>
              </p14:nvContentPartPr>
              <p14:xfrm>
                <a:off x="593870" y="1685013"/>
                <a:ext cx="24480" cy="109440"/>
              </p14:xfrm>
            </p:contentPart>
          </mc:Choice>
          <mc:Fallback xmlns="">
            <p:pic>
              <p:nvPicPr>
                <p:cNvPr id="3117" name="Ink 3116"/>
                <p:cNvPicPr/>
                <p:nvPr/>
              </p:nvPicPr>
              <p:blipFill>
                <a:blip r:embed="rId171"/>
                <a:stretch>
                  <a:fillRect/>
                </a:stretch>
              </p:blipFill>
              <p:spPr>
                <a:xfrm>
                  <a:off x="592790" y="1683573"/>
                  <a:ext cx="26280" cy="11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2">
              <p14:nvContentPartPr>
                <p14:cNvPr id="3118" name="Ink 3117"/>
                <p14:cNvContentPartPr/>
                <p14:nvPr/>
              </p14:nvContentPartPr>
              <p14:xfrm>
                <a:off x="614750" y="1670973"/>
                <a:ext cx="94680" cy="27000"/>
              </p14:xfrm>
            </p:contentPart>
          </mc:Choice>
          <mc:Fallback xmlns="">
            <p:pic>
              <p:nvPicPr>
                <p:cNvPr id="3118" name="Ink 3117"/>
                <p:cNvPicPr/>
                <p:nvPr/>
              </p:nvPicPr>
              <p:blipFill>
                <a:blip r:embed="rId173"/>
                <a:stretch>
                  <a:fillRect/>
                </a:stretch>
              </p:blipFill>
              <p:spPr>
                <a:xfrm>
                  <a:off x="614030" y="1668813"/>
                  <a:ext cx="96480" cy="3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4">
              <p14:nvContentPartPr>
                <p14:cNvPr id="3119" name="Ink 3118"/>
                <p14:cNvContentPartPr/>
                <p14:nvPr/>
              </p14:nvContentPartPr>
              <p14:xfrm>
                <a:off x="618350" y="1737573"/>
                <a:ext cx="69480" cy="8640"/>
              </p14:xfrm>
            </p:contentPart>
          </mc:Choice>
          <mc:Fallback xmlns="">
            <p:pic>
              <p:nvPicPr>
                <p:cNvPr id="3119" name="Ink 3118"/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617630" y="1736853"/>
                  <a:ext cx="7056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6">
              <p14:nvContentPartPr>
                <p14:cNvPr id="3122" name="Ink 3121"/>
                <p14:cNvContentPartPr/>
                <p14:nvPr/>
              </p14:nvContentPartPr>
              <p14:xfrm>
                <a:off x="821390" y="1755573"/>
                <a:ext cx="87840" cy="1800"/>
              </p14:xfrm>
            </p:contentPart>
          </mc:Choice>
          <mc:Fallback xmlns="">
            <p:pic>
              <p:nvPicPr>
                <p:cNvPr id="3122" name="Ink 3121"/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820670" y="1754133"/>
                  <a:ext cx="89280" cy="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8">
              <p14:nvContentPartPr>
                <p14:cNvPr id="3123" name="Ink 3122"/>
                <p14:cNvContentPartPr/>
                <p14:nvPr/>
              </p14:nvContentPartPr>
              <p14:xfrm>
                <a:off x="864950" y="1719573"/>
                <a:ext cx="17280" cy="73440"/>
              </p14:xfrm>
            </p:contentPart>
          </mc:Choice>
          <mc:Fallback xmlns="">
            <p:pic>
              <p:nvPicPr>
                <p:cNvPr id="3123" name="Ink 3122"/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864230" y="1718493"/>
                  <a:ext cx="1872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0">
              <p14:nvContentPartPr>
                <p14:cNvPr id="3124" name="Ink 3123"/>
                <p14:cNvContentPartPr/>
                <p14:nvPr/>
              </p14:nvContentPartPr>
              <p14:xfrm>
                <a:off x="993110" y="1658733"/>
                <a:ext cx="33480" cy="135360"/>
              </p14:xfrm>
            </p:contentPart>
          </mc:Choice>
          <mc:Fallback xmlns="">
            <p:pic>
              <p:nvPicPr>
                <p:cNvPr id="3124" name="Ink 3123"/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992390" y="1656573"/>
                  <a:ext cx="35280" cy="13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2">
              <p14:nvContentPartPr>
                <p14:cNvPr id="3125" name="Ink 3124"/>
                <p14:cNvContentPartPr/>
                <p14:nvPr/>
              </p14:nvContentPartPr>
              <p14:xfrm>
                <a:off x="1013630" y="1645773"/>
                <a:ext cx="87840" cy="11160"/>
              </p14:xfrm>
            </p:contentPart>
          </mc:Choice>
          <mc:Fallback xmlns="">
            <p:pic>
              <p:nvPicPr>
                <p:cNvPr id="3125" name="Ink 3124"/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1012910" y="1643613"/>
                  <a:ext cx="8928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4">
              <p14:nvContentPartPr>
                <p14:cNvPr id="3126" name="Ink 3125"/>
                <p14:cNvContentPartPr/>
                <p14:nvPr/>
              </p14:nvContentPartPr>
              <p14:xfrm>
                <a:off x="1007150" y="1733253"/>
                <a:ext cx="57240" cy="9720"/>
              </p14:xfrm>
            </p:contentPart>
          </mc:Choice>
          <mc:Fallback xmlns="">
            <p:pic>
              <p:nvPicPr>
                <p:cNvPr id="3126" name="Ink 3125"/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1006070" y="1732533"/>
                  <a:ext cx="5868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6">
              <p14:nvContentPartPr>
                <p14:cNvPr id="3127" name="Ink 3126"/>
                <p14:cNvContentPartPr/>
                <p14:nvPr/>
              </p14:nvContentPartPr>
              <p14:xfrm>
                <a:off x="1092470" y="1753413"/>
                <a:ext cx="76680" cy="57960"/>
              </p14:xfrm>
            </p:contentPart>
          </mc:Choice>
          <mc:Fallback xmlns="">
            <p:pic>
              <p:nvPicPr>
                <p:cNvPr id="3127" name="Ink 3126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1091390" y="1751253"/>
                  <a:ext cx="78120" cy="6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8">
              <p14:nvContentPartPr>
                <p14:cNvPr id="3128" name="Ink 3127"/>
                <p14:cNvContentPartPr/>
                <p14:nvPr/>
              </p14:nvContentPartPr>
              <p14:xfrm>
                <a:off x="1204430" y="1755573"/>
                <a:ext cx="44280" cy="56520"/>
              </p14:xfrm>
            </p:contentPart>
          </mc:Choice>
          <mc:Fallback xmlns="">
            <p:pic>
              <p:nvPicPr>
                <p:cNvPr id="3128" name="Ink 3127"/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1203350" y="1754133"/>
                  <a:ext cx="45720" cy="5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0">
              <p14:nvContentPartPr>
                <p14:cNvPr id="3129" name="Ink 3128"/>
                <p14:cNvContentPartPr/>
                <p14:nvPr/>
              </p14:nvContentPartPr>
              <p14:xfrm>
                <a:off x="1191470" y="1769253"/>
                <a:ext cx="57240" cy="51840"/>
              </p14:xfrm>
            </p:contentPart>
          </mc:Choice>
          <mc:Fallback xmlns="">
            <p:pic>
              <p:nvPicPr>
                <p:cNvPr id="3129" name="Ink 3128"/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1191110" y="1767813"/>
                  <a:ext cx="57960" cy="5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2">
              <p14:nvContentPartPr>
                <p14:cNvPr id="3130" name="Ink 3129"/>
                <p14:cNvContentPartPr/>
                <p14:nvPr/>
              </p14:nvContentPartPr>
              <p14:xfrm>
                <a:off x="1286870" y="1736133"/>
                <a:ext cx="28800" cy="87840"/>
              </p14:xfrm>
            </p:contentPart>
          </mc:Choice>
          <mc:Fallback xmlns="">
            <p:pic>
              <p:nvPicPr>
                <p:cNvPr id="3130" name="Ink 3129"/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1285790" y="1733973"/>
                  <a:ext cx="3024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4">
              <p14:nvContentPartPr>
                <p14:cNvPr id="3131" name="Ink 3130"/>
                <p14:cNvContentPartPr/>
                <p14:nvPr/>
              </p14:nvContentPartPr>
              <p14:xfrm>
                <a:off x="1272110" y="1765653"/>
                <a:ext cx="44640" cy="9360"/>
              </p14:xfrm>
            </p:contentPart>
          </mc:Choice>
          <mc:Fallback xmlns="">
            <p:pic>
              <p:nvPicPr>
                <p:cNvPr id="3131" name="Ink 3130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1271390" y="1765293"/>
                  <a:ext cx="4536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6">
              <p14:nvContentPartPr>
                <p14:cNvPr id="3133" name="Ink 3132"/>
                <p14:cNvContentPartPr/>
                <p14:nvPr/>
              </p14:nvContentPartPr>
              <p14:xfrm>
                <a:off x="684590" y="1806693"/>
                <a:ext cx="34200" cy="60120"/>
              </p14:xfrm>
            </p:contentPart>
          </mc:Choice>
          <mc:Fallback xmlns="">
            <p:pic>
              <p:nvPicPr>
                <p:cNvPr id="3133" name="Ink 3132"/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683510" y="1804893"/>
                  <a:ext cx="35640" cy="6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8">
              <p14:nvContentPartPr>
                <p14:cNvPr id="3134" name="Ink 3133"/>
                <p14:cNvContentPartPr/>
                <p14:nvPr/>
              </p14:nvContentPartPr>
              <p14:xfrm>
                <a:off x="714110" y="1757733"/>
                <a:ext cx="4680" cy="7920"/>
              </p14:xfrm>
            </p:contentPart>
          </mc:Choice>
          <mc:Fallback xmlns="">
            <p:pic>
              <p:nvPicPr>
                <p:cNvPr id="3134" name="Ink 3133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713030" y="1756653"/>
                  <a:ext cx="612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0">
              <p14:nvContentPartPr>
                <p14:cNvPr id="3136" name="Ink 3135"/>
                <p14:cNvContentPartPr/>
                <p14:nvPr/>
              </p14:nvContentPartPr>
              <p14:xfrm>
                <a:off x="1417550" y="1685013"/>
                <a:ext cx="84960" cy="9000"/>
              </p14:xfrm>
            </p:contentPart>
          </mc:Choice>
          <mc:Fallback xmlns="">
            <p:pic>
              <p:nvPicPr>
                <p:cNvPr id="3136" name="Ink 3135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1416830" y="1682853"/>
                  <a:ext cx="8676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2">
              <p14:nvContentPartPr>
                <p14:cNvPr id="3137" name="Ink 3136"/>
                <p14:cNvContentPartPr/>
                <p14:nvPr/>
              </p14:nvContentPartPr>
              <p14:xfrm>
                <a:off x="1422590" y="1732893"/>
                <a:ext cx="71640" cy="9360"/>
              </p14:xfrm>
            </p:contentPart>
          </mc:Choice>
          <mc:Fallback xmlns="">
            <p:pic>
              <p:nvPicPr>
                <p:cNvPr id="3137" name="Ink 3136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1421510" y="1730733"/>
                  <a:ext cx="7380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4">
              <p14:nvContentPartPr>
                <p14:cNvPr id="3138" name="Ink 3137"/>
                <p14:cNvContentPartPr/>
                <p14:nvPr/>
              </p14:nvContentPartPr>
              <p14:xfrm>
                <a:off x="1593230" y="1644693"/>
                <a:ext cx="83880" cy="127440"/>
              </p14:xfrm>
            </p:contentPart>
          </mc:Choice>
          <mc:Fallback xmlns="">
            <p:pic>
              <p:nvPicPr>
                <p:cNvPr id="3138" name="Ink 3137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1592150" y="1642173"/>
                  <a:ext cx="86400" cy="1321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3146" name="Ink 3145"/>
              <p14:cNvContentPartPr/>
              <p14:nvPr/>
            </p14:nvContentPartPr>
            <p14:xfrm>
              <a:off x="2187660" y="3591583"/>
              <a:ext cx="360" cy="360"/>
            </p14:xfrm>
          </p:contentPart>
        </mc:Choice>
        <mc:Fallback xmlns="">
          <p:pic>
            <p:nvPicPr>
              <p:cNvPr id="3146" name="Ink 3145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2186940" y="3590143"/>
                <a:ext cx="1800" cy="3240"/>
              </a:xfrm>
              <a:prstGeom prst="rect">
                <a:avLst/>
              </a:prstGeom>
            </p:spPr>
          </p:pic>
        </mc:Fallback>
      </mc:AlternateContent>
      <p:grpSp>
        <p:nvGrpSpPr>
          <p:cNvPr id="3174" name="Group 3173"/>
          <p:cNvGrpSpPr/>
          <p:nvPr/>
        </p:nvGrpSpPr>
        <p:grpSpPr>
          <a:xfrm>
            <a:off x="264360" y="2250332"/>
            <a:ext cx="1780920" cy="452880"/>
            <a:chOff x="264360" y="2250332"/>
            <a:chExt cx="1780920" cy="4528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08">
              <p14:nvContentPartPr>
                <p14:cNvPr id="5" name="Ink 4"/>
                <p14:cNvContentPartPr/>
                <p14:nvPr/>
              </p14:nvContentPartPr>
              <p14:xfrm>
                <a:off x="1930800" y="2457592"/>
                <a:ext cx="360" cy="36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1930080" y="2456152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0">
              <p14:nvContentPartPr>
                <p14:cNvPr id="3139" name="Ink 3138"/>
                <p14:cNvContentPartPr/>
                <p14:nvPr/>
              </p14:nvContentPartPr>
              <p14:xfrm>
                <a:off x="264360" y="2370932"/>
                <a:ext cx="232560" cy="220320"/>
              </p14:xfrm>
            </p:contentPart>
          </mc:Choice>
          <mc:Fallback xmlns="">
            <p:pic>
              <p:nvPicPr>
                <p:cNvPr id="3139" name="Ink 3138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263280" y="2368772"/>
                  <a:ext cx="235080" cy="22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2">
              <p14:nvContentPartPr>
                <p14:cNvPr id="3140" name="Ink 3139"/>
                <p14:cNvContentPartPr/>
                <p14:nvPr/>
              </p14:nvContentPartPr>
              <p14:xfrm>
                <a:off x="315480" y="2656772"/>
                <a:ext cx="25560" cy="46440"/>
              </p14:xfrm>
            </p:contentPart>
          </mc:Choice>
          <mc:Fallback xmlns="">
            <p:pic>
              <p:nvPicPr>
                <p:cNvPr id="3140" name="Ink 3139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314400" y="2654612"/>
                  <a:ext cx="2700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4">
              <p14:nvContentPartPr>
                <p14:cNvPr id="3141" name="Ink 3140"/>
                <p14:cNvContentPartPr/>
                <p14:nvPr/>
              </p14:nvContentPartPr>
              <p14:xfrm>
                <a:off x="318000" y="2619692"/>
                <a:ext cx="9360" cy="3240"/>
              </p14:xfrm>
            </p:contentPart>
          </mc:Choice>
          <mc:Fallback xmlns="">
            <p:pic>
              <p:nvPicPr>
                <p:cNvPr id="3141" name="Ink 3140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316920" y="2617172"/>
                  <a:ext cx="10800" cy="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6">
              <p14:nvContentPartPr>
                <p14:cNvPr id="3142" name="Ink 3141"/>
                <p14:cNvContentPartPr/>
                <p14:nvPr/>
              </p14:nvContentPartPr>
              <p14:xfrm>
                <a:off x="366600" y="2637332"/>
                <a:ext cx="43200" cy="6480"/>
              </p14:xfrm>
            </p:contentPart>
          </mc:Choice>
          <mc:Fallback xmlns="">
            <p:pic>
              <p:nvPicPr>
                <p:cNvPr id="3142" name="Ink 3141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365880" y="2636252"/>
                  <a:ext cx="4500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8">
              <p14:nvContentPartPr>
                <p14:cNvPr id="3143" name="Ink 3142"/>
                <p14:cNvContentPartPr/>
                <p14:nvPr/>
              </p14:nvContentPartPr>
              <p14:xfrm>
                <a:off x="369840" y="2661812"/>
                <a:ext cx="52920" cy="20160"/>
              </p14:xfrm>
            </p:contentPart>
          </mc:Choice>
          <mc:Fallback xmlns="">
            <p:pic>
              <p:nvPicPr>
                <p:cNvPr id="3143" name="Ink 3142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369120" y="2661092"/>
                  <a:ext cx="54000" cy="2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0">
              <p14:nvContentPartPr>
                <p14:cNvPr id="3144" name="Ink 3143"/>
                <p14:cNvContentPartPr/>
                <p14:nvPr/>
              </p14:nvContentPartPr>
              <p14:xfrm>
                <a:off x="438960" y="2648492"/>
                <a:ext cx="20160" cy="48600"/>
              </p14:xfrm>
            </p:contentPart>
          </mc:Choice>
          <mc:Fallback xmlns="">
            <p:pic>
              <p:nvPicPr>
                <p:cNvPr id="3144" name="Ink 3143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438240" y="2647412"/>
                  <a:ext cx="2160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2">
              <p14:nvContentPartPr>
                <p14:cNvPr id="3145" name="Ink 3144"/>
                <p14:cNvContentPartPr/>
                <p14:nvPr/>
              </p14:nvContentPartPr>
              <p14:xfrm>
                <a:off x="364800" y="2250332"/>
                <a:ext cx="101160" cy="109800"/>
              </p14:xfrm>
            </p:contentPart>
          </mc:Choice>
          <mc:Fallback xmlns="">
            <p:pic>
              <p:nvPicPr>
                <p:cNvPr id="3145" name="Ink 3144"/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363720" y="2248532"/>
                  <a:ext cx="103320" cy="11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4">
              <p14:nvContentPartPr>
                <p14:cNvPr id="3147" name="Ink 3146"/>
                <p14:cNvContentPartPr/>
                <p14:nvPr/>
              </p14:nvContentPartPr>
              <p14:xfrm>
                <a:off x="608520" y="2450852"/>
                <a:ext cx="26640" cy="191160"/>
              </p14:xfrm>
            </p:contentPart>
          </mc:Choice>
          <mc:Fallback xmlns="">
            <p:pic>
              <p:nvPicPr>
                <p:cNvPr id="3147" name="Ink 3146"/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607440" y="2448692"/>
                  <a:ext cx="28440" cy="19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6">
              <p14:nvContentPartPr>
                <p14:cNvPr id="3148" name="Ink 3147"/>
                <p14:cNvContentPartPr/>
                <p14:nvPr/>
              </p14:nvContentPartPr>
              <p14:xfrm>
                <a:off x="630840" y="2445092"/>
                <a:ext cx="77760" cy="83160"/>
              </p14:xfrm>
            </p:contentPart>
          </mc:Choice>
          <mc:Fallback xmlns="">
            <p:pic>
              <p:nvPicPr>
                <p:cNvPr id="3148" name="Ink 3147"/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630480" y="2442932"/>
                  <a:ext cx="7920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8">
              <p14:nvContentPartPr>
                <p14:cNvPr id="3149" name="Ink 3148"/>
                <p14:cNvContentPartPr/>
                <p14:nvPr/>
              </p14:nvContentPartPr>
              <p14:xfrm>
                <a:off x="732720" y="2544812"/>
                <a:ext cx="38520" cy="44280"/>
              </p14:xfrm>
            </p:contentPart>
          </mc:Choice>
          <mc:Fallback xmlns="">
            <p:pic>
              <p:nvPicPr>
                <p:cNvPr id="3149" name="Ink 3148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731640" y="2542652"/>
                  <a:ext cx="3960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0">
              <p14:nvContentPartPr>
                <p14:cNvPr id="3150" name="Ink 3149"/>
                <p14:cNvContentPartPr/>
                <p14:nvPr/>
              </p14:nvContentPartPr>
              <p14:xfrm>
                <a:off x="747120" y="2507012"/>
                <a:ext cx="11520" cy="2880"/>
              </p14:xfrm>
            </p:contentPart>
          </mc:Choice>
          <mc:Fallback xmlns="">
            <p:pic>
              <p:nvPicPr>
                <p:cNvPr id="3150" name="Ink 3149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746040" y="2504852"/>
                  <a:ext cx="1296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2">
              <p14:nvContentPartPr>
                <p14:cNvPr id="3151" name="Ink 3150"/>
                <p14:cNvContentPartPr/>
                <p14:nvPr/>
              </p14:nvContentPartPr>
              <p14:xfrm>
                <a:off x="842880" y="2436452"/>
                <a:ext cx="73800" cy="87120"/>
              </p14:xfrm>
            </p:contentPart>
          </mc:Choice>
          <mc:Fallback xmlns="">
            <p:pic>
              <p:nvPicPr>
                <p:cNvPr id="3151" name="Ink 3150"/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841800" y="2434652"/>
                  <a:ext cx="75960" cy="9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4">
              <p14:nvContentPartPr>
                <p14:cNvPr id="3152" name="Ink 3151"/>
                <p14:cNvContentPartPr/>
                <p14:nvPr/>
              </p14:nvContentPartPr>
              <p14:xfrm>
                <a:off x="849360" y="2434652"/>
                <a:ext cx="75960" cy="82800"/>
              </p14:xfrm>
            </p:contentPart>
          </mc:Choice>
          <mc:Fallback xmlns="">
            <p:pic>
              <p:nvPicPr>
                <p:cNvPr id="3152" name="Ink 3151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848280" y="2433212"/>
                  <a:ext cx="7704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6">
              <p14:nvContentPartPr>
                <p14:cNvPr id="3153" name="Ink 3152"/>
                <p14:cNvContentPartPr/>
                <p14:nvPr/>
              </p14:nvContentPartPr>
              <p14:xfrm>
                <a:off x="986160" y="2380652"/>
                <a:ext cx="49680" cy="175320"/>
              </p14:xfrm>
            </p:contentPart>
          </mc:Choice>
          <mc:Fallback xmlns="">
            <p:pic>
              <p:nvPicPr>
                <p:cNvPr id="3153" name="Ink 3152"/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985440" y="2379212"/>
                  <a:ext cx="50760" cy="17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8">
              <p14:nvContentPartPr>
                <p14:cNvPr id="3154" name="Ink 3153"/>
                <p14:cNvContentPartPr/>
                <p14:nvPr/>
              </p14:nvContentPartPr>
              <p14:xfrm>
                <a:off x="1006680" y="2390012"/>
                <a:ext cx="89280" cy="14040"/>
              </p14:xfrm>
            </p:contentPart>
          </mc:Choice>
          <mc:Fallback xmlns="">
            <p:pic>
              <p:nvPicPr>
                <p:cNvPr id="3154" name="Ink 3153"/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1005600" y="2387852"/>
                  <a:ext cx="9108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0">
              <p14:nvContentPartPr>
                <p14:cNvPr id="3155" name="Ink 3154"/>
                <p14:cNvContentPartPr/>
                <p14:nvPr/>
              </p14:nvContentPartPr>
              <p14:xfrm>
                <a:off x="999840" y="2456612"/>
                <a:ext cx="85320" cy="23760"/>
              </p14:xfrm>
            </p:contentPart>
          </mc:Choice>
          <mc:Fallback xmlns="">
            <p:pic>
              <p:nvPicPr>
                <p:cNvPr id="3155" name="Ink 3154"/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998760" y="2455532"/>
                  <a:ext cx="87120" cy="2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2">
              <p14:nvContentPartPr>
                <p14:cNvPr id="3156" name="Ink 3155"/>
                <p14:cNvContentPartPr/>
                <p14:nvPr/>
              </p14:nvContentPartPr>
              <p14:xfrm>
                <a:off x="1100640" y="2531132"/>
                <a:ext cx="23040" cy="42840"/>
              </p14:xfrm>
            </p:contentPart>
          </mc:Choice>
          <mc:Fallback xmlns="">
            <p:pic>
              <p:nvPicPr>
                <p:cNvPr id="3156" name="Ink 3155"/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1099560" y="2528972"/>
                  <a:ext cx="24480" cy="4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4">
              <p14:nvContentPartPr>
                <p14:cNvPr id="3157" name="Ink 3156"/>
                <p14:cNvContentPartPr/>
                <p14:nvPr/>
              </p14:nvContentPartPr>
              <p14:xfrm>
                <a:off x="1113960" y="2485772"/>
                <a:ext cx="3960" cy="4680"/>
              </p14:xfrm>
            </p:contentPart>
          </mc:Choice>
          <mc:Fallback xmlns="">
            <p:pic>
              <p:nvPicPr>
                <p:cNvPr id="3157" name="Ink 3156"/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1112880" y="2483612"/>
                  <a:ext cx="612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6">
              <p14:nvContentPartPr>
                <p14:cNvPr id="3158" name="Ink 3157"/>
                <p14:cNvContentPartPr/>
                <p14:nvPr/>
              </p14:nvContentPartPr>
              <p14:xfrm>
                <a:off x="1224840" y="2459492"/>
                <a:ext cx="81000" cy="10440"/>
              </p14:xfrm>
            </p:contentPart>
          </mc:Choice>
          <mc:Fallback xmlns="">
            <p:pic>
              <p:nvPicPr>
                <p:cNvPr id="3158" name="Ink 3157"/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1223760" y="2457692"/>
                  <a:ext cx="8280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8">
              <p14:nvContentPartPr>
                <p14:cNvPr id="3159" name="Ink 3158"/>
                <p14:cNvContentPartPr/>
                <p14:nvPr/>
              </p14:nvContentPartPr>
              <p14:xfrm>
                <a:off x="1254360" y="2427092"/>
                <a:ext cx="21240" cy="92520"/>
              </p14:xfrm>
            </p:contentPart>
          </mc:Choice>
          <mc:Fallback xmlns="">
            <p:pic>
              <p:nvPicPr>
                <p:cNvPr id="3159" name="Ink 3158"/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1254000" y="2425299"/>
                  <a:ext cx="22320" cy="9538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0">
              <p14:nvContentPartPr>
                <p14:cNvPr id="3160" name="Ink 3159"/>
                <p14:cNvContentPartPr/>
                <p14:nvPr/>
              </p14:nvContentPartPr>
              <p14:xfrm>
                <a:off x="1401960" y="2392532"/>
                <a:ext cx="34560" cy="152640"/>
              </p14:xfrm>
            </p:contentPart>
          </mc:Choice>
          <mc:Fallback xmlns="">
            <p:pic>
              <p:nvPicPr>
                <p:cNvPr id="3160" name="Ink 3159"/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1400880" y="2390372"/>
                  <a:ext cx="36720" cy="15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2">
              <p14:nvContentPartPr>
                <p14:cNvPr id="3161" name="Ink 3160"/>
                <p14:cNvContentPartPr/>
                <p14:nvPr/>
              </p14:nvContentPartPr>
              <p14:xfrm>
                <a:off x="1367400" y="2378132"/>
                <a:ext cx="116280" cy="11880"/>
              </p14:xfrm>
            </p:contentPart>
          </mc:Choice>
          <mc:Fallback xmlns="">
            <p:pic>
              <p:nvPicPr>
                <p:cNvPr id="3161" name="Ink 3160"/>
                <p:cNvPicPr/>
                <p:nvPr/>
              </p:nvPicPr>
              <p:blipFill>
                <a:blip r:embed="rId253"/>
                <a:stretch>
                  <a:fillRect/>
                </a:stretch>
              </p:blipFill>
              <p:spPr>
                <a:xfrm>
                  <a:off x="1366320" y="2375612"/>
                  <a:ext cx="11844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4">
              <p14:nvContentPartPr>
                <p14:cNvPr id="3162" name="Ink 3161"/>
                <p14:cNvContentPartPr/>
                <p14:nvPr/>
              </p14:nvContentPartPr>
              <p14:xfrm>
                <a:off x="1458480" y="2525732"/>
                <a:ext cx="78480" cy="65160"/>
              </p14:xfrm>
            </p:contentPart>
          </mc:Choice>
          <mc:Fallback xmlns="">
            <p:pic>
              <p:nvPicPr>
                <p:cNvPr id="3162" name="Ink 3161"/>
                <p:cNvPicPr/>
                <p:nvPr/>
              </p:nvPicPr>
              <p:blipFill>
                <a:blip r:embed="rId255"/>
                <a:stretch>
                  <a:fillRect/>
                </a:stretch>
              </p:blipFill>
              <p:spPr>
                <a:xfrm>
                  <a:off x="1457400" y="2523572"/>
                  <a:ext cx="7992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6">
              <p14:nvContentPartPr>
                <p14:cNvPr id="3163" name="Ink 3162"/>
                <p14:cNvContentPartPr/>
                <p14:nvPr/>
              </p14:nvContentPartPr>
              <p14:xfrm>
                <a:off x="1573320" y="2544812"/>
                <a:ext cx="52920" cy="39960"/>
              </p14:xfrm>
            </p:contentPart>
          </mc:Choice>
          <mc:Fallback xmlns="">
            <p:pic>
              <p:nvPicPr>
                <p:cNvPr id="3163" name="Ink 3162"/>
                <p:cNvPicPr/>
                <p:nvPr/>
              </p:nvPicPr>
              <p:blipFill>
                <a:blip r:embed="rId257"/>
                <a:stretch>
                  <a:fillRect/>
                </a:stretch>
              </p:blipFill>
              <p:spPr>
                <a:xfrm>
                  <a:off x="1572240" y="2543372"/>
                  <a:ext cx="54360" cy="4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8">
              <p14:nvContentPartPr>
                <p14:cNvPr id="3164" name="Ink 3163"/>
                <p14:cNvContentPartPr/>
                <p14:nvPr/>
              </p14:nvContentPartPr>
              <p14:xfrm>
                <a:off x="1562160" y="2550932"/>
                <a:ext cx="57960" cy="47880"/>
              </p14:xfrm>
            </p:contentPart>
          </mc:Choice>
          <mc:Fallback xmlns="">
            <p:pic>
              <p:nvPicPr>
                <p:cNvPr id="3164" name="Ink 3163"/>
                <p:cNvPicPr/>
                <p:nvPr/>
              </p:nvPicPr>
              <p:blipFill>
                <a:blip r:embed="rId259"/>
                <a:stretch>
                  <a:fillRect/>
                </a:stretch>
              </p:blipFill>
              <p:spPr>
                <a:xfrm>
                  <a:off x="1561080" y="2549132"/>
                  <a:ext cx="59400" cy="5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0">
              <p14:nvContentPartPr>
                <p14:cNvPr id="3165" name="Ink 3164"/>
                <p14:cNvContentPartPr/>
                <p14:nvPr/>
              </p14:nvContentPartPr>
              <p14:xfrm>
                <a:off x="1693920" y="2507732"/>
                <a:ext cx="16200" cy="81360"/>
              </p14:xfrm>
            </p:contentPart>
          </mc:Choice>
          <mc:Fallback xmlns="">
            <p:pic>
              <p:nvPicPr>
                <p:cNvPr id="3165" name="Ink 3164"/>
                <p:cNvPicPr/>
                <p:nvPr/>
              </p:nvPicPr>
              <p:blipFill>
                <a:blip r:embed="rId261"/>
                <a:stretch>
                  <a:fillRect/>
                </a:stretch>
              </p:blipFill>
              <p:spPr>
                <a:xfrm>
                  <a:off x="1692840" y="2505932"/>
                  <a:ext cx="1764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2">
              <p14:nvContentPartPr>
                <p14:cNvPr id="3166" name="Ink 3165"/>
                <p14:cNvContentPartPr/>
                <p14:nvPr/>
              </p14:nvContentPartPr>
              <p14:xfrm>
                <a:off x="1659360" y="2544812"/>
                <a:ext cx="75960" cy="11520"/>
              </p14:xfrm>
            </p:contentPart>
          </mc:Choice>
          <mc:Fallback xmlns="">
            <p:pic>
              <p:nvPicPr>
                <p:cNvPr id="3166" name="Ink 3165"/>
                <p:cNvPicPr/>
                <p:nvPr/>
              </p:nvPicPr>
              <p:blipFill>
                <a:blip r:embed="rId263"/>
                <a:stretch>
                  <a:fillRect/>
                </a:stretch>
              </p:blipFill>
              <p:spPr>
                <a:xfrm>
                  <a:off x="1657920" y="2544452"/>
                  <a:ext cx="7740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4">
              <p14:nvContentPartPr>
                <p14:cNvPr id="3167" name="Ink 3166"/>
                <p14:cNvContentPartPr/>
                <p14:nvPr/>
              </p14:nvContentPartPr>
              <p14:xfrm>
                <a:off x="1781760" y="2411252"/>
                <a:ext cx="74160" cy="8280"/>
              </p14:xfrm>
            </p:contentPart>
          </mc:Choice>
          <mc:Fallback xmlns="">
            <p:pic>
              <p:nvPicPr>
                <p:cNvPr id="3167" name="Ink 3166"/>
                <p:cNvPicPr/>
                <p:nvPr/>
              </p:nvPicPr>
              <p:blipFill>
                <a:blip r:embed="rId265"/>
                <a:stretch>
                  <a:fillRect/>
                </a:stretch>
              </p:blipFill>
              <p:spPr>
                <a:xfrm>
                  <a:off x="1781400" y="2409092"/>
                  <a:ext cx="7560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6">
              <p14:nvContentPartPr>
                <p14:cNvPr id="3168" name="Ink 3167"/>
                <p14:cNvContentPartPr/>
                <p14:nvPr/>
              </p14:nvContentPartPr>
              <p14:xfrm>
                <a:off x="1794360" y="2437892"/>
                <a:ext cx="89280" cy="19080"/>
              </p14:xfrm>
            </p:contentPart>
          </mc:Choice>
          <mc:Fallback xmlns="">
            <p:pic>
              <p:nvPicPr>
                <p:cNvPr id="3168" name="Ink 3167"/>
                <p:cNvPicPr/>
                <p:nvPr/>
              </p:nvPicPr>
              <p:blipFill>
                <a:blip r:embed="rId267"/>
                <a:stretch>
                  <a:fillRect/>
                </a:stretch>
              </p:blipFill>
              <p:spPr>
                <a:xfrm>
                  <a:off x="1793640" y="2437532"/>
                  <a:ext cx="9036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8">
              <p14:nvContentPartPr>
                <p14:cNvPr id="3169" name="Ink 3168"/>
                <p14:cNvContentPartPr/>
                <p14:nvPr/>
              </p14:nvContentPartPr>
              <p14:xfrm>
                <a:off x="1954560" y="2374532"/>
                <a:ext cx="90720" cy="107280"/>
              </p14:xfrm>
            </p:contentPart>
          </mc:Choice>
          <mc:Fallback xmlns="">
            <p:pic>
              <p:nvPicPr>
                <p:cNvPr id="3169" name="Ink 3168"/>
                <p:cNvPicPr/>
                <p:nvPr/>
              </p:nvPicPr>
              <p:blipFill>
                <a:blip r:embed="rId269"/>
                <a:stretch>
                  <a:fillRect/>
                </a:stretch>
              </p:blipFill>
              <p:spPr>
                <a:xfrm>
                  <a:off x="1953840" y="2372012"/>
                  <a:ext cx="92520" cy="1119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170" name="TextBox 3169"/>
          <p:cNvSpPr txBox="1"/>
          <p:nvPr/>
        </p:nvSpPr>
        <p:spPr>
          <a:xfrm>
            <a:off x="1016580" y="1240543"/>
            <a:ext cx="1503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external force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1321211" y="1961012"/>
            <a:ext cx="1649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external torque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945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0" grpId="0"/>
      <p:bldP spid="16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Grasping robot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20384" y="1556081"/>
            <a:ext cx="1703350" cy="1229807"/>
            <a:chOff x="2409984" y="271774"/>
            <a:chExt cx="2259634" cy="1631440"/>
          </a:xfrm>
        </p:grpSpPr>
        <p:sp>
          <p:nvSpPr>
            <p:cNvPr id="6" name="Freeform 5"/>
            <p:cNvSpPr/>
            <p:nvPr/>
          </p:nvSpPr>
          <p:spPr>
            <a:xfrm>
              <a:off x="2786593" y="585940"/>
              <a:ext cx="1402825" cy="1172812"/>
            </a:xfrm>
            <a:custGeom>
              <a:avLst/>
              <a:gdLst>
                <a:gd name="connsiteX0" fmla="*/ 113824 w 1402825"/>
                <a:gd name="connsiteY0" fmla="*/ 985566 h 1172812"/>
                <a:gd name="connsiteX1" fmla="*/ 129149 w 1402825"/>
                <a:gd name="connsiteY1" fmla="*/ 684172 h 1172812"/>
                <a:gd name="connsiteX2" fmla="*/ 1439 w 1402825"/>
                <a:gd name="connsiteY2" fmla="*/ 352127 h 1172812"/>
                <a:gd name="connsiteX3" fmla="*/ 226208 w 1402825"/>
                <a:gd name="connsiteY3" fmla="*/ 60950 h 1172812"/>
                <a:gd name="connsiteX4" fmla="*/ 869864 w 1402825"/>
                <a:gd name="connsiteY4" fmla="*/ 4757 h 1172812"/>
                <a:gd name="connsiteX5" fmla="*/ 1191692 w 1402825"/>
                <a:gd name="connsiteY5" fmla="*/ 137575 h 1172812"/>
                <a:gd name="connsiteX6" fmla="*/ 1314293 w 1402825"/>
                <a:gd name="connsiteY6" fmla="*/ 413428 h 1172812"/>
                <a:gd name="connsiteX7" fmla="*/ 1390919 w 1402825"/>
                <a:gd name="connsiteY7" fmla="*/ 719931 h 1172812"/>
                <a:gd name="connsiteX8" fmla="*/ 1053766 w 1402825"/>
                <a:gd name="connsiteY8" fmla="*/ 914049 h 1172812"/>
                <a:gd name="connsiteX9" fmla="*/ 854539 w 1402825"/>
                <a:gd name="connsiteY9" fmla="*/ 1113276 h 1172812"/>
                <a:gd name="connsiteX10" fmla="*/ 502061 w 1402825"/>
                <a:gd name="connsiteY10" fmla="*/ 1133709 h 1172812"/>
                <a:gd name="connsiteX11" fmla="*/ 164908 w 1402825"/>
                <a:gd name="connsiteY11" fmla="*/ 1164360 h 1172812"/>
                <a:gd name="connsiteX12" fmla="*/ 113824 w 1402825"/>
                <a:gd name="connsiteY12" fmla="*/ 985566 h 117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2825" h="1172812">
                  <a:moveTo>
                    <a:pt x="113824" y="985566"/>
                  </a:moveTo>
                  <a:cubicBezTo>
                    <a:pt x="107864" y="905535"/>
                    <a:pt x="147880" y="789745"/>
                    <a:pt x="129149" y="684172"/>
                  </a:cubicBezTo>
                  <a:cubicBezTo>
                    <a:pt x="110418" y="578599"/>
                    <a:pt x="-14738" y="455997"/>
                    <a:pt x="1439" y="352127"/>
                  </a:cubicBezTo>
                  <a:cubicBezTo>
                    <a:pt x="17615" y="248257"/>
                    <a:pt x="81470" y="118845"/>
                    <a:pt x="226208" y="60950"/>
                  </a:cubicBezTo>
                  <a:cubicBezTo>
                    <a:pt x="370946" y="3055"/>
                    <a:pt x="708950" y="-8014"/>
                    <a:pt x="869864" y="4757"/>
                  </a:cubicBezTo>
                  <a:cubicBezTo>
                    <a:pt x="1030778" y="17528"/>
                    <a:pt x="1117621" y="69463"/>
                    <a:pt x="1191692" y="137575"/>
                  </a:cubicBezTo>
                  <a:cubicBezTo>
                    <a:pt x="1265763" y="205687"/>
                    <a:pt x="1281089" y="316369"/>
                    <a:pt x="1314293" y="413428"/>
                  </a:cubicBezTo>
                  <a:cubicBezTo>
                    <a:pt x="1347498" y="510487"/>
                    <a:pt x="1434340" y="636494"/>
                    <a:pt x="1390919" y="719931"/>
                  </a:cubicBezTo>
                  <a:cubicBezTo>
                    <a:pt x="1347498" y="803368"/>
                    <a:pt x="1143163" y="848492"/>
                    <a:pt x="1053766" y="914049"/>
                  </a:cubicBezTo>
                  <a:cubicBezTo>
                    <a:pt x="964369" y="979606"/>
                    <a:pt x="946490" y="1076666"/>
                    <a:pt x="854539" y="1113276"/>
                  </a:cubicBezTo>
                  <a:cubicBezTo>
                    <a:pt x="762588" y="1149886"/>
                    <a:pt x="617000" y="1125195"/>
                    <a:pt x="502061" y="1133709"/>
                  </a:cubicBezTo>
                  <a:cubicBezTo>
                    <a:pt x="387123" y="1142223"/>
                    <a:pt x="229614" y="1192456"/>
                    <a:pt x="164908" y="1164360"/>
                  </a:cubicBezTo>
                  <a:cubicBezTo>
                    <a:pt x="100202" y="1136264"/>
                    <a:pt x="119784" y="1065597"/>
                    <a:pt x="113824" y="985566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an 6"/>
            <p:cNvSpPr/>
            <p:nvPr/>
          </p:nvSpPr>
          <p:spPr>
            <a:xfrm rot="19107194">
              <a:off x="2558155" y="271774"/>
              <a:ext cx="265636" cy="628331"/>
            </a:xfrm>
            <a:prstGeom prst="can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an 8"/>
            <p:cNvSpPr/>
            <p:nvPr/>
          </p:nvSpPr>
          <p:spPr>
            <a:xfrm rot="4124243">
              <a:off x="4222635" y="594989"/>
              <a:ext cx="265636" cy="628331"/>
            </a:xfrm>
            <a:prstGeom prst="can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an 9"/>
            <p:cNvSpPr/>
            <p:nvPr/>
          </p:nvSpPr>
          <p:spPr>
            <a:xfrm rot="14499231">
              <a:off x="2591332" y="1444587"/>
              <a:ext cx="265636" cy="628331"/>
            </a:xfrm>
            <a:prstGeom prst="can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>
              <a:stCxn id="7" idx="3"/>
            </p:cNvCxnSpPr>
            <p:nvPr/>
          </p:nvCxnSpPr>
          <p:spPr>
            <a:xfrm>
              <a:off x="2899337" y="821066"/>
              <a:ext cx="328016" cy="30095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9" idx="3"/>
            </p:cNvCxnSpPr>
            <p:nvPr/>
          </p:nvCxnSpPr>
          <p:spPr>
            <a:xfrm flipH="1">
              <a:off x="3641132" y="1023085"/>
              <a:ext cx="421541" cy="14926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0" idx="3"/>
            </p:cNvCxnSpPr>
            <p:nvPr/>
          </p:nvCxnSpPr>
          <p:spPr>
            <a:xfrm flipV="1">
              <a:off x="3000646" y="1393574"/>
              <a:ext cx="379107" cy="21601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3488005" y="1172346"/>
              <a:ext cx="0" cy="730868"/>
            </a:xfrm>
            <a:prstGeom prst="straightConnector1">
              <a:avLst/>
            </a:prstGeom>
            <a:ln w="28575">
              <a:solidFill>
                <a:schemeClr val="accent2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146" name="Ink 3145"/>
              <p14:cNvContentPartPr/>
              <p14:nvPr/>
            </p14:nvContentPartPr>
            <p14:xfrm>
              <a:off x="2187660" y="3591583"/>
              <a:ext cx="360" cy="360"/>
            </p14:xfrm>
          </p:contentPart>
        </mc:Choice>
        <mc:Fallback xmlns="">
          <p:pic>
            <p:nvPicPr>
              <p:cNvPr id="3146" name="Ink 314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86940" y="3590143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95" name="Ink 3194"/>
              <p14:cNvContentPartPr/>
              <p14:nvPr/>
            </p14:nvContentPartPr>
            <p14:xfrm>
              <a:off x="-1669660" y="3203052"/>
              <a:ext cx="360" cy="360"/>
            </p14:xfrm>
          </p:contentPart>
        </mc:Choice>
        <mc:Fallback xmlns="">
          <p:pic>
            <p:nvPicPr>
              <p:cNvPr id="3195" name="Ink 319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670380" y="3201612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39" name="Group 138"/>
          <p:cNvGrpSpPr/>
          <p:nvPr/>
        </p:nvGrpSpPr>
        <p:grpSpPr>
          <a:xfrm>
            <a:off x="2171895" y="1571210"/>
            <a:ext cx="2098440" cy="301320"/>
            <a:chOff x="2171895" y="1571210"/>
            <a:chExt cx="2098440" cy="301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58" name="Ink 57"/>
                <p14:cNvContentPartPr/>
                <p14:nvPr/>
              </p14:nvContentPartPr>
              <p14:xfrm>
                <a:off x="2171895" y="1609010"/>
                <a:ext cx="14760" cy="16668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170788" y="1607570"/>
                  <a:ext cx="16605" cy="17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59" name="Ink 58"/>
                <p14:cNvContentPartPr/>
                <p14:nvPr/>
              </p14:nvContentPartPr>
              <p14:xfrm>
                <a:off x="2215815" y="1600370"/>
                <a:ext cx="9720" cy="18720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215067" y="1600010"/>
                  <a:ext cx="10842" cy="18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61" name="Ink 60"/>
                <p14:cNvContentPartPr/>
                <p14:nvPr/>
              </p14:nvContentPartPr>
              <p14:xfrm>
                <a:off x="2287095" y="1605410"/>
                <a:ext cx="56880" cy="18864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286015" y="1603613"/>
                  <a:ext cx="58680" cy="1922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62" name="Ink 61"/>
                <p14:cNvContentPartPr/>
                <p14:nvPr/>
              </p14:nvContentPartPr>
              <p14:xfrm>
                <a:off x="2388255" y="1647170"/>
                <a:ext cx="9000" cy="10944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387175" y="1645010"/>
                  <a:ext cx="11160" cy="11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63" name="Ink 62"/>
                <p14:cNvContentPartPr/>
                <p14:nvPr/>
              </p14:nvContentPartPr>
              <p14:xfrm>
                <a:off x="2383215" y="1634570"/>
                <a:ext cx="48240" cy="828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382135" y="1632410"/>
                  <a:ext cx="4968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3072" name="Ink 3071"/>
                <p14:cNvContentPartPr/>
                <p14:nvPr/>
              </p14:nvContentPartPr>
              <p14:xfrm>
                <a:off x="2377815" y="1756610"/>
                <a:ext cx="56880" cy="3960"/>
              </p14:xfrm>
            </p:contentPart>
          </mc:Choice>
          <mc:Fallback xmlns="">
            <p:pic>
              <p:nvPicPr>
                <p:cNvPr id="3072" name="Ink 3071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376735" y="1754450"/>
                  <a:ext cx="58320" cy="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3073" name="Ink 3072"/>
                <p14:cNvContentPartPr/>
                <p14:nvPr/>
              </p14:nvContentPartPr>
              <p14:xfrm>
                <a:off x="2484735" y="1690730"/>
                <a:ext cx="58320" cy="11520"/>
              </p14:xfrm>
            </p:contentPart>
          </mc:Choice>
          <mc:Fallback xmlns="">
            <p:pic>
              <p:nvPicPr>
                <p:cNvPr id="3073" name="Ink 3072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2484375" y="1690010"/>
                  <a:ext cx="5940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3075" name="Ink 3074"/>
                <p14:cNvContentPartPr/>
                <p14:nvPr/>
              </p14:nvContentPartPr>
              <p14:xfrm>
                <a:off x="2625135" y="1659410"/>
                <a:ext cx="73800" cy="86040"/>
              </p14:xfrm>
            </p:contentPart>
          </mc:Choice>
          <mc:Fallback xmlns="">
            <p:pic>
              <p:nvPicPr>
                <p:cNvPr id="3075" name="Ink 3074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624415" y="1657250"/>
                  <a:ext cx="75240" cy="9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3076" name="Ink 3075"/>
                <p14:cNvContentPartPr/>
                <p14:nvPr/>
              </p14:nvContentPartPr>
              <p14:xfrm>
                <a:off x="2723055" y="1751570"/>
                <a:ext cx="19440" cy="40680"/>
              </p14:xfrm>
            </p:contentPart>
          </mc:Choice>
          <mc:Fallback xmlns="">
            <p:pic>
              <p:nvPicPr>
                <p:cNvPr id="3076" name="Ink 3075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721955" y="1750130"/>
                  <a:ext cx="20907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3077" name="Ink 3076"/>
                <p14:cNvContentPartPr/>
                <p14:nvPr/>
              </p14:nvContentPartPr>
              <p14:xfrm>
                <a:off x="2727015" y="1695410"/>
                <a:ext cx="6840" cy="10080"/>
              </p14:xfrm>
            </p:contentPart>
          </mc:Choice>
          <mc:Fallback xmlns="">
            <p:pic>
              <p:nvPicPr>
                <p:cNvPr id="3077" name="Ink 3076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725935" y="1693543"/>
                  <a:ext cx="8280" cy="1306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078" name="Ink 3077"/>
                <p14:cNvContentPartPr/>
                <p14:nvPr/>
              </p14:nvContentPartPr>
              <p14:xfrm>
                <a:off x="2800815" y="1655090"/>
                <a:ext cx="81000" cy="78120"/>
              </p14:xfrm>
            </p:contentPart>
          </mc:Choice>
          <mc:Fallback xmlns="">
            <p:pic>
              <p:nvPicPr>
                <p:cNvPr id="3078" name="Ink 3077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2800095" y="1652930"/>
                  <a:ext cx="8208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3079" name="Ink 3078"/>
                <p14:cNvContentPartPr/>
                <p14:nvPr/>
              </p14:nvContentPartPr>
              <p14:xfrm>
                <a:off x="2884335" y="1744730"/>
                <a:ext cx="37080" cy="62280"/>
              </p14:xfrm>
            </p:contentPart>
          </mc:Choice>
          <mc:Fallback xmlns="">
            <p:pic>
              <p:nvPicPr>
                <p:cNvPr id="3079" name="Ink 3078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883615" y="1743650"/>
                  <a:ext cx="38160" cy="6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3080" name="Ink 3079"/>
                <p14:cNvContentPartPr/>
                <p14:nvPr/>
              </p14:nvContentPartPr>
              <p14:xfrm>
                <a:off x="2895135" y="1696850"/>
                <a:ext cx="5040" cy="8640"/>
              </p14:xfrm>
            </p:contentPart>
          </mc:Choice>
          <mc:Fallback xmlns="">
            <p:pic>
              <p:nvPicPr>
                <p:cNvPr id="3080" name="Ink 3079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2894360" y="1695410"/>
                  <a:ext cx="6591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3081" name="Ink 3080"/>
                <p14:cNvContentPartPr/>
                <p14:nvPr/>
              </p14:nvContentPartPr>
              <p14:xfrm>
                <a:off x="2938695" y="1602530"/>
                <a:ext cx="14040" cy="54360"/>
              </p14:xfrm>
            </p:contentPart>
          </mc:Choice>
          <mc:Fallback xmlns="">
            <p:pic>
              <p:nvPicPr>
                <p:cNvPr id="3081" name="Ink 3080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2937642" y="1600730"/>
                  <a:ext cx="15795" cy="5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3082" name="Ink 3081"/>
                <p14:cNvContentPartPr/>
                <p14:nvPr/>
              </p14:nvContentPartPr>
              <p14:xfrm>
                <a:off x="2914935" y="1592450"/>
                <a:ext cx="87120" cy="13320"/>
              </p14:xfrm>
            </p:contentPart>
          </mc:Choice>
          <mc:Fallback xmlns="">
            <p:pic>
              <p:nvPicPr>
                <p:cNvPr id="3082" name="Ink 3081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2913851" y="1591730"/>
                  <a:ext cx="88566" cy="1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3083" name="Ink 3082"/>
                <p14:cNvContentPartPr/>
                <p14:nvPr/>
              </p14:nvContentPartPr>
              <p14:xfrm>
                <a:off x="3035175" y="1605410"/>
                <a:ext cx="39240" cy="190440"/>
              </p14:xfrm>
            </p:contentPart>
          </mc:Choice>
          <mc:Fallback xmlns="">
            <p:pic>
              <p:nvPicPr>
                <p:cNvPr id="3083" name="Ink 3082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3034815" y="1603610"/>
                  <a:ext cx="40680" cy="19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3084" name="Ink 3083"/>
                <p14:cNvContentPartPr/>
                <p14:nvPr/>
              </p14:nvContentPartPr>
              <p14:xfrm>
                <a:off x="3160815" y="1608650"/>
                <a:ext cx="39960" cy="149400"/>
              </p14:xfrm>
            </p:contentPart>
          </mc:Choice>
          <mc:Fallback xmlns="">
            <p:pic>
              <p:nvPicPr>
                <p:cNvPr id="3084" name="Ink 3083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3159735" y="1607570"/>
                  <a:ext cx="41760" cy="15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3085" name="Ink 3084"/>
                <p14:cNvContentPartPr/>
                <p14:nvPr/>
              </p14:nvContentPartPr>
              <p14:xfrm>
                <a:off x="3201855" y="1598570"/>
                <a:ext cx="76680" cy="25560"/>
              </p14:xfrm>
            </p:contentPart>
          </mc:Choice>
          <mc:Fallback xmlns="">
            <p:pic>
              <p:nvPicPr>
                <p:cNvPr id="3085" name="Ink 3084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3200775" y="1596410"/>
                  <a:ext cx="78480" cy="2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3086" name="Ink 3085"/>
                <p14:cNvContentPartPr/>
                <p14:nvPr/>
              </p14:nvContentPartPr>
              <p14:xfrm>
                <a:off x="3189255" y="1681730"/>
                <a:ext cx="76320" cy="20160"/>
              </p14:xfrm>
            </p:contentPart>
          </mc:Choice>
          <mc:Fallback xmlns="">
            <p:pic>
              <p:nvPicPr>
                <p:cNvPr id="3086" name="Ink 3085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3188175" y="1679570"/>
                  <a:ext cx="77760" cy="2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3087" name="Ink 3086"/>
                <p14:cNvContentPartPr/>
                <p14:nvPr/>
              </p14:nvContentPartPr>
              <p14:xfrm>
                <a:off x="3265215" y="1749770"/>
                <a:ext cx="26640" cy="44280"/>
              </p14:xfrm>
            </p:contentPart>
          </mc:Choice>
          <mc:Fallback xmlns="">
            <p:pic>
              <p:nvPicPr>
                <p:cNvPr id="3087" name="Ink 3086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3264135" y="1747970"/>
                  <a:ext cx="28080" cy="4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3088" name="Ink 3087"/>
                <p14:cNvContentPartPr/>
                <p14:nvPr/>
              </p14:nvContentPartPr>
              <p14:xfrm>
                <a:off x="3270615" y="1705850"/>
                <a:ext cx="10800" cy="6840"/>
              </p14:xfrm>
            </p:contentPart>
          </mc:Choice>
          <mc:Fallback xmlns="">
            <p:pic>
              <p:nvPicPr>
                <p:cNvPr id="3088" name="Ink 3087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3269535" y="1704050"/>
                  <a:ext cx="126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089" name="Ink 3088"/>
                <p14:cNvContentPartPr/>
                <p14:nvPr/>
              </p14:nvContentPartPr>
              <p14:xfrm>
                <a:off x="3359535" y="1599650"/>
                <a:ext cx="26280" cy="136800"/>
              </p14:xfrm>
            </p:contentPart>
          </mc:Choice>
          <mc:Fallback xmlns="">
            <p:pic>
              <p:nvPicPr>
                <p:cNvPr id="3089" name="Ink 3088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3358455" y="1597850"/>
                  <a:ext cx="28080" cy="14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090" name="Ink 3089"/>
                <p14:cNvContentPartPr/>
                <p14:nvPr/>
              </p14:nvContentPartPr>
              <p14:xfrm>
                <a:off x="3402735" y="1610090"/>
                <a:ext cx="26280" cy="161640"/>
              </p14:xfrm>
            </p:contentPart>
          </mc:Choice>
          <mc:Fallback xmlns="">
            <p:pic>
              <p:nvPicPr>
                <p:cNvPr id="3090" name="Ink 3089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3401655" y="1608290"/>
                  <a:ext cx="28080" cy="16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092" name="Ink 3091"/>
                <p14:cNvContentPartPr/>
                <p14:nvPr/>
              </p14:nvContentPartPr>
              <p14:xfrm>
                <a:off x="3561855" y="1636370"/>
                <a:ext cx="70200" cy="66240"/>
              </p14:xfrm>
            </p:contentPart>
          </mc:Choice>
          <mc:Fallback xmlns="">
            <p:pic>
              <p:nvPicPr>
                <p:cNvPr id="3092" name="Ink 3091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3560775" y="1634198"/>
                  <a:ext cx="72000" cy="694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093" name="Ink 3092"/>
                <p14:cNvContentPartPr/>
                <p14:nvPr/>
              </p14:nvContentPartPr>
              <p14:xfrm>
                <a:off x="3552135" y="1721330"/>
                <a:ext cx="90360" cy="28440"/>
              </p14:xfrm>
            </p:contentPart>
          </mc:Choice>
          <mc:Fallback xmlns="">
            <p:pic>
              <p:nvPicPr>
                <p:cNvPr id="3093" name="Ink 3092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551415" y="1719890"/>
                  <a:ext cx="91800" cy="3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3095" name="Ink 3094"/>
                <p14:cNvContentPartPr/>
                <p14:nvPr/>
              </p14:nvContentPartPr>
              <p14:xfrm>
                <a:off x="3689295" y="1666970"/>
                <a:ext cx="150120" cy="205560"/>
              </p14:xfrm>
            </p:contentPart>
          </mc:Choice>
          <mc:Fallback xmlns="">
            <p:pic>
              <p:nvPicPr>
                <p:cNvPr id="3095" name="Ink 3094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3688936" y="1664810"/>
                  <a:ext cx="150838" cy="20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3097" name="Ink 3096"/>
                <p14:cNvContentPartPr/>
                <p14:nvPr/>
              </p14:nvContentPartPr>
              <p14:xfrm>
                <a:off x="3955335" y="1634570"/>
                <a:ext cx="61920" cy="95760"/>
              </p14:xfrm>
            </p:contentPart>
          </mc:Choice>
          <mc:Fallback xmlns="">
            <p:pic>
              <p:nvPicPr>
                <p:cNvPr id="3097" name="Ink 3096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3954255" y="1632410"/>
                  <a:ext cx="64080" cy="10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3098" name="Ink 3097"/>
                <p14:cNvContentPartPr/>
                <p14:nvPr/>
              </p14:nvContentPartPr>
              <p14:xfrm>
                <a:off x="4039575" y="1731410"/>
                <a:ext cx="28080" cy="44280"/>
              </p14:xfrm>
            </p:contentPart>
          </mc:Choice>
          <mc:Fallback xmlns="">
            <p:pic>
              <p:nvPicPr>
                <p:cNvPr id="3098" name="Ink 3097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4038864" y="1730339"/>
                  <a:ext cx="29146" cy="471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3099" name="Ink 3098"/>
                <p14:cNvContentPartPr/>
                <p14:nvPr/>
              </p14:nvContentPartPr>
              <p14:xfrm>
                <a:off x="4039215" y="1690730"/>
                <a:ext cx="8280" cy="10440"/>
              </p14:xfrm>
            </p:contentPart>
          </mc:Choice>
          <mc:Fallback xmlns="">
            <p:pic>
              <p:nvPicPr>
                <p:cNvPr id="3099" name="Ink 3098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4038135" y="1689290"/>
                  <a:ext cx="9720" cy="1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3100" name="Ink 3099"/>
                <p14:cNvContentPartPr/>
                <p14:nvPr/>
              </p14:nvContentPartPr>
              <p14:xfrm>
                <a:off x="4077375" y="1576610"/>
                <a:ext cx="12960" cy="55440"/>
              </p14:xfrm>
            </p:contentPart>
          </mc:Choice>
          <mc:Fallback xmlns="">
            <p:pic>
              <p:nvPicPr>
                <p:cNvPr id="3100" name="Ink 3099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4076295" y="1574810"/>
                  <a:ext cx="15120" cy="59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3101" name="Ink 3100"/>
                <p14:cNvContentPartPr/>
                <p14:nvPr/>
              </p14:nvContentPartPr>
              <p14:xfrm>
                <a:off x="4045335" y="1571210"/>
                <a:ext cx="75240" cy="14040"/>
              </p14:xfrm>
            </p:contentPart>
          </mc:Choice>
          <mc:Fallback xmlns="">
            <p:pic>
              <p:nvPicPr>
                <p:cNvPr id="3101" name="Ink 3100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4044255" y="1569050"/>
                  <a:ext cx="7740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3103" name="Ink 3102"/>
                <p14:cNvContentPartPr/>
                <p14:nvPr/>
              </p14:nvContentPartPr>
              <p14:xfrm>
                <a:off x="4156935" y="1592810"/>
                <a:ext cx="40320" cy="143280"/>
              </p14:xfrm>
            </p:contentPart>
          </mc:Choice>
          <mc:Fallback xmlns="">
            <p:pic>
              <p:nvPicPr>
                <p:cNvPr id="3103" name="Ink 3102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4155855" y="1591010"/>
                  <a:ext cx="42480" cy="147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3104" name="Ink 3103"/>
                <p14:cNvContentPartPr/>
                <p14:nvPr/>
              </p14:nvContentPartPr>
              <p14:xfrm>
                <a:off x="4189695" y="1598930"/>
                <a:ext cx="80640" cy="9720"/>
              </p14:xfrm>
            </p:contentPart>
          </mc:Choice>
          <mc:Fallback xmlns="">
            <p:pic>
              <p:nvPicPr>
                <p:cNvPr id="3104" name="Ink 3103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4188975" y="1596770"/>
                  <a:ext cx="82440" cy="1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3105" name="Ink 3104"/>
                <p14:cNvContentPartPr/>
                <p14:nvPr/>
              </p14:nvContentPartPr>
              <p14:xfrm>
                <a:off x="4167735" y="1683170"/>
                <a:ext cx="57600" cy="10800"/>
              </p14:xfrm>
            </p:contentPart>
          </mc:Choice>
          <mc:Fallback xmlns="">
            <p:pic>
              <p:nvPicPr>
                <p:cNvPr id="3105" name="Ink 3104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4167015" y="1681370"/>
                  <a:ext cx="59040" cy="144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3106" name="Ink 3105"/>
              <p14:cNvContentPartPr/>
              <p14:nvPr/>
            </p14:nvContentPartPr>
            <p14:xfrm>
              <a:off x="-2145593" y="2338758"/>
              <a:ext cx="33120" cy="46440"/>
            </p14:xfrm>
          </p:contentPart>
        </mc:Choice>
        <mc:Fallback xmlns="">
          <p:pic>
            <p:nvPicPr>
              <p:cNvPr id="3106" name="Ink 3105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-2146673" y="2337318"/>
                <a:ext cx="345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3107" name="Ink 3106"/>
              <p14:cNvContentPartPr/>
              <p14:nvPr/>
            </p14:nvContentPartPr>
            <p14:xfrm>
              <a:off x="-2131193" y="2288358"/>
              <a:ext cx="10080" cy="10800"/>
            </p14:xfrm>
          </p:contentPart>
        </mc:Choice>
        <mc:Fallback xmlns="">
          <p:pic>
            <p:nvPicPr>
              <p:cNvPr id="3107" name="Ink 310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-2131913" y="2286558"/>
                <a:ext cx="11520" cy="14040"/>
              </a:xfrm>
              <a:prstGeom prst="rect">
                <a:avLst/>
              </a:prstGeom>
            </p:spPr>
          </p:pic>
        </mc:Fallback>
      </mc:AlternateContent>
      <p:grpSp>
        <p:nvGrpSpPr>
          <p:cNvPr id="140" name="Group 139"/>
          <p:cNvGrpSpPr/>
          <p:nvPr/>
        </p:nvGrpSpPr>
        <p:grpSpPr>
          <a:xfrm>
            <a:off x="2177295" y="1876439"/>
            <a:ext cx="1780920" cy="989219"/>
            <a:chOff x="2177295" y="1876439"/>
            <a:chExt cx="1780920" cy="989219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3108" name="Ink 3107"/>
                <p14:cNvContentPartPr/>
                <p14:nvPr/>
              </p14:nvContentPartPr>
              <p14:xfrm>
                <a:off x="2214451" y="2025479"/>
                <a:ext cx="257760" cy="223560"/>
              </p14:xfrm>
            </p:contentPart>
          </mc:Choice>
          <mc:Fallback xmlns="">
            <p:pic>
              <p:nvPicPr>
                <p:cNvPr id="3108" name="Ink 3107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2213371" y="2023319"/>
                  <a:ext cx="260280" cy="22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3110" name="Ink 3109"/>
                <p14:cNvContentPartPr/>
                <p14:nvPr/>
              </p14:nvContentPartPr>
              <p14:xfrm>
                <a:off x="2222731" y="2317799"/>
                <a:ext cx="32760" cy="57600"/>
              </p14:xfrm>
            </p:contentPart>
          </mc:Choice>
          <mc:Fallback xmlns="">
            <p:pic>
              <p:nvPicPr>
                <p:cNvPr id="3110" name="Ink 3109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2221651" y="2315999"/>
                  <a:ext cx="34200" cy="6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3111" name="Ink 3110"/>
                <p14:cNvContentPartPr/>
                <p14:nvPr/>
              </p14:nvContentPartPr>
              <p14:xfrm>
                <a:off x="2227771" y="2264159"/>
                <a:ext cx="15120" cy="6840"/>
              </p14:xfrm>
            </p:contentPart>
          </mc:Choice>
          <mc:Fallback xmlns="">
            <p:pic>
              <p:nvPicPr>
                <p:cNvPr id="3111" name="Ink 3110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2226691" y="2261999"/>
                  <a:ext cx="1656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3112" name="Ink 3111"/>
                <p14:cNvContentPartPr/>
                <p14:nvPr/>
              </p14:nvContentPartPr>
              <p14:xfrm>
                <a:off x="2296531" y="2306999"/>
                <a:ext cx="51840" cy="9000"/>
              </p14:xfrm>
            </p:contentPart>
          </mc:Choice>
          <mc:Fallback xmlns="">
            <p:pic>
              <p:nvPicPr>
                <p:cNvPr id="3112" name="Ink 3111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2295811" y="2304839"/>
                  <a:ext cx="5328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3113" name="Ink 3112"/>
                <p14:cNvContentPartPr/>
                <p14:nvPr/>
              </p14:nvContentPartPr>
              <p14:xfrm>
                <a:off x="2317771" y="2333639"/>
                <a:ext cx="38160" cy="2880"/>
              </p14:xfrm>
            </p:contentPart>
          </mc:Choice>
          <mc:Fallback xmlns="">
            <p:pic>
              <p:nvPicPr>
                <p:cNvPr id="3113" name="Ink 3112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2316691" y="2332199"/>
                  <a:ext cx="39600" cy="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3114" name="Ink 3113"/>
                <p14:cNvContentPartPr/>
                <p14:nvPr/>
              </p14:nvContentPartPr>
              <p14:xfrm>
                <a:off x="2398051" y="2304119"/>
                <a:ext cx="5760" cy="61200"/>
              </p14:xfrm>
            </p:contentPart>
          </mc:Choice>
          <mc:Fallback xmlns="">
            <p:pic>
              <p:nvPicPr>
                <p:cNvPr id="3114" name="Ink 3113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2396971" y="2301959"/>
                  <a:ext cx="7920" cy="6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3116" name="Ink 3115"/>
                <p14:cNvContentPartPr/>
                <p14:nvPr/>
              </p14:nvContentPartPr>
              <p14:xfrm>
                <a:off x="2336851" y="1876439"/>
                <a:ext cx="101520" cy="90720"/>
              </p14:xfrm>
            </p:contentPart>
          </mc:Choice>
          <mc:Fallback xmlns="">
            <p:pic>
              <p:nvPicPr>
                <p:cNvPr id="3116" name="Ink 3115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2335771" y="1874639"/>
                  <a:ext cx="102960" cy="9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3117" name="Ink 3116"/>
                <p14:cNvContentPartPr/>
                <p14:nvPr/>
              </p14:nvContentPartPr>
              <p14:xfrm>
                <a:off x="2537371" y="2092799"/>
                <a:ext cx="24480" cy="109440"/>
              </p14:xfrm>
            </p:contentPart>
          </mc:Choice>
          <mc:Fallback xmlns="">
            <p:pic>
              <p:nvPicPr>
                <p:cNvPr id="3117" name="Ink 3116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2536291" y="2091359"/>
                  <a:ext cx="26280" cy="11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3118" name="Ink 3117"/>
                <p14:cNvContentPartPr/>
                <p14:nvPr/>
              </p14:nvContentPartPr>
              <p14:xfrm>
                <a:off x="2558251" y="2078759"/>
                <a:ext cx="94680" cy="27000"/>
              </p14:xfrm>
            </p:contentPart>
          </mc:Choice>
          <mc:Fallback xmlns="">
            <p:pic>
              <p:nvPicPr>
                <p:cNvPr id="3118" name="Ink 3117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557531" y="2076599"/>
                  <a:ext cx="96480" cy="3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3119" name="Ink 3118"/>
                <p14:cNvContentPartPr/>
                <p14:nvPr/>
              </p14:nvContentPartPr>
              <p14:xfrm>
                <a:off x="2561851" y="2145359"/>
                <a:ext cx="69480" cy="8640"/>
              </p14:xfrm>
            </p:contentPart>
          </mc:Choice>
          <mc:Fallback xmlns="">
            <p:pic>
              <p:nvPicPr>
                <p:cNvPr id="3119" name="Ink 3118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2561131" y="2144639"/>
                  <a:ext cx="7056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3122" name="Ink 3121"/>
                <p14:cNvContentPartPr/>
                <p14:nvPr/>
              </p14:nvContentPartPr>
              <p14:xfrm>
                <a:off x="2764891" y="2163359"/>
                <a:ext cx="87840" cy="1800"/>
              </p14:xfrm>
            </p:contentPart>
          </mc:Choice>
          <mc:Fallback xmlns="">
            <p:pic>
              <p:nvPicPr>
                <p:cNvPr id="3122" name="Ink 3121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2764171" y="2161919"/>
                  <a:ext cx="89280" cy="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3123" name="Ink 3122"/>
                <p14:cNvContentPartPr/>
                <p14:nvPr/>
              </p14:nvContentPartPr>
              <p14:xfrm>
                <a:off x="2808451" y="2127359"/>
                <a:ext cx="17280" cy="73440"/>
              </p14:xfrm>
            </p:contentPart>
          </mc:Choice>
          <mc:Fallback xmlns="">
            <p:pic>
              <p:nvPicPr>
                <p:cNvPr id="3123" name="Ink 3122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2807731" y="2126279"/>
                  <a:ext cx="1872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3124" name="Ink 3123"/>
                <p14:cNvContentPartPr/>
                <p14:nvPr/>
              </p14:nvContentPartPr>
              <p14:xfrm>
                <a:off x="2936611" y="2066519"/>
                <a:ext cx="33480" cy="135360"/>
              </p14:xfrm>
            </p:contentPart>
          </mc:Choice>
          <mc:Fallback xmlns="">
            <p:pic>
              <p:nvPicPr>
                <p:cNvPr id="3124" name="Ink 3123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2935891" y="2064359"/>
                  <a:ext cx="35280" cy="13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3125" name="Ink 3124"/>
                <p14:cNvContentPartPr/>
                <p14:nvPr/>
              </p14:nvContentPartPr>
              <p14:xfrm>
                <a:off x="2957131" y="2053559"/>
                <a:ext cx="87840" cy="11160"/>
              </p14:xfrm>
            </p:contentPart>
          </mc:Choice>
          <mc:Fallback xmlns="">
            <p:pic>
              <p:nvPicPr>
                <p:cNvPr id="3125" name="Ink 3124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2956411" y="2051399"/>
                  <a:ext cx="8928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3126" name="Ink 3125"/>
                <p14:cNvContentPartPr/>
                <p14:nvPr/>
              </p14:nvContentPartPr>
              <p14:xfrm>
                <a:off x="2950651" y="2141039"/>
                <a:ext cx="57240" cy="9720"/>
              </p14:xfrm>
            </p:contentPart>
          </mc:Choice>
          <mc:Fallback xmlns="">
            <p:pic>
              <p:nvPicPr>
                <p:cNvPr id="3126" name="Ink 3125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2949571" y="2140319"/>
                  <a:ext cx="5868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3127" name="Ink 3126"/>
                <p14:cNvContentPartPr/>
                <p14:nvPr/>
              </p14:nvContentPartPr>
              <p14:xfrm>
                <a:off x="3035971" y="2161199"/>
                <a:ext cx="76680" cy="57960"/>
              </p14:xfrm>
            </p:contentPart>
          </mc:Choice>
          <mc:Fallback xmlns="">
            <p:pic>
              <p:nvPicPr>
                <p:cNvPr id="3127" name="Ink 3126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3034891" y="2159039"/>
                  <a:ext cx="78120" cy="6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3128" name="Ink 3127"/>
                <p14:cNvContentPartPr/>
                <p14:nvPr/>
              </p14:nvContentPartPr>
              <p14:xfrm>
                <a:off x="3147931" y="2163359"/>
                <a:ext cx="44280" cy="56520"/>
              </p14:xfrm>
            </p:contentPart>
          </mc:Choice>
          <mc:Fallback xmlns="">
            <p:pic>
              <p:nvPicPr>
                <p:cNvPr id="3128" name="Ink 3127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3146851" y="2161919"/>
                  <a:ext cx="45720" cy="5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3129" name="Ink 3128"/>
                <p14:cNvContentPartPr/>
                <p14:nvPr/>
              </p14:nvContentPartPr>
              <p14:xfrm>
                <a:off x="3134971" y="2177039"/>
                <a:ext cx="57240" cy="51840"/>
              </p14:xfrm>
            </p:contentPart>
          </mc:Choice>
          <mc:Fallback xmlns="">
            <p:pic>
              <p:nvPicPr>
                <p:cNvPr id="3129" name="Ink 3128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3134611" y="2175599"/>
                  <a:ext cx="57960" cy="5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3130" name="Ink 3129"/>
                <p14:cNvContentPartPr/>
                <p14:nvPr/>
              </p14:nvContentPartPr>
              <p14:xfrm>
                <a:off x="3230371" y="2143919"/>
                <a:ext cx="28800" cy="87840"/>
              </p14:xfrm>
            </p:contentPart>
          </mc:Choice>
          <mc:Fallback xmlns="">
            <p:pic>
              <p:nvPicPr>
                <p:cNvPr id="3130" name="Ink 3129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3229291" y="2141759"/>
                  <a:ext cx="3024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3131" name="Ink 3130"/>
                <p14:cNvContentPartPr/>
                <p14:nvPr/>
              </p14:nvContentPartPr>
              <p14:xfrm>
                <a:off x="3215611" y="2173439"/>
                <a:ext cx="44640" cy="9360"/>
              </p14:xfrm>
            </p:contentPart>
          </mc:Choice>
          <mc:Fallback xmlns="">
            <p:pic>
              <p:nvPicPr>
                <p:cNvPr id="3131" name="Ink 3130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3214891" y="2173079"/>
                  <a:ext cx="45360" cy="1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3133" name="Ink 3132"/>
                <p14:cNvContentPartPr/>
                <p14:nvPr/>
              </p14:nvContentPartPr>
              <p14:xfrm>
                <a:off x="2628091" y="2214479"/>
                <a:ext cx="34200" cy="60120"/>
              </p14:xfrm>
            </p:contentPart>
          </mc:Choice>
          <mc:Fallback xmlns="">
            <p:pic>
              <p:nvPicPr>
                <p:cNvPr id="3133" name="Ink 3132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2627011" y="2212679"/>
                  <a:ext cx="35640" cy="6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3134" name="Ink 3133"/>
                <p14:cNvContentPartPr/>
                <p14:nvPr/>
              </p14:nvContentPartPr>
              <p14:xfrm>
                <a:off x="2657611" y="2165519"/>
                <a:ext cx="4680" cy="7920"/>
              </p14:xfrm>
            </p:contentPart>
          </mc:Choice>
          <mc:Fallback xmlns="">
            <p:pic>
              <p:nvPicPr>
                <p:cNvPr id="3134" name="Ink 3133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2656531" y="2164439"/>
                  <a:ext cx="612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3136" name="Ink 3135"/>
                <p14:cNvContentPartPr/>
                <p14:nvPr/>
              </p14:nvContentPartPr>
              <p14:xfrm>
                <a:off x="3361051" y="2092799"/>
                <a:ext cx="84960" cy="9000"/>
              </p14:xfrm>
            </p:contentPart>
          </mc:Choice>
          <mc:Fallback xmlns="">
            <p:pic>
              <p:nvPicPr>
                <p:cNvPr id="3136" name="Ink 3135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3360331" y="2090639"/>
                  <a:ext cx="8676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3137" name="Ink 3136"/>
                <p14:cNvContentPartPr/>
                <p14:nvPr/>
              </p14:nvContentPartPr>
              <p14:xfrm>
                <a:off x="3366091" y="2140679"/>
                <a:ext cx="71640" cy="9360"/>
              </p14:xfrm>
            </p:contentPart>
          </mc:Choice>
          <mc:Fallback xmlns="">
            <p:pic>
              <p:nvPicPr>
                <p:cNvPr id="3137" name="Ink 3136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3365011" y="2138519"/>
                  <a:ext cx="7380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3138" name="Ink 3137"/>
                <p14:cNvContentPartPr/>
                <p14:nvPr/>
              </p14:nvContentPartPr>
              <p14:xfrm>
                <a:off x="3536731" y="2052479"/>
                <a:ext cx="83880" cy="127440"/>
              </p14:xfrm>
            </p:contentPart>
          </mc:Choice>
          <mc:Fallback xmlns="">
            <p:pic>
              <p:nvPicPr>
                <p:cNvPr id="3138" name="Ink 3137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3535651" y="2049959"/>
                  <a:ext cx="86400" cy="13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5" name="Ink 4"/>
                <p14:cNvContentPartPr/>
                <p14:nvPr/>
              </p14:nvContentPartPr>
              <p14:xfrm>
                <a:off x="3843735" y="2620038"/>
                <a:ext cx="360" cy="36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3843015" y="2618598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3139" name="Ink 3138"/>
                <p14:cNvContentPartPr/>
                <p14:nvPr/>
              </p14:nvContentPartPr>
              <p14:xfrm>
                <a:off x="2177295" y="2533378"/>
                <a:ext cx="232560" cy="220320"/>
              </p14:xfrm>
            </p:contentPart>
          </mc:Choice>
          <mc:Fallback xmlns="">
            <p:pic>
              <p:nvPicPr>
                <p:cNvPr id="3139" name="Ink 3138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2176215" y="2531218"/>
                  <a:ext cx="235080" cy="22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3140" name="Ink 3139"/>
                <p14:cNvContentPartPr/>
                <p14:nvPr/>
              </p14:nvContentPartPr>
              <p14:xfrm>
                <a:off x="2228415" y="2819218"/>
                <a:ext cx="25560" cy="46440"/>
              </p14:xfrm>
            </p:contentPart>
          </mc:Choice>
          <mc:Fallback xmlns="">
            <p:pic>
              <p:nvPicPr>
                <p:cNvPr id="3140" name="Ink 3139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2227335" y="2817058"/>
                  <a:ext cx="2700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3141" name="Ink 3140"/>
                <p14:cNvContentPartPr/>
                <p14:nvPr/>
              </p14:nvContentPartPr>
              <p14:xfrm>
                <a:off x="2230935" y="2782138"/>
                <a:ext cx="9360" cy="3240"/>
              </p14:xfrm>
            </p:contentPart>
          </mc:Choice>
          <mc:Fallback xmlns="">
            <p:pic>
              <p:nvPicPr>
                <p:cNvPr id="3141" name="Ink 3140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2229855" y="2779618"/>
                  <a:ext cx="10800" cy="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3142" name="Ink 3141"/>
                <p14:cNvContentPartPr/>
                <p14:nvPr/>
              </p14:nvContentPartPr>
              <p14:xfrm>
                <a:off x="2279535" y="2799778"/>
                <a:ext cx="43200" cy="6480"/>
              </p14:xfrm>
            </p:contentPart>
          </mc:Choice>
          <mc:Fallback xmlns="">
            <p:pic>
              <p:nvPicPr>
                <p:cNvPr id="3142" name="Ink 3141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2278815" y="2798698"/>
                  <a:ext cx="4500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">
              <p14:nvContentPartPr>
                <p14:cNvPr id="3143" name="Ink 3142"/>
                <p14:cNvContentPartPr/>
                <p14:nvPr/>
              </p14:nvContentPartPr>
              <p14:xfrm>
                <a:off x="2282775" y="2824258"/>
                <a:ext cx="52920" cy="20160"/>
              </p14:xfrm>
            </p:contentPart>
          </mc:Choice>
          <mc:Fallback xmlns="">
            <p:pic>
              <p:nvPicPr>
                <p:cNvPr id="3143" name="Ink 3142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2282055" y="2823538"/>
                  <a:ext cx="54000" cy="2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0">
              <p14:nvContentPartPr>
                <p14:cNvPr id="3144" name="Ink 3143"/>
                <p14:cNvContentPartPr/>
                <p14:nvPr/>
              </p14:nvContentPartPr>
              <p14:xfrm>
                <a:off x="2351895" y="2810938"/>
                <a:ext cx="20160" cy="48600"/>
              </p14:xfrm>
            </p:contentPart>
          </mc:Choice>
          <mc:Fallback xmlns="">
            <p:pic>
              <p:nvPicPr>
                <p:cNvPr id="3144" name="Ink 3143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2351175" y="2809858"/>
                  <a:ext cx="2160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2">
              <p14:nvContentPartPr>
                <p14:cNvPr id="3145" name="Ink 3144"/>
                <p14:cNvContentPartPr/>
                <p14:nvPr/>
              </p14:nvContentPartPr>
              <p14:xfrm>
                <a:off x="2277735" y="2412778"/>
                <a:ext cx="101160" cy="109800"/>
              </p14:xfrm>
            </p:contentPart>
          </mc:Choice>
          <mc:Fallback xmlns="">
            <p:pic>
              <p:nvPicPr>
                <p:cNvPr id="3145" name="Ink 3144"/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2276655" y="2410978"/>
                  <a:ext cx="103320" cy="11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3147" name="Ink 3146"/>
                <p14:cNvContentPartPr/>
                <p14:nvPr/>
              </p14:nvContentPartPr>
              <p14:xfrm>
                <a:off x="2521455" y="2613298"/>
                <a:ext cx="26640" cy="191160"/>
              </p14:xfrm>
            </p:contentPart>
          </mc:Choice>
          <mc:Fallback xmlns="">
            <p:pic>
              <p:nvPicPr>
                <p:cNvPr id="3147" name="Ink 3146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2520375" y="2611138"/>
                  <a:ext cx="28440" cy="19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3148" name="Ink 3147"/>
                <p14:cNvContentPartPr/>
                <p14:nvPr/>
              </p14:nvContentPartPr>
              <p14:xfrm>
                <a:off x="2543775" y="2607538"/>
                <a:ext cx="77760" cy="83160"/>
              </p14:xfrm>
            </p:contentPart>
          </mc:Choice>
          <mc:Fallback xmlns="">
            <p:pic>
              <p:nvPicPr>
                <p:cNvPr id="3148" name="Ink 3147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2543415" y="2605378"/>
                  <a:ext cx="7920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3149" name="Ink 3148"/>
                <p14:cNvContentPartPr/>
                <p14:nvPr/>
              </p14:nvContentPartPr>
              <p14:xfrm>
                <a:off x="2645655" y="2707258"/>
                <a:ext cx="38520" cy="44280"/>
              </p14:xfrm>
            </p:contentPart>
          </mc:Choice>
          <mc:Fallback xmlns="">
            <p:pic>
              <p:nvPicPr>
                <p:cNvPr id="3149" name="Ink 3148"/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2644575" y="2705098"/>
                  <a:ext cx="3960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0">
              <p14:nvContentPartPr>
                <p14:cNvPr id="3150" name="Ink 3149"/>
                <p14:cNvContentPartPr/>
                <p14:nvPr/>
              </p14:nvContentPartPr>
              <p14:xfrm>
                <a:off x="2660055" y="2669458"/>
                <a:ext cx="11520" cy="2880"/>
              </p14:xfrm>
            </p:contentPart>
          </mc:Choice>
          <mc:Fallback xmlns="">
            <p:pic>
              <p:nvPicPr>
                <p:cNvPr id="3150" name="Ink 3149"/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2658975" y="2667298"/>
                  <a:ext cx="1296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2">
              <p14:nvContentPartPr>
                <p14:cNvPr id="3151" name="Ink 3150"/>
                <p14:cNvContentPartPr/>
                <p14:nvPr/>
              </p14:nvContentPartPr>
              <p14:xfrm>
                <a:off x="2755815" y="2598898"/>
                <a:ext cx="73800" cy="87120"/>
              </p14:xfrm>
            </p:contentPart>
          </mc:Choice>
          <mc:Fallback xmlns="">
            <p:pic>
              <p:nvPicPr>
                <p:cNvPr id="3151" name="Ink 3150"/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2754735" y="2597098"/>
                  <a:ext cx="75960" cy="9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4">
              <p14:nvContentPartPr>
                <p14:cNvPr id="3152" name="Ink 3151"/>
                <p14:cNvContentPartPr/>
                <p14:nvPr/>
              </p14:nvContentPartPr>
              <p14:xfrm>
                <a:off x="2762295" y="2597098"/>
                <a:ext cx="75960" cy="82800"/>
              </p14:xfrm>
            </p:contentPart>
          </mc:Choice>
          <mc:Fallback xmlns="">
            <p:pic>
              <p:nvPicPr>
                <p:cNvPr id="3152" name="Ink 3151"/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2761215" y="2595658"/>
                  <a:ext cx="7704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6">
              <p14:nvContentPartPr>
                <p14:cNvPr id="3153" name="Ink 3152"/>
                <p14:cNvContentPartPr/>
                <p14:nvPr/>
              </p14:nvContentPartPr>
              <p14:xfrm>
                <a:off x="2899095" y="2543098"/>
                <a:ext cx="49680" cy="175320"/>
              </p14:xfrm>
            </p:contentPart>
          </mc:Choice>
          <mc:Fallback xmlns="">
            <p:pic>
              <p:nvPicPr>
                <p:cNvPr id="3153" name="Ink 3152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2898375" y="2541658"/>
                  <a:ext cx="50760" cy="17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8">
              <p14:nvContentPartPr>
                <p14:cNvPr id="3154" name="Ink 3153"/>
                <p14:cNvContentPartPr/>
                <p14:nvPr/>
              </p14:nvContentPartPr>
              <p14:xfrm>
                <a:off x="2919615" y="2552458"/>
                <a:ext cx="89280" cy="14040"/>
              </p14:xfrm>
            </p:contentPart>
          </mc:Choice>
          <mc:Fallback xmlns="">
            <p:pic>
              <p:nvPicPr>
                <p:cNvPr id="3154" name="Ink 3153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2918535" y="2550298"/>
                  <a:ext cx="9108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3155" name="Ink 3154"/>
                <p14:cNvContentPartPr/>
                <p14:nvPr/>
              </p14:nvContentPartPr>
              <p14:xfrm>
                <a:off x="2912775" y="2619058"/>
                <a:ext cx="85320" cy="23760"/>
              </p14:xfrm>
            </p:contentPart>
          </mc:Choice>
          <mc:Fallback xmlns="">
            <p:pic>
              <p:nvPicPr>
                <p:cNvPr id="3155" name="Ink 3154"/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2911695" y="2617978"/>
                  <a:ext cx="87120" cy="2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3156" name="Ink 3155"/>
                <p14:cNvContentPartPr/>
                <p14:nvPr/>
              </p14:nvContentPartPr>
              <p14:xfrm>
                <a:off x="3013575" y="2693578"/>
                <a:ext cx="23040" cy="42840"/>
              </p14:xfrm>
            </p:contentPart>
          </mc:Choice>
          <mc:Fallback xmlns="">
            <p:pic>
              <p:nvPicPr>
                <p:cNvPr id="3156" name="Ink 3155"/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3012495" y="2691418"/>
                  <a:ext cx="24480" cy="4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4">
              <p14:nvContentPartPr>
                <p14:cNvPr id="3157" name="Ink 3156"/>
                <p14:cNvContentPartPr/>
                <p14:nvPr/>
              </p14:nvContentPartPr>
              <p14:xfrm>
                <a:off x="3026895" y="2648218"/>
                <a:ext cx="3960" cy="4680"/>
              </p14:xfrm>
            </p:contentPart>
          </mc:Choice>
          <mc:Fallback xmlns="">
            <p:pic>
              <p:nvPicPr>
                <p:cNvPr id="3157" name="Ink 3156"/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3025815" y="2646058"/>
                  <a:ext cx="6120" cy="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6">
              <p14:nvContentPartPr>
                <p14:cNvPr id="3158" name="Ink 3157"/>
                <p14:cNvContentPartPr/>
                <p14:nvPr/>
              </p14:nvContentPartPr>
              <p14:xfrm>
                <a:off x="3137775" y="2621938"/>
                <a:ext cx="81000" cy="10440"/>
              </p14:xfrm>
            </p:contentPart>
          </mc:Choice>
          <mc:Fallback xmlns="">
            <p:pic>
              <p:nvPicPr>
                <p:cNvPr id="3158" name="Ink 3157"/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3136695" y="2620138"/>
                  <a:ext cx="8280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8">
              <p14:nvContentPartPr>
                <p14:cNvPr id="3159" name="Ink 3158"/>
                <p14:cNvContentPartPr/>
                <p14:nvPr/>
              </p14:nvContentPartPr>
              <p14:xfrm>
                <a:off x="3167295" y="2589538"/>
                <a:ext cx="21240" cy="92520"/>
              </p14:xfrm>
            </p:contentPart>
          </mc:Choice>
          <mc:Fallback xmlns="">
            <p:pic>
              <p:nvPicPr>
                <p:cNvPr id="3159" name="Ink 3158"/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3166935" y="2587745"/>
                  <a:ext cx="22320" cy="9538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0">
              <p14:nvContentPartPr>
                <p14:cNvPr id="3160" name="Ink 3159"/>
                <p14:cNvContentPartPr/>
                <p14:nvPr/>
              </p14:nvContentPartPr>
              <p14:xfrm>
                <a:off x="3314895" y="2554978"/>
                <a:ext cx="34560" cy="152640"/>
              </p14:xfrm>
            </p:contentPart>
          </mc:Choice>
          <mc:Fallback xmlns="">
            <p:pic>
              <p:nvPicPr>
                <p:cNvPr id="3160" name="Ink 3159"/>
                <p:cNvPicPr/>
                <p:nvPr/>
              </p:nvPicPr>
              <p:blipFill>
                <a:blip r:embed="rId171"/>
                <a:stretch>
                  <a:fillRect/>
                </a:stretch>
              </p:blipFill>
              <p:spPr>
                <a:xfrm>
                  <a:off x="3313815" y="2552818"/>
                  <a:ext cx="36720" cy="15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2">
              <p14:nvContentPartPr>
                <p14:cNvPr id="3161" name="Ink 3160"/>
                <p14:cNvContentPartPr/>
                <p14:nvPr/>
              </p14:nvContentPartPr>
              <p14:xfrm>
                <a:off x="3280335" y="2540578"/>
                <a:ext cx="116280" cy="11880"/>
              </p14:xfrm>
            </p:contentPart>
          </mc:Choice>
          <mc:Fallback xmlns="">
            <p:pic>
              <p:nvPicPr>
                <p:cNvPr id="3161" name="Ink 3160"/>
                <p:cNvPicPr/>
                <p:nvPr/>
              </p:nvPicPr>
              <p:blipFill>
                <a:blip r:embed="rId173"/>
                <a:stretch>
                  <a:fillRect/>
                </a:stretch>
              </p:blipFill>
              <p:spPr>
                <a:xfrm>
                  <a:off x="3279255" y="2538058"/>
                  <a:ext cx="11844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4">
              <p14:nvContentPartPr>
                <p14:cNvPr id="3162" name="Ink 3161"/>
                <p14:cNvContentPartPr/>
                <p14:nvPr/>
              </p14:nvContentPartPr>
              <p14:xfrm>
                <a:off x="3371415" y="2688178"/>
                <a:ext cx="78480" cy="65160"/>
              </p14:xfrm>
            </p:contentPart>
          </mc:Choice>
          <mc:Fallback xmlns="">
            <p:pic>
              <p:nvPicPr>
                <p:cNvPr id="3162" name="Ink 3161"/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3370335" y="2686018"/>
                  <a:ext cx="7992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6">
              <p14:nvContentPartPr>
                <p14:cNvPr id="3163" name="Ink 3162"/>
                <p14:cNvContentPartPr/>
                <p14:nvPr/>
              </p14:nvContentPartPr>
              <p14:xfrm>
                <a:off x="3486255" y="2707258"/>
                <a:ext cx="52920" cy="39960"/>
              </p14:xfrm>
            </p:contentPart>
          </mc:Choice>
          <mc:Fallback xmlns="">
            <p:pic>
              <p:nvPicPr>
                <p:cNvPr id="3163" name="Ink 3162"/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3485175" y="2705818"/>
                  <a:ext cx="54360" cy="4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8">
              <p14:nvContentPartPr>
                <p14:cNvPr id="3164" name="Ink 3163"/>
                <p14:cNvContentPartPr/>
                <p14:nvPr/>
              </p14:nvContentPartPr>
              <p14:xfrm>
                <a:off x="3475095" y="2713378"/>
                <a:ext cx="57960" cy="47880"/>
              </p14:xfrm>
            </p:contentPart>
          </mc:Choice>
          <mc:Fallback xmlns="">
            <p:pic>
              <p:nvPicPr>
                <p:cNvPr id="3164" name="Ink 3163"/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3474015" y="2711578"/>
                  <a:ext cx="59400" cy="5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0">
              <p14:nvContentPartPr>
                <p14:cNvPr id="3165" name="Ink 3164"/>
                <p14:cNvContentPartPr/>
                <p14:nvPr/>
              </p14:nvContentPartPr>
              <p14:xfrm>
                <a:off x="3606855" y="2670178"/>
                <a:ext cx="16200" cy="81360"/>
              </p14:xfrm>
            </p:contentPart>
          </mc:Choice>
          <mc:Fallback xmlns="">
            <p:pic>
              <p:nvPicPr>
                <p:cNvPr id="3165" name="Ink 3164"/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3605775" y="2668378"/>
                  <a:ext cx="1764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2">
              <p14:nvContentPartPr>
                <p14:cNvPr id="3166" name="Ink 3165"/>
                <p14:cNvContentPartPr/>
                <p14:nvPr/>
              </p14:nvContentPartPr>
              <p14:xfrm>
                <a:off x="3572295" y="2707258"/>
                <a:ext cx="75960" cy="11520"/>
              </p14:xfrm>
            </p:contentPart>
          </mc:Choice>
          <mc:Fallback xmlns="">
            <p:pic>
              <p:nvPicPr>
                <p:cNvPr id="3166" name="Ink 3165"/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3570855" y="2706898"/>
                  <a:ext cx="77400" cy="1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4">
              <p14:nvContentPartPr>
                <p14:cNvPr id="3167" name="Ink 3166"/>
                <p14:cNvContentPartPr/>
                <p14:nvPr/>
              </p14:nvContentPartPr>
              <p14:xfrm>
                <a:off x="3694695" y="2573698"/>
                <a:ext cx="74160" cy="8280"/>
              </p14:xfrm>
            </p:contentPart>
          </mc:Choice>
          <mc:Fallback xmlns="">
            <p:pic>
              <p:nvPicPr>
                <p:cNvPr id="3167" name="Ink 3166"/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3694335" y="2571538"/>
                  <a:ext cx="7560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6">
              <p14:nvContentPartPr>
                <p14:cNvPr id="3168" name="Ink 3167"/>
                <p14:cNvContentPartPr/>
                <p14:nvPr/>
              </p14:nvContentPartPr>
              <p14:xfrm>
                <a:off x="3707295" y="2600338"/>
                <a:ext cx="89280" cy="19080"/>
              </p14:xfrm>
            </p:contentPart>
          </mc:Choice>
          <mc:Fallback xmlns="">
            <p:pic>
              <p:nvPicPr>
                <p:cNvPr id="3168" name="Ink 3167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3706575" y="2599978"/>
                  <a:ext cx="9036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8">
              <p14:nvContentPartPr>
                <p14:cNvPr id="3169" name="Ink 3168"/>
                <p14:cNvContentPartPr/>
                <p14:nvPr/>
              </p14:nvContentPartPr>
              <p14:xfrm>
                <a:off x="3867495" y="2536978"/>
                <a:ext cx="90720" cy="107280"/>
              </p14:xfrm>
            </p:contentPart>
          </mc:Choice>
          <mc:Fallback xmlns="">
            <p:pic>
              <p:nvPicPr>
                <p:cNvPr id="3169" name="Ink 3168"/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3866775" y="2534458"/>
                  <a:ext cx="92520" cy="111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1" name="Group 140"/>
          <p:cNvGrpSpPr/>
          <p:nvPr/>
        </p:nvGrpSpPr>
        <p:grpSpPr>
          <a:xfrm>
            <a:off x="2329935" y="558462"/>
            <a:ext cx="974880" cy="909518"/>
            <a:chOff x="2329935" y="558462"/>
            <a:chExt cx="974880" cy="90951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90">
              <p14:nvContentPartPr>
                <p14:cNvPr id="3171" name="Ink 3170"/>
                <p14:cNvContentPartPr/>
                <p14:nvPr/>
              </p14:nvContentPartPr>
              <p14:xfrm>
                <a:off x="2329935" y="1297340"/>
                <a:ext cx="89280" cy="128880"/>
              </p14:xfrm>
            </p:contentPart>
          </mc:Choice>
          <mc:Fallback xmlns="">
            <p:pic>
              <p:nvPicPr>
                <p:cNvPr id="3171" name="Ink 3170"/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2329215" y="1295900"/>
                  <a:ext cx="90720" cy="13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2">
              <p14:nvContentPartPr>
                <p14:cNvPr id="3172" name="Ink 3171"/>
                <p14:cNvContentPartPr/>
                <p14:nvPr/>
              </p14:nvContentPartPr>
              <p14:xfrm>
                <a:off x="2452695" y="1398860"/>
                <a:ext cx="22320" cy="69120"/>
              </p14:xfrm>
            </p:contentPart>
          </mc:Choice>
          <mc:Fallback xmlns="">
            <p:pic>
              <p:nvPicPr>
                <p:cNvPr id="3172" name="Ink 3171"/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2451615" y="1397060"/>
                  <a:ext cx="23760" cy="7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4">
              <p14:nvContentPartPr>
                <p14:cNvPr id="3173" name="Ink 3172"/>
                <p14:cNvContentPartPr/>
                <p14:nvPr/>
              </p14:nvContentPartPr>
              <p14:xfrm>
                <a:off x="2463135" y="1351340"/>
                <a:ext cx="6480" cy="2520"/>
              </p14:xfrm>
            </p:contentPart>
          </mc:Choice>
          <mc:Fallback xmlns="">
            <p:pic>
              <p:nvPicPr>
                <p:cNvPr id="3173" name="Ink 3172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2462055" y="1349540"/>
                  <a:ext cx="8280" cy="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6">
              <p14:nvContentPartPr>
                <p14:cNvPr id="3174" name="Ink 3173"/>
                <p14:cNvContentPartPr/>
                <p14:nvPr/>
              </p14:nvContentPartPr>
              <p14:xfrm>
                <a:off x="2478975" y="1216700"/>
                <a:ext cx="13320" cy="69120"/>
              </p14:xfrm>
            </p:contentPart>
          </mc:Choice>
          <mc:Fallback xmlns="">
            <p:pic>
              <p:nvPicPr>
                <p:cNvPr id="3174" name="Ink 3173"/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2478255" y="1214900"/>
                  <a:ext cx="15120" cy="72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8">
              <p14:nvContentPartPr>
                <p14:cNvPr id="3175" name="Ink 3174"/>
                <p14:cNvContentPartPr/>
                <p14:nvPr/>
              </p14:nvContentPartPr>
              <p14:xfrm>
                <a:off x="2457735" y="1191140"/>
                <a:ext cx="87120" cy="29160"/>
              </p14:xfrm>
            </p:contentPart>
          </mc:Choice>
          <mc:Fallback xmlns="">
            <p:pic>
              <p:nvPicPr>
                <p:cNvPr id="3175" name="Ink 3174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2456655" y="1189340"/>
                  <a:ext cx="88560" cy="3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0">
              <p14:nvContentPartPr>
                <p14:cNvPr id="3176" name="Ink 3175"/>
                <p14:cNvContentPartPr/>
                <p14:nvPr/>
              </p14:nvContentPartPr>
              <p14:xfrm>
                <a:off x="2594895" y="1246940"/>
                <a:ext cx="29160" cy="151560"/>
              </p14:xfrm>
            </p:contentPart>
          </mc:Choice>
          <mc:Fallback xmlns="">
            <p:pic>
              <p:nvPicPr>
                <p:cNvPr id="3176" name="Ink 3175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2593815" y="1245140"/>
                  <a:ext cx="30960" cy="15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2">
              <p14:nvContentPartPr>
                <p14:cNvPr id="3177" name="Ink 3176"/>
                <p14:cNvContentPartPr/>
                <p14:nvPr/>
              </p14:nvContentPartPr>
              <p14:xfrm>
                <a:off x="2632335" y="1246940"/>
                <a:ext cx="68400" cy="15840"/>
              </p14:xfrm>
            </p:contentPart>
          </mc:Choice>
          <mc:Fallback xmlns="">
            <p:pic>
              <p:nvPicPr>
                <p:cNvPr id="3177" name="Ink 3176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2631255" y="1244780"/>
                  <a:ext cx="7056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4">
              <p14:nvContentPartPr>
                <p14:cNvPr id="3178" name="Ink 3177"/>
                <p14:cNvContentPartPr/>
                <p14:nvPr/>
              </p14:nvContentPartPr>
              <p14:xfrm>
                <a:off x="2617575" y="1322540"/>
                <a:ext cx="57960" cy="15120"/>
              </p14:xfrm>
            </p:contentPart>
          </mc:Choice>
          <mc:Fallback xmlns="">
            <p:pic>
              <p:nvPicPr>
                <p:cNvPr id="3178" name="Ink 3177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2616855" y="1321100"/>
                  <a:ext cx="5904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6">
              <p14:nvContentPartPr>
                <p14:cNvPr id="3179" name="Ink 3178"/>
                <p14:cNvContentPartPr/>
                <p14:nvPr/>
              </p14:nvContentPartPr>
              <p14:xfrm>
                <a:off x="2699295" y="1373660"/>
                <a:ext cx="21600" cy="72000"/>
              </p14:xfrm>
            </p:contentPart>
          </mc:Choice>
          <mc:Fallback xmlns="">
            <p:pic>
              <p:nvPicPr>
                <p:cNvPr id="3179" name="Ink 3178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2698215" y="1371500"/>
                  <a:ext cx="23040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8">
              <p14:nvContentPartPr>
                <p14:cNvPr id="3180" name="Ink 3179"/>
                <p14:cNvContentPartPr/>
                <p14:nvPr/>
              </p14:nvContentPartPr>
              <p14:xfrm>
                <a:off x="2718015" y="1340540"/>
                <a:ext cx="10080" cy="3600"/>
              </p14:xfrm>
            </p:contentPart>
          </mc:Choice>
          <mc:Fallback xmlns="">
            <p:pic>
              <p:nvPicPr>
                <p:cNvPr id="3180" name="Ink 3179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2716935" y="1338740"/>
                  <a:ext cx="11880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0">
              <p14:nvContentPartPr>
                <p14:cNvPr id="3182" name="Ink 3181"/>
                <p14:cNvContentPartPr/>
                <p14:nvPr/>
              </p14:nvContentPartPr>
              <p14:xfrm>
                <a:off x="2917815" y="1273940"/>
                <a:ext cx="86400" cy="87120"/>
              </p14:xfrm>
            </p:contentPart>
          </mc:Choice>
          <mc:Fallback xmlns="">
            <p:pic>
              <p:nvPicPr>
                <p:cNvPr id="3182" name="Ink 3181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2916735" y="1272140"/>
                  <a:ext cx="8856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2">
              <p14:nvContentPartPr>
                <p14:cNvPr id="3183" name="Ink 3182"/>
                <p14:cNvContentPartPr/>
                <p14:nvPr/>
              </p14:nvContentPartPr>
              <p14:xfrm>
                <a:off x="2923575" y="1357100"/>
                <a:ext cx="92520" cy="27720"/>
              </p14:xfrm>
            </p:contentPart>
          </mc:Choice>
          <mc:Fallback xmlns="">
            <p:pic>
              <p:nvPicPr>
                <p:cNvPr id="3183" name="Ink 3182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2922855" y="1355300"/>
                  <a:ext cx="93960" cy="3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4">
              <p14:nvContentPartPr>
                <p14:cNvPr id="3191" name="Ink 3190"/>
                <p14:cNvContentPartPr/>
                <p14:nvPr/>
              </p14:nvContentPartPr>
              <p14:xfrm>
                <a:off x="2455490" y="634422"/>
                <a:ext cx="149400" cy="118080"/>
              </p14:xfrm>
            </p:contentPart>
          </mc:Choice>
          <mc:Fallback xmlns="">
            <p:pic>
              <p:nvPicPr>
                <p:cNvPr id="3191" name="Ink 3190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2454770" y="632622"/>
                  <a:ext cx="151200" cy="121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6">
              <p14:nvContentPartPr>
                <p14:cNvPr id="3192" name="Ink 3191"/>
                <p14:cNvContentPartPr/>
                <p14:nvPr/>
              </p14:nvContentPartPr>
              <p14:xfrm>
                <a:off x="2662490" y="685182"/>
                <a:ext cx="12960" cy="41400"/>
              </p14:xfrm>
            </p:contentPart>
          </mc:Choice>
          <mc:Fallback xmlns="">
            <p:pic>
              <p:nvPicPr>
                <p:cNvPr id="3192" name="Ink 3191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2662130" y="683022"/>
                  <a:ext cx="14400" cy="4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8">
              <p14:nvContentPartPr>
                <p14:cNvPr id="3193" name="Ink 3192"/>
                <p14:cNvContentPartPr/>
                <p14:nvPr/>
              </p14:nvContentPartPr>
              <p14:xfrm>
                <a:off x="2661050" y="636942"/>
                <a:ext cx="1800" cy="12960"/>
              </p14:xfrm>
            </p:contentPart>
          </mc:Choice>
          <mc:Fallback xmlns="">
            <p:pic>
              <p:nvPicPr>
                <p:cNvPr id="3193" name="Ink 3192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2659970" y="635142"/>
                  <a:ext cx="3240" cy="1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0">
              <p14:nvContentPartPr>
                <p14:cNvPr id="3194" name="Ink 3193"/>
                <p14:cNvContentPartPr/>
                <p14:nvPr/>
              </p14:nvContentPartPr>
              <p14:xfrm>
                <a:off x="2726210" y="645582"/>
                <a:ext cx="82440" cy="102600"/>
              </p14:xfrm>
            </p:contentPart>
          </mc:Choice>
          <mc:Fallback xmlns="">
            <p:pic>
              <p:nvPicPr>
                <p:cNvPr id="3194" name="Ink 3193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2725130" y="643422"/>
                  <a:ext cx="84600" cy="10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2">
              <p14:nvContentPartPr>
                <p14:cNvPr id="3196" name="Ink 3195"/>
                <p14:cNvContentPartPr/>
                <p14:nvPr/>
              </p14:nvContentPartPr>
              <p14:xfrm>
                <a:off x="3018170" y="558462"/>
                <a:ext cx="78840" cy="165240"/>
              </p14:xfrm>
            </p:contentPart>
          </mc:Choice>
          <mc:Fallback xmlns="">
            <p:pic>
              <p:nvPicPr>
                <p:cNvPr id="3196" name="Ink 3195"/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3017090" y="556302"/>
                  <a:ext cx="80640" cy="16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4">
              <p14:nvContentPartPr>
                <p14:cNvPr id="3197" name="Ink 3196"/>
                <p14:cNvContentPartPr/>
                <p14:nvPr/>
              </p14:nvContentPartPr>
              <p14:xfrm>
                <a:off x="3004490" y="637662"/>
                <a:ext cx="81000" cy="7920"/>
              </p14:xfrm>
            </p:contentPart>
          </mc:Choice>
          <mc:Fallback xmlns="">
            <p:pic>
              <p:nvPicPr>
                <p:cNvPr id="3197" name="Ink 3196"/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3003770" y="635502"/>
                  <a:ext cx="8280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6">
              <p14:nvContentPartPr>
                <p14:cNvPr id="3198" name="Ink 3197"/>
                <p14:cNvContentPartPr/>
                <p14:nvPr/>
              </p14:nvContentPartPr>
              <p14:xfrm>
                <a:off x="3228855" y="1196180"/>
                <a:ext cx="75960" cy="206640"/>
              </p14:xfrm>
            </p:contentPart>
          </mc:Choice>
          <mc:Fallback xmlns="">
            <p:pic>
              <p:nvPicPr>
                <p:cNvPr id="3198" name="Ink 3197"/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3227775" y="1194380"/>
                  <a:ext cx="77400" cy="21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8">
              <p14:nvContentPartPr>
                <p14:cNvPr id="3199" name="Ink 3198"/>
                <p14:cNvContentPartPr/>
                <p14:nvPr/>
              </p14:nvContentPartPr>
              <p14:xfrm>
                <a:off x="3217695" y="1282940"/>
                <a:ext cx="72360" cy="13320"/>
              </p14:xfrm>
            </p:contentPart>
          </mc:Choice>
          <mc:Fallback xmlns="">
            <p:pic>
              <p:nvPicPr>
                <p:cNvPr id="3199" name="Ink 3198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3216975" y="1281140"/>
                  <a:ext cx="7344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0">
              <p14:nvContentPartPr>
                <p14:cNvPr id="129" name="Ink 128"/>
                <p14:cNvContentPartPr/>
                <p14:nvPr/>
              </p14:nvContentPartPr>
              <p14:xfrm>
                <a:off x="2479070" y="825290"/>
                <a:ext cx="45720" cy="14760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2477990" y="823490"/>
                  <a:ext cx="47160" cy="15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2">
              <p14:nvContentPartPr>
                <p14:cNvPr id="130" name="Ink 129"/>
                <p14:cNvContentPartPr/>
                <p14:nvPr/>
              </p14:nvContentPartPr>
              <p14:xfrm>
                <a:off x="2459630" y="894770"/>
                <a:ext cx="70560" cy="468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2458550" y="892610"/>
                  <a:ext cx="72000" cy="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4">
              <p14:nvContentPartPr>
                <p14:cNvPr id="131" name="Ink 130"/>
                <p14:cNvContentPartPr/>
                <p14:nvPr/>
              </p14:nvContentPartPr>
              <p14:xfrm>
                <a:off x="2577710" y="949490"/>
                <a:ext cx="18360" cy="7740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2577350" y="948410"/>
                  <a:ext cx="19800" cy="7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6">
              <p14:nvContentPartPr>
                <p14:cNvPr id="132" name="Ink 131"/>
                <p14:cNvContentPartPr/>
                <p14:nvPr/>
              </p14:nvContentPartPr>
              <p14:xfrm>
                <a:off x="2680670" y="829970"/>
                <a:ext cx="9720" cy="13464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2679590" y="828170"/>
                  <a:ext cx="11880" cy="13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8">
              <p14:nvContentPartPr>
                <p14:cNvPr id="133" name="Ink 132"/>
                <p14:cNvContentPartPr/>
                <p14:nvPr/>
              </p14:nvContentPartPr>
              <p14:xfrm>
                <a:off x="2698310" y="811250"/>
                <a:ext cx="84960" cy="2448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2697230" y="809090"/>
                  <a:ext cx="87120" cy="2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0">
              <p14:nvContentPartPr>
                <p14:cNvPr id="134" name="Ink 133"/>
                <p14:cNvContentPartPr/>
                <p14:nvPr/>
              </p14:nvContentPartPr>
              <p14:xfrm>
                <a:off x="2688230" y="891530"/>
                <a:ext cx="77400" cy="1764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2687150" y="889730"/>
                  <a:ext cx="7920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2">
              <p14:nvContentPartPr>
                <p14:cNvPr id="135" name="Ink 134"/>
                <p14:cNvContentPartPr/>
                <p14:nvPr/>
              </p14:nvContentPartPr>
              <p14:xfrm>
                <a:off x="2798390" y="942650"/>
                <a:ext cx="23040" cy="5364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2797310" y="940490"/>
                  <a:ext cx="24480" cy="5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4">
              <p14:nvContentPartPr>
                <p14:cNvPr id="136" name="Ink 135"/>
                <p14:cNvContentPartPr/>
                <p14:nvPr/>
              </p14:nvContentPartPr>
              <p14:xfrm>
                <a:off x="2810990" y="882890"/>
                <a:ext cx="9360" cy="720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2809910" y="881090"/>
                  <a:ext cx="11520" cy="111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37" name="Rectangle 136"/>
          <p:cNvSpPr/>
          <p:nvPr/>
        </p:nvSpPr>
        <p:spPr>
          <a:xfrm>
            <a:off x="2040407" y="452141"/>
            <a:ext cx="2421372" cy="2538864"/>
          </a:xfrm>
          <a:prstGeom prst="rect">
            <a:avLst/>
          </a:prstGeom>
          <a:noFill/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TextBox 137"/>
          <p:cNvSpPr txBox="1"/>
          <p:nvPr/>
        </p:nvSpPr>
        <p:spPr>
          <a:xfrm>
            <a:off x="0" y="571877"/>
            <a:ext cx="199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</a:rPr>
              <a:t>Grasping robot SOCP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336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Semidefinite</a:t>
            </a:r>
            <a:r>
              <a:rPr lang="en-US" dirty="0" smtClean="0"/>
              <a:t> programming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207660" y="407215"/>
              <a:ext cx="114120" cy="1047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6220" y="405055"/>
                <a:ext cx="11664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/>
              <p14:cNvContentPartPr/>
              <p14:nvPr/>
            </p14:nvContentPartPr>
            <p14:xfrm>
              <a:off x="355980" y="460855"/>
              <a:ext cx="6480" cy="3348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5260" y="458695"/>
                <a:ext cx="792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367140" y="418375"/>
              <a:ext cx="9360" cy="165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5700" y="415855"/>
                <a:ext cx="108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" name="Ink 13"/>
              <p14:cNvContentPartPr/>
              <p14:nvPr/>
            </p14:nvContentPartPr>
            <p14:xfrm>
              <a:off x="433740" y="421255"/>
              <a:ext cx="79560" cy="687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2300" y="418735"/>
                <a:ext cx="8208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Ink 15"/>
              <p14:cNvContentPartPr/>
              <p14:nvPr/>
            </p14:nvContentPartPr>
            <p14:xfrm>
              <a:off x="679260" y="419815"/>
              <a:ext cx="118800" cy="860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78180" y="417295"/>
                <a:ext cx="120240" cy="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" name="Ink 16"/>
              <p14:cNvContentPartPr/>
              <p14:nvPr/>
            </p14:nvContentPartPr>
            <p14:xfrm>
              <a:off x="823980" y="372295"/>
              <a:ext cx="5400" cy="626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22900" y="370855"/>
                <a:ext cx="756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/>
              <p14:cNvContentPartPr/>
              <p14:nvPr/>
            </p14:nvContentPartPr>
            <p14:xfrm>
              <a:off x="780780" y="364735"/>
              <a:ext cx="79920" cy="151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9700" y="363655"/>
                <a:ext cx="813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" name="Ink 18"/>
              <p14:cNvContentPartPr/>
              <p14:nvPr/>
            </p14:nvContentPartPr>
            <p14:xfrm>
              <a:off x="893820" y="400375"/>
              <a:ext cx="60480" cy="748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92740" y="398215"/>
                <a:ext cx="6192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0" name="Ink 19"/>
              <p14:cNvContentPartPr/>
              <p14:nvPr/>
            </p14:nvContentPartPr>
            <p14:xfrm>
              <a:off x="877620" y="406855"/>
              <a:ext cx="82800" cy="864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77260" y="404695"/>
                <a:ext cx="8424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1" name="Ink 20"/>
              <p14:cNvContentPartPr/>
              <p14:nvPr/>
            </p14:nvContentPartPr>
            <p14:xfrm>
              <a:off x="169500" y="704215"/>
              <a:ext cx="60480" cy="1029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68420" y="702055"/>
                <a:ext cx="6264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Ink 21"/>
              <p14:cNvContentPartPr/>
              <p14:nvPr/>
            </p14:nvContentPartPr>
            <p14:xfrm>
              <a:off x="307380" y="788095"/>
              <a:ext cx="6840" cy="126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6300" y="787015"/>
                <a:ext cx="90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" name="Ink 22"/>
              <p14:cNvContentPartPr/>
              <p14:nvPr/>
            </p14:nvContentPartPr>
            <p14:xfrm>
              <a:off x="381900" y="654175"/>
              <a:ext cx="47880" cy="1450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80460" y="651655"/>
                <a:ext cx="4968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4" name="Ink 23"/>
              <p14:cNvContentPartPr/>
              <p14:nvPr/>
            </p14:nvContentPartPr>
            <p14:xfrm>
              <a:off x="339780" y="724735"/>
              <a:ext cx="86760" cy="183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38700" y="722215"/>
                <a:ext cx="882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5" name="Ink 24"/>
              <p14:cNvContentPartPr/>
              <p14:nvPr/>
            </p14:nvContentPartPr>
            <p14:xfrm>
              <a:off x="485940" y="787375"/>
              <a:ext cx="3600" cy="57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85220" y="785935"/>
                <a:ext cx="504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6" name="Ink 25"/>
              <p14:cNvContentPartPr/>
              <p14:nvPr/>
            </p14:nvContentPartPr>
            <p14:xfrm>
              <a:off x="550020" y="721135"/>
              <a:ext cx="2160" cy="118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48940" y="718975"/>
                <a:ext cx="396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7" name="Ink 26"/>
              <p14:cNvContentPartPr/>
              <p14:nvPr/>
            </p14:nvContentPartPr>
            <p14:xfrm>
              <a:off x="547860" y="788455"/>
              <a:ext cx="360" cy="576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46420" y="786655"/>
                <a:ext cx="25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0" name="Ink 39"/>
              <p14:cNvContentPartPr/>
              <p14:nvPr/>
            </p14:nvContentPartPr>
            <p14:xfrm>
              <a:off x="303060" y="937777"/>
              <a:ext cx="84960" cy="10908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02340" y="936697"/>
                <a:ext cx="8676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1" name="Ink 40"/>
              <p14:cNvContentPartPr/>
              <p14:nvPr/>
            </p14:nvContentPartPr>
            <p14:xfrm>
              <a:off x="316020" y="943537"/>
              <a:ext cx="65880" cy="107280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15300" y="941737"/>
                <a:ext cx="6732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42" name="Ink 41"/>
              <p14:cNvContentPartPr/>
              <p14:nvPr/>
            </p14:nvContentPartPr>
            <p14:xfrm>
              <a:off x="434100" y="1037857"/>
              <a:ext cx="1080" cy="51120"/>
            </p14:xfrm>
          </p:contentPart>
        </mc:Choice>
        <mc:Fallback>
          <p:pic>
            <p:nvPicPr>
              <p:cNvPr id="42" name="Ink 4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33020" y="1035682"/>
                <a:ext cx="3240" cy="543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44" name="Ink 43"/>
              <p14:cNvContentPartPr/>
              <p14:nvPr/>
            </p14:nvContentPartPr>
            <p14:xfrm>
              <a:off x="560460" y="885217"/>
              <a:ext cx="22320" cy="16920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59397" y="883780"/>
                <a:ext cx="24091" cy="1727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5" name="Ink 44"/>
              <p14:cNvContentPartPr/>
              <p14:nvPr/>
            </p14:nvContentPartPr>
            <p14:xfrm>
              <a:off x="568740" y="893137"/>
              <a:ext cx="87480" cy="684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67656" y="890977"/>
                <a:ext cx="89287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6" name="Ink 45"/>
              <p14:cNvContentPartPr/>
              <p14:nvPr/>
            </p14:nvContentPartPr>
            <p14:xfrm>
              <a:off x="566580" y="968017"/>
              <a:ext cx="74880" cy="936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65500" y="965771"/>
                <a:ext cx="76320" cy="138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7" name="Ink 46"/>
              <p14:cNvContentPartPr/>
              <p14:nvPr/>
            </p14:nvContentPartPr>
            <p14:xfrm>
              <a:off x="665220" y="1013737"/>
              <a:ext cx="5400" cy="7884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64860" y="1012304"/>
                <a:ext cx="6840" cy="813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8" name="Ink 47"/>
              <p14:cNvContentPartPr/>
              <p14:nvPr/>
            </p14:nvContentPartPr>
            <p14:xfrm>
              <a:off x="750900" y="973777"/>
              <a:ext cx="75960" cy="1944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50180" y="973410"/>
                <a:ext cx="77040" cy="216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9" name="Ink 48"/>
              <p14:cNvContentPartPr/>
              <p14:nvPr/>
            </p14:nvContentPartPr>
            <p14:xfrm>
              <a:off x="784020" y="944977"/>
              <a:ext cx="9360" cy="7128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82940" y="943544"/>
                <a:ext cx="11160" cy="73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50" name="Ink 49"/>
              <p14:cNvContentPartPr/>
              <p14:nvPr/>
            </p14:nvContentPartPr>
            <p14:xfrm>
              <a:off x="914340" y="1034617"/>
              <a:ext cx="12960" cy="324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13289" y="1032457"/>
                <a:ext cx="14361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51" name="Ink 50"/>
              <p14:cNvContentPartPr/>
              <p14:nvPr/>
            </p14:nvContentPartPr>
            <p14:xfrm>
              <a:off x="959340" y="1031737"/>
              <a:ext cx="6480" cy="144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58260" y="1029937"/>
                <a:ext cx="79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52" name="Ink 51"/>
              <p14:cNvContentPartPr/>
              <p14:nvPr/>
            </p14:nvContentPartPr>
            <p14:xfrm>
              <a:off x="996780" y="1026697"/>
              <a:ext cx="4680" cy="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96111" y="1026697"/>
                <a:ext cx="5683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53" name="Ink 52"/>
              <p14:cNvContentPartPr/>
              <p14:nvPr/>
            </p14:nvContentPartPr>
            <p14:xfrm>
              <a:off x="1046100" y="1021297"/>
              <a:ext cx="10080" cy="4680"/>
            </p14:xfrm>
          </p:contentPart>
        </mc:Choice>
        <mc:Fallback>
          <p:pic>
            <p:nvPicPr>
              <p:cNvPr id="53" name="Ink 52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44980" y="1019626"/>
                <a:ext cx="11573" cy="80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54" name="Ink 53"/>
              <p14:cNvContentPartPr/>
              <p14:nvPr/>
            </p14:nvContentPartPr>
            <p14:xfrm>
              <a:off x="1099740" y="970177"/>
              <a:ext cx="69120" cy="1368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99024" y="969475"/>
                <a:ext cx="70194" cy="161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55" name="Ink 54"/>
              <p14:cNvContentPartPr/>
              <p14:nvPr/>
            </p14:nvContentPartPr>
            <p14:xfrm>
              <a:off x="1132140" y="952177"/>
              <a:ext cx="3600" cy="4572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31485" y="950000"/>
                <a:ext cx="5236" cy="489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56" name="Ink 55"/>
              <p14:cNvContentPartPr/>
              <p14:nvPr/>
            </p14:nvContentPartPr>
            <p14:xfrm>
              <a:off x="1208460" y="935977"/>
              <a:ext cx="66240" cy="9252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207736" y="934177"/>
                <a:ext cx="67326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57" name="Ink 56"/>
              <p14:cNvContentPartPr/>
              <p14:nvPr/>
            </p14:nvContentPartPr>
            <p14:xfrm>
              <a:off x="1212420" y="935257"/>
              <a:ext cx="51840" cy="99360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211695" y="933817"/>
                <a:ext cx="53290" cy="1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58" name="Ink 57"/>
              <p14:cNvContentPartPr/>
              <p14:nvPr/>
            </p14:nvContentPartPr>
            <p14:xfrm>
              <a:off x="1298460" y="1005457"/>
              <a:ext cx="61200" cy="59400"/>
            </p14:xfrm>
          </p:contentPart>
        </mc:Choice>
        <mc:Fallback>
          <p:pic>
            <p:nvPicPr>
              <p:cNvPr id="58" name="Ink 5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297374" y="1004008"/>
                <a:ext cx="62649" cy="626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59" name="Ink 58"/>
              <p14:cNvContentPartPr/>
              <p14:nvPr/>
            </p14:nvContentPartPr>
            <p14:xfrm>
              <a:off x="1467660" y="875857"/>
              <a:ext cx="20160" cy="15120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466580" y="874057"/>
                <a:ext cx="2232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0" name="Ink 59"/>
              <p14:cNvContentPartPr/>
              <p14:nvPr/>
            </p14:nvContentPartPr>
            <p14:xfrm>
              <a:off x="1483860" y="879817"/>
              <a:ext cx="87840" cy="1800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482780" y="877346"/>
                <a:ext cx="89640" cy="215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61" name="Ink 60"/>
              <p14:cNvContentPartPr/>
              <p14:nvPr/>
            </p14:nvContentPartPr>
            <p14:xfrm>
              <a:off x="1480620" y="965137"/>
              <a:ext cx="69120" cy="10800"/>
            </p14:xfrm>
          </p:contentPart>
        </mc:Choice>
        <mc:Fallback>
          <p:pic>
            <p:nvPicPr>
              <p:cNvPr id="61" name="Ink 60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479904" y="963395"/>
                <a:ext cx="70194" cy="142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62" name="Ink 61"/>
              <p14:cNvContentPartPr/>
              <p14:nvPr/>
            </p14:nvContentPartPr>
            <p14:xfrm>
              <a:off x="1554780" y="1010857"/>
              <a:ext cx="50760" cy="75600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553708" y="1009057"/>
                <a:ext cx="52905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63" name="Ink 62"/>
              <p14:cNvContentPartPr/>
              <p14:nvPr/>
            </p14:nvContentPartPr>
            <p14:xfrm>
              <a:off x="1663500" y="974857"/>
              <a:ext cx="72720" cy="540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662415" y="972337"/>
                <a:ext cx="74529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64" name="Ink 63"/>
              <p14:cNvContentPartPr/>
              <p14:nvPr/>
            </p14:nvContentPartPr>
            <p14:xfrm>
              <a:off x="1695180" y="949657"/>
              <a:ext cx="8640" cy="62640"/>
            </p14:xfrm>
          </p:contentPart>
        </mc:Choice>
        <mc:Fallback>
          <p:pic>
            <p:nvPicPr>
              <p:cNvPr id="64" name="Ink 63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694489" y="947497"/>
                <a:ext cx="10368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65" name="Ink 64"/>
              <p14:cNvContentPartPr/>
              <p14:nvPr/>
            </p14:nvContentPartPr>
            <p14:xfrm>
              <a:off x="1806060" y="891697"/>
              <a:ext cx="119520" cy="167040"/>
            </p14:xfrm>
          </p:contentPart>
        </mc:Choice>
        <mc:Fallback>
          <p:pic>
            <p:nvPicPr>
              <p:cNvPr id="65" name="Ink 64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804980" y="889177"/>
                <a:ext cx="12096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68" name="Ink 67"/>
              <p14:cNvContentPartPr/>
              <p14:nvPr/>
            </p14:nvContentPartPr>
            <p14:xfrm>
              <a:off x="2201700" y="922297"/>
              <a:ext cx="75960" cy="11016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200625" y="919785"/>
                <a:ext cx="78468" cy="1151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69" name="Ink 68"/>
              <p14:cNvContentPartPr/>
              <p14:nvPr/>
            </p14:nvContentPartPr>
            <p14:xfrm>
              <a:off x="1996500" y="900013"/>
              <a:ext cx="121680" cy="13608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995420" y="898213"/>
                <a:ext cx="123840" cy="1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70" name="Ink 69"/>
              <p14:cNvContentPartPr/>
              <p14:nvPr/>
            </p14:nvContentPartPr>
            <p14:xfrm>
              <a:off x="2010900" y="1000453"/>
              <a:ext cx="115920" cy="7920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010180" y="998293"/>
                <a:ext cx="117720" cy="82800"/>
              </a:xfrm>
              <a:prstGeom prst="rect">
                <a:avLst/>
              </a:prstGeom>
            </p:spPr>
          </p:pic>
        </mc:Fallback>
      </mc:AlternateContent>
      <p:pic>
        <p:nvPicPr>
          <p:cNvPr id="71" name="Picture 2" descr="http://yosinski.com/mlss12/media/slides/MLSS-2012-Vandenberghe-Convex-Optimization_053.png"/>
          <p:cNvPicPr>
            <a:picLocks noChangeAspect="1" noChangeArrowheads="1"/>
          </p:cNvPicPr>
          <p:nvPr/>
        </p:nvPicPr>
        <p:blipFill rotWithShape="1">
          <a:blip r:embed="rId90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59" t="16912" r="6878" b="33360"/>
          <a:stretch/>
        </p:blipFill>
        <p:spPr bwMode="auto">
          <a:xfrm>
            <a:off x="2557763" y="167738"/>
            <a:ext cx="1805477" cy="1314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" name="TextBox 109"/>
          <p:cNvSpPr txBox="1"/>
          <p:nvPr/>
        </p:nvSpPr>
        <p:spPr>
          <a:xfrm>
            <a:off x="39394" y="1190253"/>
            <a:ext cx="4334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Multiple SDP constraints can be stacked in a block-diagonal way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39394" y="1698403"/>
            <a:ext cx="4241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E.g. expressing the linear constraints in SDP:</a:t>
            </a:r>
            <a:endParaRPr lang="en-US" sz="1600" dirty="0"/>
          </a:p>
        </p:txBody>
      </p:sp>
      <p:grpSp>
        <p:nvGrpSpPr>
          <p:cNvPr id="221" name="Group 220"/>
          <p:cNvGrpSpPr/>
          <p:nvPr/>
        </p:nvGrpSpPr>
        <p:grpSpPr>
          <a:xfrm>
            <a:off x="359378" y="2077382"/>
            <a:ext cx="1150560" cy="223920"/>
            <a:chOff x="359378" y="2077382"/>
            <a:chExt cx="1150560" cy="2239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4" name="Ink 3"/>
                <p14:cNvContentPartPr/>
                <p14:nvPr/>
              </p14:nvContentPartPr>
              <p14:xfrm>
                <a:off x="359378" y="2077382"/>
                <a:ext cx="69840" cy="223920"/>
              </p14:xfrm>
            </p:contentPart>
          </mc:Choice>
          <mc:Fallback>
            <p:pic>
              <p:nvPicPr>
                <p:cNvPr id="4" name="Ink 3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357938" y="2075222"/>
                  <a:ext cx="72360" cy="22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5" name="Ink 4"/>
                <p14:cNvContentPartPr/>
                <p14:nvPr/>
              </p14:nvContentPartPr>
              <p14:xfrm>
                <a:off x="428858" y="2078822"/>
                <a:ext cx="70560" cy="205920"/>
              </p14:xfrm>
            </p:contentPart>
          </mc:Choice>
          <mc:Fallback>
            <p:pic>
              <p:nvPicPr>
                <p:cNvPr id="5" name="Ink 4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427778" y="2077022"/>
                  <a:ext cx="72720" cy="21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">
              <p14:nvContentPartPr>
                <p14:cNvPr id="6" name="Ink 5"/>
                <p14:cNvContentPartPr/>
                <p14:nvPr/>
              </p14:nvContentPartPr>
              <p14:xfrm>
                <a:off x="372338" y="2209502"/>
                <a:ext cx="94680" cy="5760"/>
              </p14:xfrm>
            </p:contentPart>
          </mc:Choice>
          <mc:Fallback>
            <p:pic>
              <p:nvPicPr>
                <p:cNvPr id="6" name="Ink 5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371258" y="2207342"/>
                  <a:ext cx="9612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">
              <p14:nvContentPartPr>
                <p14:cNvPr id="7" name="Ink 6"/>
                <p14:cNvContentPartPr/>
                <p14:nvPr/>
              </p14:nvContentPartPr>
              <p14:xfrm>
                <a:off x="607058" y="2163422"/>
                <a:ext cx="75240" cy="96120"/>
              </p14:xfrm>
            </p:contentPart>
          </mc:Choice>
          <mc:Fallback>
            <p:pic>
              <p:nvPicPr>
                <p:cNvPr id="7" name="Ink 6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605978" y="2161622"/>
                  <a:ext cx="77040" cy="9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">
              <p14:nvContentPartPr>
                <p14:cNvPr id="8" name="Ink 7"/>
                <p14:cNvContentPartPr/>
                <p14:nvPr/>
              </p14:nvContentPartPr>
              <p14:xfrm>
                <a:off x="594818" y="2177462"/>
                <a:ext cx="99000" cy="113400"/>
              </p14:xfrm>
            </p:contentPart>
          </mc:Choice>
          <mc:Fallback>
            <p:pic>
              <p:nvPicPr>
                <p:cNvPr id="8" name="Ink 7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593738" y="2176022"/>
                  <a:ext cx="100800" cy="11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9" name="Ink 8"/>
                <p14:cNvContentPartPr/>
                <p14:nvPr/>
              </p14:nvContentPartPr>
              <p14:xfrm>
                <a:off x="805418" y="2209502"/>
                <a:ext cx="63360" cy="12600"/>
              </p14:xfrm>
            </p:contentPart>
          </mc:Choice>
          <mc:Fallback>
            <p:pic>
              <p:nvPicPr>
                <p:cNvPr id="9" name="Ink 8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804698" y="2207702"/>
                  <a:ext cx="6480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0" name="Ink 9"/>
                <p14:cNvContentPartPr/>
                <p14:nvPr/>
              </p14:nvContentPartPr>
              <p14:xfrm>
                <a:off x="830618" y="2168102"/>
                <a:ext cx="20520" cy="80280"/>
              </p14:xfrm>
            </p:contentPart>
          </mc:Choice>
          <mc:Fallback>
            <p:pic>
              <p:nvPicPr>
                <p:cNvPr id="10" name="Ink 9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829898" y="2166662"/>
                  <a:ext cx="219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5" name="Ink 14"/>
                <p14:cNvContentPartPr/>
                <p14:nvPr/>
              </p14:nvContentPartPr>
              <p14:xfrm>
                <a:off x="977138" y="2079542"/>
                <a:ext cx="68400" cy="189720"/>
              </p14:xfrm>
            </p:contentPart>
          </mc:Choice>
          <mc:Fallback>
            <p:pic>
              <p:nvPicPr>
                <p:cNvPr id="15" name="Ink 14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976058" y="2077382"/>
                  <a:ext cx="70560" cy="19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66" name="Ink 65"/>
                <p14:cNvContentPartPr/>
                <p14:nvPr/>
              </p14:nvContentPartPr>
              <p14:xfrm>
                <a:off x="1196018" y="2138582"/>
                <a:ext cx="110160" cy="95760"/>
              </p14:xfrm>
            </p:contentPart>
          </mc:Choice>
          <mc:Fallback>
            <p:pic>
              <p:nvPicPr>
                <p:cNvPr id="66" name="Ink 65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1194938" y="2136422"/>
                  <a:ext cx="112320" cy="9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67" name="Ink 66"/>
                <p14:cNvContentPartPr/>
                <p14:nvPr/>
              </p14:nvContentPartPr>
              <p14:xfrm>
                <a:off x="1224098" y="2214542"/>
                <a:ext cx="102960" cy="54720"/>
              </p14:xfrm>
            </p:contentPart>
          </mc:Choice>
          <mc:Fallback>
            <p:pic>
              <p:nvPicPr>
                <p:cNvPr id="67" name="Ink 66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1223018" y="2213102"/>
                  <a:ext cx="104760" cy="5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1">
              <p14:nvContentPartPr>
                <p14:cNvPr id="72" name="Ink 71"/>
                <p14:cNvContentPartPr/>
                <p14:nvPr/>
              </p14:nvContentPartPr>
              <p14:xfrm>
                <a:off x="1388258" y="2140742"/>
                <a:ext cx="121680" cy="111600"/>
              </p14:xfrm>
            </p:contentPart>
          </mc:Choice>
          <mc:Fallback>
            <p:pic>
              <p:nvPicPr>
                <p:cNvPr id="72" name="Ink 71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1387178" y="2138222"/>
                  <a:ext cx="124200" cy="1166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23" name="Group 222"/>
          <p:cNvGrpSpPr/>
          <p:nvPr/>
        </p:nvGrpSpPr>
        <p:grpSpPr>
          <a:xfrm>
            <a:off x="1803958" y="2020142"/>
            <a:ext cx="2546209" cy="745920"/>
            <a:chOff x="1803958" y="2020142"/>
            <a:chExt cx="2546209" cy="7459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73" name="Ink 72"/>
                <p14:cNvContentPartPr/>
                <p14:nvPr/>
              </p14:nvContentPartPr>
              <p14:xfrm>
                <a:off x="1803958" y="2056502"/>
                <a:ext cx="92880" cy="699480"/>
              </p14:xfrm>
            </p:contentPart>
          </mc:Choice>
          <mc:Fallback>
            <p:pic>
              <p:nvPicPr>
                <p:cNvPr id="73" name="Ink 72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1802878" y="2054341"/>
                  <a:ext cx="95040" cy="7038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74" name="Ink 73"/>
                <p14:cNvContentPartPr/>
                <p14:nvPr/>
              </p14:nvContentPartPr>
              <p14:xfrm>
                <a:off x="1940398" y="2123102"/>
                <a:ext cx="118080" cy="107280"/>
              </p14:xfrm>
            </p:contentPart>
          </mc:Choice>
          <mc:Fallback>
            <p:pic>
              <p:nvPicPr>
                <p:cNvPr id="74" name="Ink 73"/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1939318" y="2120942"/>
                  <a:ext cx="119520" cy="11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7">
              <p14:nvContentPartPr>
                <p14:cNvPr id="79" name="Ink 78"/>
                <p14:cNvContentPartPr/>
                <p14:nvPr/>
              </p14:nvContentPartPr>
              <p14:xfrm>
                <a:off x="2113558" y="2076662"/>
                <a:ext cx="9360" cy="61920"/>
              </p14:xfrm>
            </p:contentPart>
          </mc:Choice>
          <mc:Fallback>
            <p:pic>
              <p:nvPicPr>
                <p:cNvPr id="79" name="Ink 78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2112478" y="2074502"/>
                  <a:ext cx="11160" cy="6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9">
              <p14:nvContentPartPr>
                <p14:cNvPr id="80" name="Ink 79"/>
                <p14:cNvContentPartPr/>
                <p14:nvPr/>
              </p14:nvContentPartPr>
              <p14:xfrm>
                <a:off x="2058838" y="2052542"/>
                <a:ext cx="101880" cy="18360"/>
              </p14:xfrm>
            </p:contentPart>
          </mc:Choice>
          <mc:Fallback>
            <p:pic>
              <p:nvPicPr>
                <p:cNvPr id="80" name="Ink 79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2057758" y="2051822"/>
                  <a:ext cx="103320" cy="2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1">
              <p14:nvContentPartPr>
                <p14:cNvPr id="84" name="Ink 83"/>
                <p14:cNvContentPartPr/>
                <p14:nvPr/>
              </p14:nvContentPartPr>
              <p14:xfrm>
                <a:off x="2192758" y="2119502"/>
                <a:ext cx="78120" cy="89280"/>
              </p14:xfrm>
            </p:contentPart>
          </mc:Choice>
          <mc:Fallback>
            <p:pic>
              <p:nvPicPr>
                <p:cNvPr id="84" name="Ink 83"/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2191678" y="2117342"/>
                  <a:ext cx="8028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3">
              <p14:nvContentPartPr>
                <p14:cNvPr id="87" name="Ink 86"/>
                <p14:cNvContentPartPr/>
                <p14:nvPr/>
              </p14:nvContentPartPr>
              <p14:xfrm>
                <a:off x="2181958" y="2119142"/>
                <a:ext cx="78120" cy="89640"/>
              </p14:xfrm>
            </p:contentPart>
          </mc:Choice>
          <mc:Fallback>
            <p:pic>
              <p:nvPicPr>
                <p:cNvPr id="87" name="Ink 86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2180878" y="2116982"/>
                  <a:ext cx="7992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5">
              <p14:nvContentPartPr>
                <p14:cNvPr id="88" name="Ink 87"/>
                <p14:cNvContentPartPr/>
                <p14:nvPr/>
              </p14:nvContentPartPr>
              <p14:xfrm>
                <a:off x="2334598" y="2156222"/>
                <a:ext cx="86760" cy="18360"/>
              </p14:xfrm>
            </p:contentPart>
          </mc:Choice>
          <mc:Fallback>
            <p:pic>
              <p:nvPicPr>
                <p:cNvPr id="88" name="Ink 87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2333518" y="2155862"/>
                  <a:ext cx="88920" cy="2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7">
              <p14:nvContentPartPr>
                <p14:cNvPr id="89" name="Ink 88"/>
                <p14:cNvContentPartPr/>
                <p14:nvPr/>
              </p14:nvContentPartPr>
              <p14:xfrm>
                <a:off x="2373118" y="2128862"/>
                <a:ext cx="11520" cy="72000"/>
              </p14:xfrm>
            </p:contentPart>
          </mc:Choice>
          <mc:Fallback>
            <p:pic>
              <p:nvPicPr>
                <p:cNvPr id="89" name="Ink 88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2371678" y="2127062"/>
                  <a:ext cx="13680" cy="7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9">
              <p14:nvContentPartPr>
                <p14:cNvPr id="109" name="Ink 108"/>
                <p14:cNvContentPartPr/>
                <p14:nvPr/>
              </p14:nvContentPartPr>
              <p14:xfrm>
                <a:off x="2464918" y="2063702"/>
                <a:ext cx="8280" cy="152280"/>
              </p14:xfrm>
            </p:contentPart>
          </mc:Choice>
          <mc:Fallback>
            <p:pic>
              <p:nvPicPr>
                <p:cNvPr id="109" name="Ink 108"/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2463478" y="2061182"/>
                  <a:ext cx="10800" cy="157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1">
              <p14:nvContentPartPr>
                <p14:cNvPr id="111" name="Ink 110"/>
                <p14:cNvContentPartPr/>
                <p14:nvPr/>
              </p14:nvContentPartPr>
              <p14:xfrm>
                <a:off x="2071798" y="2195462"/>
                <a:ext cx="73440" cy="82080"/>
              </p14:xfrm>
            </p:contentPart>
          </mc:Choice>
          <mc:Fallback>
            <p:pic>
              <p:nvPicPr>
                <p:cNvPr id="111" name="Ink 110"/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2070718" y="2192942"/>
                  <a:ext cx="7488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3">
              <p14:nvContentPartPr>
                <p14:cNvPr id="112" name="Ink 111"/>
                <p14:cNvContentPartPr/>
                <p14:nvPr/>
              </p14:nvContentPartPr>
              <p14:xfrm>
                <a:off x="2482918" y="2144342"/>
                <a:ext cx="62640" cy="69120"/>
              </p14:xfrm>
            </p:contentPart>
          </mc:Choice>
          <mc:Fallback>
            <p:pic>
              <p:nvPicPr>
                <p:cNvPr id="112" name="Ink 111"/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2482198" y="2142182"/>
                  <a:ext cx="6480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5">
              <p14:nvContentPartPr>
                <p14:cNvPr id="113" name="Ink 112"/>
                <p14:cNvContentPartPr/>
                <p14:nvPr/>
              </p14:nvContentPartPr>
              <p14:xfrm>
                <a:off x="2572918" y="2173502"/>
                <a:ext cx="9360" cy="87840"/>
              </p14:xfrm>
            </p:contentPart>
          </mc:Choice>
          <mc:Fallback>
            <p:pic>
              <p:nvPicPr>
                <p:cNvPr id="113" name="Ink 112"/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2572198" y="2171342"/>
                  <a:ext cx="11520" cy="9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7">
              <p14:nvContentPartPr>
                <p14:cNvPr id="114" name="Ink 113"/>
                <p14:cNvContentPartPr/>
                <p14:nvPr/>
              </p14:nvContentPartPr>
              <p14:xfrm>
                <a:off x="2102758" y="2399222"/>
                <a:ext cx="251280" cy="280080"/>
              </p14:xfrm>
            </p:contentPart>
          </mc:Choice>
          <mc:Fallback>
            <p:pic>
              <p:nvPicPr>
                <p:cNvPr id="114" name="Ink 113"/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2102039" y="2396702"/>
                  <a:ext cx="253077" cy="28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9">
              <p14:nvContentPartPr>
                <p14:cNvPr id="115" name="Ink 114"/>
                <p14:cNvContentPartPr/>
                <p14:nvPr/>
              </p14:nvContentPartPr>
              <p14:xfrm>
                <a:off x="2639878" y="2319302"/>
                <a:ext cx="97560" cy="102240"/>
              </p14:xfrm>
            </p:contentPart>
          </mc:Choice>
          <mc:Fallback>
            <p:pic>
              <p:nvPicPr>
                <p:cNvPr id="115" name="Ink 114"/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2638798" y="2317142"/>
                  <a:ext cx="99000" cy="10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1">
              <p14:nvContentPartPr>
                <p14:cNvPr id="116" name="Ink 115"/>
                <p14:cNvContentPartPr/>
                <p14:nvPr/>
              </p14:nvContentPartPr>
              <p14:xfrm>
                <a:off x="2780638" y="2391662"/>
                <a:ext cx="37800" cy="57240"/>
              </p14:xfrm>
            </p:contentPart>
          </mc:Choice>
          <mc:Fallback>
            <p:pic>
              <p:nvPicPr>
                <p:cNvPr id="116" name="Ink 115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2779568" y="2390582"/>
                  <a:ext cx="39226" cy="6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3">
              <p14:nvContentPartPr>
                <p14:cNvPr id="117" name="Ink 116"/>
                <p14:cNvContentPartPr/>
                <p14:nvPr/>
              </p14:nvContentPartPr>
              <p14:xfrm>
                <a:off x="2834638" y="2329742"/>
                <a:ext cx="82080" cy="65880"/>
              </p14:xfrm>
            </p:contentPart>
          </mc:Choice>
          <mc:Fallback>
            <p:pic>
              <p:nvPicPr>
                <p:cNvPr id="117" name="Ink 116"/>
                <p:cNvPicPr/>
                <p:nvPr/>
              </p:nvPicPr>
              <p:blipFill>
                <a:blip r:embed="rId144"/>
                <a:stretch>
                  <a:fillRect/>
                </a:stretch>
              </p:blipFill>
              <p:spPr>
                <a:xfrm>
                  <a:off x="2833558" y="2327582"/>
                  <a:ext cx="8388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5">
              <p14:nvContentPartPr>
                <p14:cNvPr id="118" name="Ink 117"/>
                <p14:cNvContentPartPr/>
                <p14:nvPr/>
              </p14:nvContentPartPr>
              <p14:xfrm>
                <a:off x="2833918" y="2321102"/>
                <a:ext cx="77400" cy="101160"/>
              </p14:xfrm>
            </p:contentPart>
          </mc:Choice>
          <mc:Fallback>
            <p:pic>
              <p:nvPicPr>
                <p:cNvPr id="118" name="Ink 117"/>
                <p:cNvPicPr/>
                <p:nvPr/>
              </p:nvPicPr>
              <p:blipFill>
                <a:blip r:embed="rId146"/>
                <a:stretch>
                  <a:fillRect/>
                </a:stretch>
              </p:blipFill>
              <p:spPr>
                <a:xfrm>
                  <a:off x="2833198" y="2318942"/>
                  <a:ext cx="7884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7">
              <p14:nvContentPartPr>
                <p14:cNvPr id="119" name="Ink 118"/>
                <p14:cNvContentPartPr/>
                <p14:nvPr/>
              </p14:nvContentPartPr>
              <p14:xfrm>
                <a:off x="2768398" y="2251262"/>
                <a:ext cx="2160" cy="63720"/>
              </p14:xfrm>
            </p:contentPart>
          </mc:Choice>
          <mc:Fallback>
            <p:pic>
              <p:nvPicPr>
                <p:cNvPr id="119" name="Ink 118"/>
                <p:cNvPicPr/>
                <p:nvPr/>
              </p:nvPicPr>
              <p:blipFill>
                <a:blip r:embed="rId148"/>
                <a:stretch>
                  <a:fillRect/>
                </a:stretch>
              </p:blipFill>
              <p:spPr>
                <a:xfrm>
                  <a:off x="2767318" y="2249472"/>
                  <a:ext cx="4320" cy="676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9">
              <p14:nvContentPartPr>
                <p14:cNvPr id="120" name="Ink 119"/>
                <p14:cNvContentPartPr/>
                <p14:nvPr/>
              </p14:nvContentPartPr>
              <p14:xfrm>
                <a:off x="2729158" y="2234342"/>
                <a:ext cx="90000" cy="22320"/>
              </p14:xfrm>
            </p:contentPart>
          </mc:Choice>
          <mc:Fallback>
            <p:pic>
              <p:nvPicPr>
                <p:cNvPr id="120" name="Ink 119"/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2728078" y="2232182"/>
                  <a:ext cx="91440" cy="25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1">
              <p14:nvContentPartPr>
                <p14:cNvPr id="121" name="Ink 120"/>
                <p14:cNvContentPartPr/>
                <p14:nvPr/>
              </p14:nvContentPartPr>
              <p14:xfrm>
                <a:off x="2985838" y="2352782"/>
                <a:ext cx="82800" cy="11880"/>
              </p14:xfrm>
            </p:contentPart>
          </mc:Choice>
          <mc:Fallback>
            <p:pic>
              <p:nvPicPr>
                <p:cNvPr id="121" name="Ink 120"/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2985121" y="2351702"/>
                  <a:ext cx="84592" cy="1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3">
              <p14:nvContentPartPr>
                <p14:cNvPr id="122" name="Ink 121"/>
                <p14:cNvContentPartPr/>
                <p14:nvPr/>
              </p14:nvContentPartPr>
              <p14:xfrm>
                <a:off x="3013918" y="2320022"/>
                <a:ext cx="7560" cy="98640"/>
              </p14:xfrm>
            </p:contentPart>
          </mc:Choice>
          <mc:Fallback>
            <p:pic>
              <p:nvPicPr>
                <p:cNvPr id="122" name="Ink 121"/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3012838" y="2318582"/>
                  <a:ext cx="10080" cy="10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5">
              <p14:nvContentPartPr>
                <p14:cNvPr id="123" name="Ink 122"/>
                <p14:cNvContentPartPr/>
                <p14:nvPr/>
              </p14:nvContentPartPr>
              <p14:xfrm>
                <a:off x="3106798" y="2270702"/>
                <a:ext cx="49680" cy="146880"/>
              </p14:xfrm>
            </p:contentPart>
          </mc:Choice>
          <mc:Fallback>
            <p:pic>
              <p:nvPicPr>
                <p:cNvPr id="123" name="Ink 122"/>
                <p:cNvPicPr/>
                <p:nvPr/>
              </p:nvPicPr>
              <p:blipFill>
                <a:blip r:embed="rId156"/>
                <a:stretch>
                  <a:fillRect/>
                </a:stretch>
              </p:blipFill>
              <p:spPr>
                <a:xfrm>
                  <a:off x="3105726" y="2268537"/>
                  <a:ext cx="52182" cy="1512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7">
              <p14:nvContentPartPr>
                <p14:cNvPr id="124" name="Ink 123"/>
                <p14:cNvContentPartPr/>
                <p14:nvPr/>
              </p14:nvContentPartPr>
              <p14:xfrm>
                <a:off x="3179518" y="2383742"/>
                <a:ext cx="106920" cy="71280"/>
              </p14:xfrm>
            </p:contentPart>
          </mc:Choice>
          <mc:Fallback>
            <p:pic>
              <p:nvPicPr>
                <p:cNvPr id="124" name="Ink 123"/>
                <p:cNvPicPr/>
                <p:nvPr/>
              </p:nvPicPr>
              <p:blipFill>
                <a:blip r:embed="rId158"/>
                <a:stretch>
                  <a:fillRect/>
                </a:stretch>
              </p:blipFill>
              <p:spPr>
                <a:xfrm>
                  <a:off x="3178796" y="2381222"/>
                  <a:ext cx="108004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9">
              <p14:nvContentPartPr>
                <p14:cNvPr id="125" name="Ink 124"/>
                <p14:cNvContentPartPr/>
                <p14:nvPr/>
              </p14:nvContentPartPr>
              <p14:xfrm>
                <a:off x="3333598" y="2088542"/>
                <a:ext cx="162360" cy="146880"/>
              </p14:xfrm>
            </p:contentPart>
          </mc:Choice>
          <mc:Fallback>
            <p:pic>
              <p:nvPicPr>
                <p:cNvPr id="125" name="Ink 124"/>
                <p:cNvPicPr/>
                <p:nvPr/>
              </p:nvPicPr>
              <p:blipFill>
                <a:blip r:embed="rId160"/>
                <a:stretch>
                  <a:fillRect/>
                </a:stretch>
              </p:blipFill>
              <p:spPr>
                <a:xfrm>
                  <a:off x="3332518" y="2086022"/>
                  <a:ext cx="164880" cy="15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1">
              <p14:nvContentPartPr>
                <p14:cNvPr id="126" name="Ink 125"/>
                <p14:cNvContentPartPr/>
                <p14:nvPr/>
              </p14:nvContentPartPr>
              <p14:xfrm>
                <a:off x="3333598" y="2079902"/>
                <a:ext cx="162360" cy="155520"/>
              </p14:xfrm>
            </p:contentPart>
          </mc:Choice>
          <mc:Fallback>
            <p:pic>
              <p:nvPicPr>
                <p:cNvPr id="126" name="Ink 125"/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3332518" y="2077022"/>
                  <a:ext cx="164880" cy="16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3">
              <p14:nvContentPartPr>
                <p14:cNvPr id="127" name="Ink 126"/>
                <p14:cNvContentPartPr/>
                <p14:nvPr/>
              </p14:nvContentPartPr>
              <p14:xfrm>
                <a:off x="2998798" y="2471942"/>
                <a:ext cx="21600" cy="8640"/>
              </p14:xfrm>
            </p:contentPart>
          </mc:Choice>
          <mc:Fallback>
            <p:pic>
              <p:nvPicPr>
                <p:cNvPr id="127" name="Ink 126"/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2998078" y="2470862"/>
                  <a:ext cx="2232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5">
              <p14:nvContentPartPr>
                <p14:cNvPr id="128" name="Ink 127"/>
                <p14:cNvContentPartPr/>
                <p14:nvPr/>
              </p14:nvContentPartPr>
              <p14:xfrm>
                <a:off x="3092398" y="2488502"/>
                <a:ext cx="9360" cy="34920"/>
              </p14:xfrm>
            </p:contentPart>
          </mc:Choice>
          <mc:Fallback>
            <p:pic>
              <p:nvPicPr>
                <p:cNvPr id="128" name="Ink 127"/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3091275" y="2487062"/>
                  <a:ext cx="10858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7">
              <p14:nvContentPartPr>
                <p14:cNvPr id="129" name="Ink 128"/>
                <p14:cNvContentPartPr/>
                <p14:nvPr/>
              </p14:nvContentPartPr>
              <p14:xfrm>
                <a:off x="3155758" y="2535662"/>
                <a:ext cx="7560" cy="8640"/>
              </p14:xfrm>
            </p:contentPart>
          </mc:Choice>
          <mc:Fallback>
            <p:pic>
              <p:nvPicPr>
                <p:cNvPr id="129" name="Ink 128"/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3155414" y="2534942"/>
                  <a:ext cx="8247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9">
              <p14:nvContentPartPr>
                <p14:cNvPr id="130" name="Ink 129"/>
                <p14:cNvContentPartPr/>
                <p14:nvPr/>
              </p14:nvContentPartPr>
              <p14:xfrm>
                <a:off x="3256198" y="2564462"/>
                <a:ext cx="6840" cy="25560"/>
              </p14:xfrm>
            </p:contentPart>
          </mc:Choice>
          <mc:Fallback>
            <p:pic>
              <p:nvPicPr>
                <p:cNvPr id="130" name="Ink 129"/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3255514" y="2563022"/>
                  <a:ext cx="8208" cy="2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1">
              <p14:nvContentPartPr>
                <p14:cNvPr id="131" name="Ink 130"/>
                <p14:cNvContentPartPr/>
                <p14:nvPr/>
              </p14:nvContentPartPr>
              <p14:xfrm>
                <a:off x="3286438" y="2610542"/>
                <a:ext cx="119880" cy="110160"/>
              </p14:xfrm>
            </p:contentPart>
          </mc:Choice>
          <mc:Fallback>
            <p:pic>
              <p:nvPicPr>
                <p:cNvPr id="131" name="Ink 130"/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3285358" y="2608382"/>
                  <a:ext cx="121320" cy="11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3">
              <p14:nvContentPartPr>
                <p14:cNvPr id="132" name="Ink 131"/>
                <p14:cNvContentPartPr/>
                <p14:nvPr/>
              </p14:nvContentPartPr>
              <p14:xfrm>
                <a:off x="3431200" y="2720702"/>
                <a:ext cx="49680" cy="45360"/>
              </p14:xfrm>
            </p:contentPart>
          </mc:Choice>
          <mc:Fallback>
            <p:pic>
              <p:nvPicPr>
                <p:cNvPr id="132" name="Ink 131"/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3430120" y="2718542"/>
                  <a:ext cx="52200" cy="4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5">
              <p14:nvContentPartPr>
                <p14:cNvPr id="133" name="Ink 132"/>
                <p14:cNvContentPartPr/>
                <p14:nvPr/>
              </p14:nvContentPartPr>
              <p14:xfrm>
                <a:off x="3437998" y="2577782"/>
                <a:ext cx="8640" cy="61560"/>
              </p14:xfrm>
            </p:contentPart>
          </mc:Choice>
          <mc:Fallback>
            <p:pic>
              <p:nvPicPr>
                <p:cNvPr id="133" name="Ink 132"/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3436918" y="2575622"/>
                  <a:ext cx="10800" cy="6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7">
              <p14:nvContentPartPr>
                <p14:cNvPr id="134" name="Ink 133"/>
                <p14:cNvContentPartPr/>
                <p14:nvPr/>
              </p14:nvContentPartPr>
              <p14:xfrm>
                <a:off x="3390118" y="2553302"/>
                <a:ext cx="91800" cy="36000"/>
              </p14:xfrm>
            </p:contentPart>
          </mc:Choice>
          <mc:Fallback>
            <p:pic>
              <p:nvPicPr>
                <p:cNvPr id="134" name="Ink 133"/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3389038" y="2552582"/>
                  <a:ext cx="93240" cy="3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9">
              <p14:nvContentPartPr>
                <p14:cNvPr id="135" name="Ink 134"/>
                <p14:cNvContentPartPr/>
                <p14:nvPr/>
              </p14:nvContentPartPr>
              <p14:xfrm>
                <a:off x="3535918" y="2605502"/>
                <a:ext cx="70200" cy="75240"/>
              </p14:xfrm>
            </p:contentPart>
          </mc:Choice>
          <mc:Fallback>
            <p:pic>
              <p:nvPicPr>
                <p:cNvPr id="135" name="Ink 134"/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3534838" y="2603702"/>
                  <a:ext cx="72360" cy="7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1">
              <p14:nvContentPartPr>
                <p14:cNvPr id="136" name="Ink 135"/>
                <p14:cNvContentPartPr/>
                <p14:nvPr/>
              </p14:nvContentPartPr>
              <p14:xfrm>
                <a:off x="3524398" y="2599382"/>
                <a:ext cx="86040" cy="100800"/>
              </p14:xfrm>
            </p:contentPart>
          </mc:Choice>
          <mc:Fallback>
            <p:pic>
              <p:nvPicPr>
                <p:cNvPr id="136" name="Ink 135"/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3523313" y="2596862"/>
                  <a:ext cx="87848" cy="10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3">
              <p14:nvContentPartPr>
                <p14:cNvPr id="137" name="Ink 136"/>
                <p14:cNvContentPartPr/>
                <p14:nvPr/>
              </p14:nvContentPartPr>
              <p14:xfrm>
                <a:off x="3655078" y="2636822"/>
                <a:ext cx="76680" cy="16200"/>
              </p14:xfrm>
            </p:contentPart>
          </mc:Choice>
          <mc:Fallback>
            <p:pic>
              <p:nvPicPr>
                <p:cNvPr id="137" name="Ink 136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3654358" y="2635742"/>
                  <a:ext cx="7776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5">
              <p14:nvContentPartPr>
                <p14:cNvPr id="138" name="Ink 137"/>
                <p14:cNvContentPartPr/>
                <p14:nvPr/>
              </p14:nvContentPartPr>
              <p14:xfrm>
                <a:off x="3679198" y="2605502"/>
                <a:ext cx="11880" cy="81360"/>
              </p14:xfrm>
            </p:contentPart>
          </mc:Choice>
          <mc:Fallback>
            <p:pic>
              <p:nvPicPr>
                <p:cNvPr id="138" name="Ink 137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3677713" y="2603702"/>
                  <a:ext cx="14479" cy="8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7">
              <p14:nvContentPartPr>
                <p14:cNvPr id="139" name="Ink 138"/>
                <p14:cNvContentPartPr/>
                <p14:nvPr/>
              </p14:nvContentPartPr>
              <p14:xfrm>
                <a:off x="3779278" y="2543942"/>
                <a:ext cx="63720" cy="148680"/>
              </p14:xfrm>
            </p:contentPart>
          </mc:Choice>
          <mc:Fallback>
            <p:pic>
              <p:nvPicPr>
                <p:cNvPr id="139" name="Ink 138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3779278" y="2542142"/>
                  <a:ext cx="64800" cy="15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9">
              <p14:nvContentPartPr>
                <p14:cNvPr id="140" name="Ink 139"/>
                <p14:cNvContentPartPr/>
                <p14:nvPr/>
              </p14:nvContentPartPr>
              <p14:xfrm>
                <a:off x="3870718" y="2674262"/>
                <a:ext cx="75240" cy="64800"/>
              </p14:xfrm>
            </p:contentPart>
          </mc:Choice>
          <mc:Fallback>
            <p:pic>
              <p:nvPicPr>
                <p:cNvPr id="140" name="Ink 139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3869638" y="2671742"/>
                  <a:ext cx="77760" cy="6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1">
              <p14:nvContentPartPr>
                <p14:cNvPr id="141" name="Ink 140"/>
                <p14:cNvContentPartPr/>
                <p14:nvPr/>
              </p14:nvContentPartPr>
              <p14:xfrm>
                <a:off x="3881518" y="2020142"/>
                <a:ext cx="199440" cy="721440"/>
              </p14:xfrm>
            </p:contentPart>
          </mc:Choice>
          <mc:Fallback>
            <p:pic>
              <p:nvPicPr>
                <p:cNvPr id="141" name="Ink 140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3880798" y="2017623"/>
                  <a:ext cx="201600" cy="72611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3">
              <p14:nvContentPartPr>
                <p14:cNvPr id="142" name="Ink 141"/>
                <p14:cNvContentPartPr/>
                <p14:nvPr/>
              </p14:nvContentPartPr>
              <p14:xfrm>
                <a:off x="4183487" y="2237222"/>
                <a:ext cx="96480" cy="151920"/>
              </p14:xfrm>
            </p:contentPart>
          </mc:Choice>
          <mc:Fallback>
            <p:pic>
              <p:nvPicPr>
                <p:cNvPr id="142" name="Ink 141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4182407" y="2235422"/>
                  <a:ext cx="99000" cy="154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5">
              <p14:nvContentPartPr>
                <p14:cNvPr id="143" name="Ink 142"/>
                <p14:cNvContentPartPr/>
                <p14:nvPr/>
              </p14:nvContentPartPr>
              <p14:xfrm>
                <a:off x="4223447" y="2332622"/>
                <a:ext cx="75240" cy="81000"/>
              </p14:xfrm>
            </p:contentPart>
          </mc:Choice>
          <mc:Fallback>
            <p:pic>
              <p:nvPicPr>
                <p:cNvPr id="143" name="Ink 142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4222367" y="2330462"/>
                  <a:ext cx="7704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7">
              <p14:nvContentPartPr>
                <p14:cNvPr id="144" name="Ink 143"/>
                <p14:cNvContentPartPr/>
                <p14:nvPr/>
              </p14:nvContentPartPr>
              <p14:xfrm>
                <a:off x="4298687" y="2262062"/>
                <a:ext cx="51480" cy="105480"/>
              </p14:xfrm>
            </p:contentPart>
          </mc:Choice>
          <mc:Fallback>
            <p:pic>
              <p:nvPicPr>
                <p:cNvPr id="144" name="Ink 143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4298327" y="2259192"/>
                  <a:ext cx="52920" cy="110503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99">
            <p14:nvContentPartPr>
              <p14:cNvPr id="166" name="Ink 165"/>
              <p14:cNvContentPartPr/>
              <p14:nvPr/>
            </p14:nvContentPartPr>
            <p14:xfrm>
              <a:off x="1134098" y="2611982"/>
              <a:ext cx="4680" cy="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0" y="0"/>
                <a:ext cx="46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1">
            <p14:nvContentPartPr>
              <p14:cNvPr id="167" name="Ink 166"/>
              <p14:cNvContentPartPr/>
              <p14:nvPr/>
            </p14:nvContentPartPr>
            <p14:xfrm>
              <a:off x="1225178" y="2604062"/>
              <a:ext cx="6480" cy="288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1224458" y="2602782"/>
                <a:ext cx="7920" cy="5440"/>
              </a:xfrm>
              <a:prstGeom prst="rect">
                <a:avLst/>
              </a:prstGeom>
            </p:spPr>
          </p:pic>
        </mc:Fallback>
      </mc:AlternateContent>
      <p:grpSp>
        <p:nvGrpSpPr>
          <p:cNvPr id="224" name="Group 223"/>
          <p:cNvGrpSpPr/>
          <p:nvPr/>
        </p:nvGrpSpPr>
        <p:grpSpPr>
          <a:xfrm>
            <a:off x="123604" y="2858249"/>
            <a:ext cx="4442269" cy="304594"/>
            <a:chOff x="151320" y="2971689"/>
            <a:chExt cx="4724920" cy="323974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03">
              <p14:nvContentPartPr>
                <p14:cNvPr id="145" name="Ink 144"/>
                <p14:cNvContentPartPr/>
                <p14:nvPr/>
              </p14:nvContentPartPr>
              <p14:xfrm>
                <a:off x="163200" y="3081129"/>
                <a:ext cx="45720" cy="74520"/>
              </p14:xfrm>
            </p:contentPart>
          </mc:Choice>
          <mc:Fallback>
            <p:pic>
              <p:nvPicPr>
                <p:cNvPr id="145" name="Ink 144"/>
                <p:cNvPicPr/>
                <p:nvPr/>
              </p:nvPicPr>
              <p:blipFill>
                <a:blip r:embed="rId204"/>
                <a:stretch>
                  <a:fillRect/>
                </a:stretch>
              </p:blipFill>
              <p:spPr>
                <a:xfrm>
                  <a:off x="162047" y="3079218"/>
                  <a:ext cx="48025" cy="787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5">
              <p14:nvContentPartPr>
                <p14:cNvPr id="146" name="Ink 145"/>
                <p14:cNvContentPartPr/>
                <p14:nvPr/>
              </p14:nvContentPartPr>
              <p14:xfrm>
                <a:off x="151320" y="3077529"/>
                <a:ext cx="68760" cy="84960"/>
              </p14:xfrm>
            </p:contentPart>
          </mc:Choice>
          <mc:Fallback>
            <p:pic>
              <p:nvPicPr>
                <p:cNvPr id="146" name="Ink 145"/>
                <p:cNvPicPr/>
                <p:nvPr/>
              </p:nvPicPr>
              <p:blipFill>
                <a:blip r:embed="rId206"/>
                <a:stretch>
                  <a:fillRect/>
                </a:stretch>
              </p:blipFill>
              <p:spPr>
                <a:xfrm>
                  <a:off x="150174" y="3075615"/>
                  <a:ext cx="71052" cy="880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7">
              <p14:nvContentPartPr>
                <p14:cNvPr id="147" name="Ink 146"/>
                <p14:cNvContentPartPr/>
                <p14:nvPr/>
              </p14:nvContentPartPr>
              <p14:xfrm>
                <a:off x="250680" y="3144489"/>
                <a:ext cx="5040" cy="82440"/>
              </p14:xfrm>
            </p:contentPart>
          </mc:Choice>
          <mc:Fallback>
            <p:pic>
              <p:nvPicPr>
                <p:cNvPr id="147" name="Ink 146"/>
                <p:cNvPicPr/>
                <p:nvPr/>
              </p:nvPicPr>
              <p:blipFill>
                <a:blip r:embed="rId208"/>
                <a:stretch>
                  <a:fillRect/>
                </a:stretch>
              </p:blipFill>
              <p:spPr>
                <a:xfrm>
                  <a:off x="249517" y="3142188"/>
                  <a:ext cx="7366" cy="855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9">
              <p14:nvContentPartPr>
                <p14:cNvPr id="148" name="Ink 147"/>
                <p14:cNvContentPartPr/>
                <p14:nvPr/>
              </p14:nvContentPartPr>
              <p14:xfrm>
                <a:off x="342840" y="3046929"/>
                <a:ext cx="72000" cy="116280"/>
              </p14:xfrm>
            </p:contentPart>
          </mc:Choice>
          <mc:Fallback>
            <p:pic>
              <p:nvPicPr>
                <p:cNvPr id="148" name="Ink 147"/>
                <p:cNvPicPr/>
                <p:nvPr/>
              </p:nvPicPr>
              <p:blipFill>
                <a:blip r:embed="rId210"/>
                <a:stretch>
                  <a:fillRect/>
                </a:stretch>
              </p:blipFill>
              <p:spPr>
                <a:xfrm>
                  <a:off x="341685" y="3044619"/>
                  <a:ext cx="73540" cy="1209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1">
              <p14:nvContentPartPr>
                <p14:cNvPr id="149" name="Ink 148"/>
                <p14:cNvContentPartPr/>
                <p14:nvPr/>
              </p14:nvContentPartPr>
              <p14:xfrm>
                <a:off x="441120" y="3109569"/>
                <a:ext cx="17280" cy="28080"/>
              </p14:xfrm>
            </p:contentPart>
          </mc:Choice>
          <mc:Fallback>
            <p:pic>
              <p:nvPicPr>
                <p:cNvPr id="149" name="Ink 148"/>
                <p:cNvPicPr/>
                <p:nvPr/>
              </p:nvPicPr>
              <p:blipFill>
                <a:blip r:embed="rId212"/>
                <a:stretch>
                  <a:fillRect/>
                </a:stretch>
              </p:blipFill>
              <p:spPr>
                <a:xfrm>
                  <a:off x="439968" y="3108030"/>
                  <a:ext cx="18816" cy="319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3">
              <p14:nvContentPartPr>
                <p14:cNvPr id="150" name="Ink 149"/>
                <p14:cNvContentPartPr/>
                <p14:nvPr/>
              </p14:nvContentPartPr>
              <p14:xfrm>
                <a:off x="426720" y="3081849"/>
                <a:ext cx="7920" cy="7560"/>
              </p14:xfrm>
            </p:contentPart>
          </mc:Choice>
          <mc:Fallback>
            <p:pic>
              <p:nvPicPr>
                <p:cNvPr id="150" name="Ink 149"/>
                <p:cNvPicPr/>
                <p:nvPr/>
              </p:nvPicPr>
              <p:blipFill>
                <a:blip r:embed="rId214"/>
                <a:stretch>
                  <a:fillRect/>
                </a:stretch>
              </p:blipFill>
              <p:spPr>
                <a:xfrm>
                  <a:off x="425928" y="3079959"/>
                  <a:ext cx="9504" cy="1020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5">
              <p14:nvContentPartPr>
                <p14:cNvPr id="151" name="Ink 150"/>
                <p14:cNvContentPartPr/>
                <p14:nvPr/>
              </p14:nvContentPartPr>
              <p14:xfrm>
                <a:off x="484680" y="3085809"/>
                <a:ext cx="65880" cy="51480"/>
              </p14:xfrm>
            </p:contentPart>
          </mc:Choice>
          <mc:Fallback>
            <p:pic>
              <p:nvPicPr>
                <p:cNvPr id="151" name="Ink 150"/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483148" y="3083504"/>
                  <a:ext cx="67795" cy="5647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7">
              <p14:nvContentPartPr>
                <p14:cNvPr id="153" name="Ink 152"/>
                <p14:cNvContentPartPr/>
                <p14:nvPr/>
              </p14:nvContentPartPr>
              <p14:xfrm>
                <a:off x="666120" y="3050529"/>
                <a:ext cx="59400" cy="154440"/>
              </p14:xfrm>
            </p:contentPart>
          </mc:Choice>
          <mc:Fallback>
            <p:pic>
              <p:nvPicPr>
                <p:cNvPr id="153" name="Ink 152"/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664970" y="3048235"/>
                  <a:ext cx="60933" cy="15749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9">
              <p14:nvContentPartPr>
                <p14:cNvPr id="155" name="Ink 154"/>
                <p14:cNvContentPartPr/>
                <p14:nvPr/>
              </p14:nvContentPartPr>
              <p14:xfrm>
                <a:off x="898320" y="2979969"/>
                <a:ext cx="43560" cy="104760"/>
              </p14:xfrm>
            </p:contentPart>
          </mc:Choice>
          <mc:Fallback>
            <p:pic>
              <p:nvPicPr>
                <p:cNvPr id="155" name="Ink 154"/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897174" y="2978057"/>
                  <a:ext cx="45088" cy="1082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1">
              <p14:nvContentPartPr>
                <p14:cNvPr id="156" name="Ink 155"/>
                <p14:cNvContentPartPr/>
                <p14:nvPr/>
              </p14:nvContentPartPr>
              <p14:xfrm>
                <a:off x="948720" y="3034689"/>
                <a:ext cx="6840" cy="36720"/>
              </p14:xfrm>
            </p:contentPart>
          </mc:Choice>
          <mc:Fallback>
            <p:pic>
              <p:nvPicPr>
                <p:cNvPr id="156" name="Ink 155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947580" y="3032776"/>
                  <a:ext cx="9120" cy="397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3">
              <p14:nvContentPartPr>
                <p14:cNvPr id="157" name="Ink 156"/>
                <p14:cNvContentPartPr/>
                <p14:nvPr/>
              </p14:nvContentPartPr>
              <p14:xfrm>
                <a:off x="979320" y="2971689"/>
                <a:ext cx="30960" cy="113760"/>
              </p14:xfrm>
            </p:contentPart>
          </mc:Choice>
          <mc:Fallback>
            <p:pic>
              <p:nvPicPr>
                <p:cNvPr id="157" name="Ink 156"/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978556" y="2969780"/>
                  <a:ext cx="32871" cy="1160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5">
              <p14:nvContentPartPr>
                <p14:cNvPr id="158" name="Ink 157"/>
                <p14:cNvContentPartPr/>
                <p14:nvPr/>
              </p14:nvContentPartPr>
              <p14:xfrm>
                <a:off x="1008480" y="2986449"/>
                <a:ext cx="66960" cy="230760"/>
              </p14:xfrm>
            </p:contentPart>
          </mc:Choice>
          <mc:Fallback>
            <p:pic>
              <p:nvPicPr>
                <p:cNvPr id="158" name="Ink 157"/>
                <p:cNvPicPr/>
                <p:nvPr/>
              </p:nvPicPr>
              <p:blipFill>
                <a:blip r:embed="rId226"/>
                <a:stretch>
                  <a:fillRect/>
                </a:stretch>
              </p:blipFill>
              <p:spPr>
                <a:xfrm>
                  <a:off x="1008097" y="2984536"/>
                  <a:ext cx="68873" cy="23420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7">
              <p14:nvContentPartPr>
                <p14:cNvPr id="159" name="Ink 158"/>
                <p14:cNvContentPartPr/>
                <p14:nvPr/>
              </p14:nvContentPartPr>
              <p14:xfrm>
                <a:off x="1135560" y="3112089"/>
                <a:ext cx="76680" cy="7920"/>
              </p14:xfrm>
            </p:contentPart>
          </mc:Choice>
          <mc:Fallback>
            <p:pic>
              <p:nvPicPr>
                <p:cNvPr id="159" name="Ink 158"/>
                <p:cNvPicPr/>
                <p:nvPr/>
              </p:nvPicPr>
              <p:blipFill>
                <a:blip r:embed="rId228"/>
                <a:stretch>
                  <a:fillRect/>
                </a:stretch>
              </p:blipFill>
              <p:spPr>
                <a:xfrm>
                  <a:off x="1134410" y="3109826"/>
                  <a:ext cx="78980" cy="124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9">
              <p14:nvContentPartPr>
                <p14:cNvPr id="160" name="Ink 159"/>
                <p14:cNvContentPartPr/>
                <p14:nvPr/>
              </p14:nvContentPartPr>
              <p14:xfrm>
                <a:off x="1189560" y="3078609"/>
                <a:ext cx="6840" cy="73800"/>
              </p14:xfrm>
            </p:contentPart>
          </mc:Choice>
          <mc:Fallback>
            <p:pic>
              <p:nvPicPr>
                <p:cNvPr id="160" name="Ink 159"/>
                <p:cNvPicPr/>
                <p:nvPr/>
              </p:nvPicPr>
              <p:blipFill>
                <a:blip r:embed="rId230"/>
                <a:stretch>
                  <a:fillRect/>
                </a:stretch>
              </p:blipFill>
              <p:spPr>
                <a:xfrm>
                  <a:off x="1188800" y="3076697"/>
                  <a:ext cx="8360" cy="764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1">
              <p14:nvContentPartPr>
                <p14:cNvPr id="168" name="Ink 167"/>
                <p14:cNvContentPartPr/>
                <p14:nvPr/>
              </p14:nvContentPartPr>
              <p14:xfrm>
                <a:off x="542640" y="3097329"/>
                <a:ext cx="80280" cy="174600"/>
              </p14:xfrm>
            </p:contentPart>
          </mc:Choice>
          <mc:Fallback>
            <p:pic>
              <p:nvPicPr>
                <p:cNvPr id="168" name="Ink 167"/>
                <p:cNvPicPr/>
                <p:nvPr/>
              </p:nvPicPr>
              <p:blipFill>
                <a:blip r:embed="rId232"/>
                <a:stretch>
                  <a:fillRect/>
                </a:stretch>
              </p:blipFill>
              <p:spPr>
                <a:xfrm>
                  <a:off x="541104" y="3095032"/>
                  <a:ext cx="83353" cy="17957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3">
              <p14:nvContentPartPr>
                <p14:cNvPr id="169" name="Ink 168"/>
                <p14:cNvContentPartPr/>
                <p14:nvPr/>
              </p14:nvContentPartPr>
              <p14:xfrm>
                <a:off x="1275520" y="3071383"/>
                <a:ext cx="62640" cy="107280"/>
              </p14:xfrm>
            </p:contentPart>
          </mc:Choice>
          <mc:Fallback>
            <p:pic>
              <p:nvPicPr>
                <p:cNvPr id="169" name="Ink 168"/>
                <p:cNvPicPr/>
                <p:nvPr/>
              </p:nvPicPr>
              <p:blipFill>
                <a:blip r:embed="rId234"/>
                <a:stretch>
                  <a:fillRect/>
                </a:stretch>
              </p:blipFill>
              <p:spPr>
                <a:xfrm>
                  <a:off x="1274374" y="3069467"/>
                  <a:ext cx="65314" cy="1114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5">
              <p14:nvContentPartPr>
                <p14:cNvPr id="170" name="Ink 169"/>
                <p14:cNvContentPartPr/>
                <p14:nvPr/>
              </p14:nvContentPartPr>
              <p14:xfrm>
                <a:off x="1281640" y="3085783"/>
                <a:ext cx="60480" cy="101880"/>
              </p14:xfrm>
            </p:contentPart>
          </mc:Choice>
          <mc:Fallback>
            <p:pic>
              <p:nvPicPr>
                <p:cNvPr id="170" name="Ink 169"/>
                <p:cNvPicPr/>
                <p:nvPr/>
              </p:nvPicPr>
              <p:blipFill>
                <a:blip r:embed="rId236"/>
                <a:stretch>
                  <a:fillRect/>
                </a:stretch>
              </p:blipFill>
              <p:spPr>
                <a:xfrm>
                  <a:off x="1280492" y="3083485"/>
                  <a:ext cx="62777" cy="10609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7">
              <p14:nvContentPartPr>
                <p14:cNvPr id="171" name="Ink 170"/>
                <p14:cNvContentPartPr/>
                <p14:nvPr/>
              </p14:nvContentPartPr>
              <p14:xfrm>
                <a:off x="1367680" y="3143743"/>
                <a:ext cx="73800" cy="68760"/>
              </p14:xfrm>
            </p:contentPart>
          </mc:Choice>
          <mc:Fallback>
            <p:pic>
              <p:nvPicPr>
                <p:cNvPr id="171" name="Ink 170"/>
                <p:cNvPicPr/>
                <p:nvPr/>
              </p:nvPicPr>
              <p:blipFill>
                <a:blip r:embed="rId238"/>
                <a:stretch>
                  <a:fillRect/>
                </a:stretch>
              </p:blipFill>
              <p:spPr>
                <a:xfrm>
                  <a:off x="1366915" y="3142597"/>
                  <a:ext cx="74565" cy="725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9">
              <p14:nvContentPartPr>
                <p14:cNvPr id="172" name="Ink 171"/>
                <p14:cNvContentPartPr/>
                <p14:nvPr/>
              </p14:nvContentPartPr>
              <p14:xfrm>
                <a:off x="1492600" y="3003343"/>
                <a:ext cx="76680" cy="179640"/>
              </p14:xfrm>
            </p:contentPart>
          </mc:Choice>
          <mc:Fallback>
            <p:pic>
              <p:nvPicPr>
                <p:cNvPr id="172" name="Ink 171"/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1491450" y="3001045"/>
                  <a:ext cx="78214" cy="1834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1">
              <p14:nvContentPartPr>
                <p14:cNvPr id="173" name="Ink 172"/>
                <p14:cNvContentPartPr/>
                <p14:nvPr/>
              </p14:nvContentPartPr>
              <p14:xfrm>
                <a:off x="1600240" y="3146623"/>
                <a:ext cx="17280" cy="31320"/>
              </p14:xfrm>
            </p:contentPart>
          </mc:Choice>
          <mc:Fallback>
            <p:pic>
              <p:nvPicPr>
                <p:cNvPr id="173" name="Ink 172"/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1599088" y="3145095"/>
                  <a:ext cx="18816" cy="355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3">
              <p14:nvContentPartPr>
                <p14:cNvPr id="174" name="Ink 173"/>
                <p14:cNvContentPartPr/>
                <p14:nvPr/>
              </p14:nvContentPartPr>
              <p14:xfrm>
                <a:off x="1595200" y="3092263"/>
                <a:ext cx="9360" cy="12600"/>
              </p14:xfrm>
            </p:contentPart>
          </mc:Choice>
          <mc:Fallback>
            <p:pic>
              <p:nvPicPr>
                <p:cNvPr id="174" name="Ink 173"/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1594451" y="3090736"/>
                  <a:ext cx="10483" cy="148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5">
              <p14:nvContentPartPr>
                <p14:cNvPr id="175" name="Ink 174"/>
                <p14:cNvContentPartPr/>
                <p14:nvPr/>
              </p14:nvContentPartPr>
              <p14:xfrm>
                <a:off x="1647040" y="3106663"/>
                <a:ext cx="93600" cy="57600"/>
              </p14:xfrm>
            </p:contentPart>
          </mc:Choice>
          <mc:Fallback>
            <p:pic>
              <p:nvPicPr>
                <p:cNvPr id="175" name="Ink 174"/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1645889" y="3103993"/>
                  <a:ext cx="95134" cy="625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7">
              <p14:nvContentPartPr>
                <p14:cNvPr id="176" name="Ink 175"/>
                <p14:cNvContentPartPr/>
                <p14:nvPr/>
              </p14:nvContentPartPr>
              <p14:xfrm>
                <a:off x="1711120" y="3101983"/>
                <a:ext cx="96480" cy="193680"/>
              </p14:xfrm>
            </p:contentPart>
          </mc:Choice>
          <mc:Fallback>
            <p:pic>
              <p:nvPicPr>
                <p:cNvPr id="176" name="Ink 175"/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1709589" y="3100069"/>
                  <a:ext cx="99160" cy="1982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9">
              <p14:nvContentPartPr>
                <p14:cNvPr id="177" name="Ink 176"/>
                <p14:cNvContentPartPr/>
                <p14:nvPr/>
              </p14:nvContentPartPr>
              <p14:xfrm>
                <a:off x="1883560" y="3042583"/>
                <a:ext cx="45360" cy="167040"/>
              </p14:xfrm>
            </p:contentPart>
          </mc:Choice>
          <mc:Fallback>
            <p:pic>
              <p:nvPicPr>
                <p:cNvPr id="177" name="Ink 176"/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1882416" y="3040284"/>
                  <a:ext cx="47266" cy="1708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1">
              <p14:nvContentPartPr>
                <p14:cNvPr id="179" name="Ink 178"/>
                <p14:cNvContentPartPr/>
                <p14:nvPr/>
              </p14:nvContentPartPr>
              <p14:xfrm>
                <a:off x="761440" y="3014503"/>
                <a:ext cx="106560" cy="190080"/>
              </p14:xfrm>
            </p:contentPart>
          </mc:Choice>
          <mc:Fallback>
            <p:pic>
              <p:nvPicPr>
                <p:cNvPr id="179" name="Ink 178"/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760290" y="3011826"/>
                  <a:ext cx="108860" cy="1946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3">
              <p14:nvContentPartPr>
                <p14:cNvPr id="180" name="Ink 179"/>
                <p14:cNvContentPartPr/>
                <p14:nvPr/>
              </p14:nvContentPartPr>
              <p14:xfrm>
                <a:off x="800320" y="3091543"/>
                <a:ext cx="106200" cy="35640"/>
              </p14:xfrm>
            </p:contentPart>
          </mc:Choice>
          <mc:Fallback>
            <p:pic>
              <p:nvPicPr>
                <p:cNvPr id="180" name="Ink 179"/>
                <p:cNvPicPr/>
                <p:nvPr/>
              </p:nvPicPr>
              <p:blipFill>
                <a:blip r:embed="rId254"/>
                <a:stretch>
                  <a:fillRect/>
                </a:stretch>
              </p:blipFill>
              <p:spPr>
                <a:xfrm>
                  <a:off x="799174" y="3091160"/>
                  <a:ext cx="107728" cy="3870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5">
              <p14:nvContentPartPr>
                <p14:cNvPr id="181" name="Ink 180"/>
                <p14:cNvContentPartPr/>
                <p14:nvPr/>
              </p14:nvContentPartPr>
              <p14:xfrm>
                <a:off x="1975000" y="3042583"/>
                <a:ext cx="92160" cy="167400"/>
              </p14:xfrm>
            </p:contentPart>
          </mc:Choice>
          <mc:Fallback>
            <p:pic>
              <p:nvPicPr>
                <p:cNvPr id="181" name="Ink 180"/>
                <p:cNvPicPr/>
                <p:nvPr/>
              </p:nvPicPr>
              <p:blipFill>
                <a:blip r:embed="rId256"/>
                <a:stretch>
                  <a:fillRect/>
                </a:stretch>
              </p:blipFill>
              <p:spPr>
                <a:xfrm>
                  <a:off x="1973853" y="3040285"/>
                  <a:ext cx="94837" cy="1712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7">
              <p14:nvContentPartPr>
                <p14:cNvPr id="182" name="Ink 181"/>
                <p14:cNvContentPartPr/>
                <p14:nvPr/>
              </p14:nvContentPartPr>
              <p14:xfrm>
                <a:off x="2003080" y="3130423"/>
                <a:ext cx="74880" cy="26640"/>
              </p14:xfrm>
            </p:contentPart>
          </mc:Choice>
          <mc:Fallback>
            <p:pic>
              <p:nvPicPr>
                <p:cNvPr id="182" name="Ink 181"/>
                <p:cNvPicPr/>
                <p:nvPr/>
              </p:nvPicPr>
              <p:blipFill>
                <a:blip r:embed="rId258"/>
                <a:stretch>
                  <a:fillRect/>
                </a:stretch>
              </p:blipFill>
              <p:spPr>
                <a:xfrm>
                  <a:off x="2001934" y="3130042"/>
                  <a:ext cx="76408" cy="2854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9">
              <p14:nvContentPartPr>
                <p14:cNvPr id="183" name="Ink 182"/>
                <p14:cNvContentPartPr/>
                <p14:nvPr/>
              </p14:nvContentPartPr>
              <p14:xfrm>
                <a:off x="2120440" y="2988583"/>
                <a:ext cx="51480" cy="103680"/>
              </p14:xfrm>
            </p:contentPart>
          </mc:Choice>
          <mc:Fallback>
            <p:pic>
              <p:nvPicPr>
                <p:cNvPr id="183" name="Ink 182"/>
                <p:cNvPicPr/>
                <p:nvPr/>
              </p:nvPicPr>
              <p:blipFill>
                <a:blip r:embed="rId260"/>
                <a:stretch>
                  <a:fillRect/>
                </a:stretch>
              </p:blipFill>
              <p:spPr>
                <a:xfrm>
                  <a:off x="2118903" y="2986288"/>
                  <a:ext cx="53401" cy="1082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1">
              <p14:nvContentPartPr>
                <p14:cNvPr id="184" name="Ink 183"/>
                <p14:cNvContentPartPr/>
                <p14:nvPr/>
              </p14:nvContentPartPr>
              <p14:xfrm>
                <a:off x="2172640" y="3016663"/>
                <a:ext cx="68400" cy="45360"/>
              </p14:xfrm>
            </p:contentPart>
          </mc:Choice>
          <mc:Fallback>
            <p:pic>
              <p:nvPicPr>
                <p:cNvPr id="184" name="Ink 183"/>
                <p:cNvPicPr/>
                <p:nvPr/>
              </p:nvPicPr>
              <p:blipFill>
                <a:blip r:embed="rId262"/>
                <a:stretch>
                  <a:fillRect/>
                </a:stretch>
              </p:blipFill>
              <p:spPr>
                <a:xfrm>
                  <a:off x="2171876" y="3014357"/>
                  <a:ext cx="69546" cy="503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3">
              <p14:nvContentPartPr>
                <p14:cNvPr id="185" name="Ink 184"/>
                <p14:cNvContentPartPr/>
                <p14:nvPr/>
              </p14:nvContentPartPr>
              <p14:xfrm>
                <a:off x="2253280" y="2978143"/>
                <a:ext cx="30960" cy="84240"/>
              </p14:xfrm>
            </p:contentPart>
          </mc:Choice>
          <mc:Fallback>
            <p:pic>
              <p:nvPicPr>
                <p:cNvPr id="185" name="Ink 184"/>
                <p:cNvPicPr/>
                <p:nvPr/>
              </p:nvPicPr>
              <p:blipFill>
                <a:blip r:embed="rId264"/>
                <a:stretch>
                  <a:fillRect/>
                </a:stretch>
              </p:blipFill>
              <p:spPr>
                <a:xfrm>
                  <a:off x="2252133" y="2975846"/>
                  <a:ext cx="33636" cy="880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5">
              <p14:nvContentPartPr>
                <p14:cNvPr id="186" name="Ink 185"/>
                <p14:cNvContentPartPr/>
                <p14:nvPr/>
              </p14:nvContentPartPr>
              <p14:xfrm>
                <a:off x="2265880" y="2980303"/>
                <a:ext cx="94680" cy="236520"/>
              </p14:xfrm>
            </p:contentPart>
          </mc:Choice>
          <mc:Fallback>
            <p:pic>
              <p:nvPicPr>
                <p:cNvPr id="186" name="Ink 185"/>
                <p:cNvPicPr/>
                <p:nvPr/>
              </p:nvPicPr>
              <p:blipFill>
                <a:blip r:embed="rId266"/>
                <a:stretch>
                  <a:fillRect/>
                </a:stretch>
              </p:blipFill>
              <p:spPr>
                <a:xfrm>
                  <a:off x="2265497" y="2978007"/>
                  <a:ext cx="96597" cy="2407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7">
              <p14:nvContentPartPr>
                <p14:cNvPr id="187" name="Ink 186"/>
                <p14:cNvContentPartPr/>
                <p14:nvPr/>
              </p14:nvContentPartPr>
              <p14:xfrm>
                <a:off x="2438680" y="3095503"/>
                <a:ext cx="101880" cy="28080"/>
              </p14:xfrm>
            </p:contentPart>
          </mc:Choice>
          <mc:Fallback>
            <p:pic>
              <p:nvPicPr>
                <p:cNvPr id="187" name="Ink 186"/>
                <p:cNvPicPr/>
                <p:nvPr/>
              </p:nvPicPr>
              <p:blipFill>
                <a:blip r:embed="rId268"/>
                <a:stretch>
                  <a:fillRect/>
                </a:stretch>
              </p:blipFill>
              <p:spPr>
                <a:xfrm>
                  <a:off x="2437531" y="3095118"/>
                  <a:ext cx="104178" cy="303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9">
              <p14:nvContentPartPr>
                <p14:cNvPr id="188" name="Ink 187"/>
                <p14:cNvContentPartPr/>
                <p14:nvPr/>
              </p14:nvContentPartPr>
              <p14:xfrm>
                <a:off x="2491960" y="3069943"/>
                <a:ext cx="18720" cy="81360"/>
              </p14:xfrm>
            </p:contentPart>
          </mc:Choice>
          <mc:Fallback>
            <p:pic>
              <p:nvPicPr>
                <p:cNvPr id="188" name="Ink 187"/>
                <p:cNvPicPr/>
                <p:nvPr/>
              </p:nvPicPr>
              <p:blipFill>
                <a:blip r:embed="rId270"/>
                <a:stretch>
                  <a:fillRect/>
                </a:stretch>
              </p:blipFill>
              <p:spPr>
                <a:xfrm>
                  <a:off x="2490814" y="3068415"/>
                  <a:ext cx="20248" cy="836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1">
              <p14:nvContentPartPr>
                <p14:cNvPr id="189" name="Ink 188"/>
                <p14:cNvContentPartPr/>
                <p14:nvPr/>
              </p14:nvContentPartPr>
              <p14:xfrm>
                <a:off x="2542360" y="3179383"/>
                <a:ext cx="11520" cy="5760"/>
              </p14:xfrm>
            </p:contentPart>
          </mc:Choice>
          <mc:Fallback>
            <p:pic>
              <p:nvPicPr>
                <p:cNvPr id="189" name="Ink 188"/>
                <p:cNvPicPr/>
                <p:nvPr/>
              </p:nvPicPr>
              <p:blipFill>
                <a:blip r:embed="rId272"/>
                <a:stretch>
                  <a:fillRect/>
                </a:stretch>
              </p:blipFill>
              <p:spPr>
                <a:xfrm>
                  <a:off x="2541208" y="3176695"/>
                  <a:ext cx="13056" cy="103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3">
              <p14:nvContentPartPr>
                <p14:cNvPr id="190" name="Ink 189"/>
                <p14:cNvContentPartPr/>
                <p14:nvPr/>
              </p14:nvContentPartPr>
              <p14:xfrm>
                <a:off x="2581960" y="3171823"/>
                <a:ext cx="12960" cy="4680"/>
              </p14:xfrm>
            </p:contentPart>
          </mc:Choice>
          <mc:Fallback>
            <p:pic>
              <p:nvPicPr>
                <p:cNvPr id="190" name="Ink 189"/>
                <p:cNvPicPr/>
                <p:nvPr/>
              </p:nvPicPr>
              <p:blipFill>
                <a:blip r:embed="rId274"/>
                <a:stretch>
                  <a:fillRect/>
                </a:stretch>
              </p:blipFill>
              <p:spPr>
                <a:xfrm>
                  <a:off x="2580782" y="3171043"/>
                  <a:ext cx="14924" cy="81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5">
              <p14:nvContentPartPr>
                <p14:cNvPr id="191" name="Ink 190"/>
                <p14:cNvContentPartPr/>
                <p14:nvPr/>
              </p14:nvContentPartPr>
              <p14:xfrm>
                <a:off x="2629840" y="3175423"/>
                <a:ext cx="7920" cy="1800"/>
              </p14:xfrm>
            </p:contentPart>
          </mc:Choice>
          <mc:Fallback>
            <p:pic>
              <p:nvPicPr>
                <p:cNvPr id="191" name="Ink 190"/>
                <p:cNvPicPr/>
                <p:nvPr/>
              </p:nvPicPr>
              <p:blipFill>
                <a:blip r:embed="rId276"/>
                <a:stretch>
                  <a:fillRect/>
                </a:stretch>
              </p:blipFill>
              <p:spPr>
                <a:xfrm>
                  <a:off x="2628709" y="3172723"/>
                  <a:ext cx="9051" cy="58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7">
              <p14:nvContentPartPr>
                <p14:cNvPr id="192" name="Ink 191"/>
                <p14:cNvContentPartPr/>
                <p14:nvPr/>
              </p14:nvContentPartPr>
              <p14:xfrm>
                <a:off x="2661160" y="3175063"/>
                <a:ext cx="15480" cy="8280"/>
              </p14:xfrm>
            </p:contentPart>
          </mc:Choice>
          <mc:Fallback>
            <p:pic>
              <p:nvPicPr>
                <p:cNvPr id="192" name="Ink 191"/>
                <p:cNvPicPr/>
                <p:nvPr/>
              </p:nvPicPr>
              <p:blipFill>
                <a:blip r:embed="rId278"/>
                <a:stretch>
                  <a:fillRect/>
                </a:stretch>
              </p:blipFill>
              <p:spPr>
                <a:xfrm>
                  <a:off x="2659999" y="3173880"/>
                  <a:ext cx="17028" cy="1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9">
              <p14:nvContentPartPr>
                <p14:cNvPr id="193" name="Ink 192"/>
                <p14:cNvContentPartPr/>
                <p14:nvPr/>
              </p14:nvContentPartPr>
              <p14:xfrm>
                <a:off x="2710840" y="3102703"/>
                <a:ext cx="71280" cy="18000"/>
              </p14:xfrm>
            </p:contentPart>
          </mc:Choice>
          <mc:Fallback>
            <p:pic>
              <p:nvPicPr>
                <p:cNvPr id="193" name="Ink 192"/>
                <p:cNvPicPr/>
                <p:nvPr/>
              </p:nvPicPr>
              <p:blipFill>
                <a:blip r:embed="rId280"/>
                <a:stretch>
                  <a:fillRect/>
                </a:stretch>
              </p:blipFill>
              <p:spPr>
                <a:xfrm>
                  <a:off x="2710074" y="3101937"/>
                  <a:ext cx="72813" cy="2068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1">
              <p14:nvContentPartPr>
                <p14:cNvPr id="194" name="Ink 193"/>
                <p14:cNvContentPartPr/>
                <p14:nvPr/>
              </p14:nvContentPartPr>
              <p14:xfrm>
                <a:off x="2745400" y="3069223"/>
                <a:ext cx="15840" cy="94680"/>
              </p14:xfrm>
            </p:contentPart>
          </mc:Choice>
          <mc:Fallback>
            <p:pic>
              <p:nvPicPr>
                <p:cNvPr id="194" name="Ink 193"/>
                <p:cNvPicPr/>
                <p:nvPr/>
              </p:nvPicPr>
              <p:blipFill>
                <a:blip r:embed="rId282"/>
                <a:stretch>
                  <a:fillRect/>
                </a:stretch>
              </p:blipFill>
              <p:spPr>
                <a:xfrm>
                  <a:off x="2744241" y="3066932"/>
                  <a:ext cx="17385" cy="977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3">
              <p14:nvContentPartPr>
                <p14:cNvPr id="195" name="Ink 194"/>
                <p14:cNvContentPartPr/>
                <p14:nvPr/>
              </p14:nvContentPartPr>
              <p14:xfrm>
                <a:off x="2825680" y="3073183"/>
                <a:ext cx="62280" cy="93240"/>
              </p14:xfrm>
            </p:contentPart>
          </mc:Choice>
          <mc:Fallback>
            <p:pic>
              <p:nvPicPr>
                <p:cNvPr id="195" name="Ink 194"/>
                <p:cNvPicPr/>
                <p:nvPr/>
              </p:nvPicPr>
              <p:blipFill>
                <a:blip r:embed="rId284"/>
                <a:stretch>
                  <a:fillRect/>
                </a:stretch>
              </p:blipFill>
              <p:spPr>
                <a:xfrm>
                  <a:off x="2824534" y="3071654"/>
                  <a:ext cx="63808" cy="970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5">
              <p14:nvContentPartPr>
                <p14:cNvPr id="196" name="Ink 195"/>
                <p14:cNvContentPartPr/>
                <p14:nvPr/>
              </p14:nvContentPartPr>
              <p14:xfrm>
                <a:off x="2810200" y="3076423"/>
                <a:ext cx="79560" cy="115920"/>
              </p14:xfrm>
            </p:contentPart>
          </mc:Choice>
          <mc:Fallback>
            <p:pic>
              <p:nvPicPr>
                <p:cNvPr id="196" name="Ink 195"/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2809052" y="3074128"/>
                  <a:ext cx="81855" cy="1205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7">
              <p14:nvContentPartPr>
                <p14:cNvPr id="197" name="Ink 196"/>
                <p14:cNvContentPartPr/>
                <p14:nvPr/>
              </p14:nvContentPartPr>
              <p14:xfrm>
                <a:off x="2909920" y="3159943"/>
                <a:ext cx="62280" cy="53280"/>
              </p14:xfrm>
            </p:contentPart>
          </mc:Choice>
          <mc:Fallback>
            <p:pic>
              <p:nvPicPr>
                <p:cNvPr id="197" name="Ink 196"/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2908767" y="3158026"/>
                  <a:ext cx="63818" cy="574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9">
              <p14:nvContentPartPr>
                <p14:cNvPr id="198" name="Ink 197"/>
                <p14:cNvContentPartPr/>
                <p14:nvPr/>
              </p14:nvContentPartPr>
              <p14:xfrm>
                <a:off x="3058960" y="3002263"/>
                <a:ext cx="89640" cy="165960"/>
              </p14:xfrm>
            </p:contentPart>
          </mc:Choice>
          <mc:Fallback>
            <p:pic>
              <p:nvPicPr>
                <p:cNvPr id="198" name="Ink 197"/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3057816" y="2999586"/>
                  <a:ext cx="90784" cy="1709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1">
              <p14:nvContentPartPr>
                <p14:cNvPr id="199" name="Ink 198"/>
                <p14:cNvContentPartPr/>
                <p14:nvPr/>
              </p14:nvContentPartPr>
              <p14:xfrm>
                <a:off x="3161200" y="3112423"/>
                <a:ext cx="8280" cy="44280"/>
              </p14:xfrm>
            </p:contentPart>
          </mc:Choice>
          <mc:Fallback>
            <p:pic>
              <p:nvPicPr>
                <p:cNvPr id="199" name="Ink 198"/>
                <p:cNvPicPr/>
                <p:nvPr/>
              </p:nvPicPr>
              <p:blipFill>
                <a:blip r:embed="rId292"/>
                <a:stretch>
                  <a:fillRect/>
                </a:stretch>
              </p:blipFill>
              <p:spPr>
                <a:xfrm>
                  <a:off x="3160017" y="3110498"/>
                  <a:ext cx="9857" cy="485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3">
              <p14:nvContentPartPr>
                <p14:cNvPr id="200" name="Ink 199"/>
                <p14:cNvContentPartPr/>
                <p14:nvPr/>
              </p14:nvContentPartPr>
              <p14:xfrm>
                <a:off x="3150040" y="3075703"/>
                <a:ext cx="9720" cy="19800"/>
              </p14:xfrm>
            </p:contentPart>
          </mc:Choice>
          <mc:Fallback>
            <p:pic>
              <p:nvPicPr>
                <p:cNvPr id="200" name="Ink 199"/>
                <p:cNvPicPr/>
                <p:nvPr/>
              </p:nvPicPr>
              <p:blipFill>
                <a:blip r:embed="rId294"/>
                <a:stretch>
                  <a:fillRect/>
                </a:stretch>
              </p:blipFill>
              <p:spPr>
                <a:xfrm>
                  <a:off x="3149292" y="3073418"/>
                  <a:ext cx="11215" cy="228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5">
              <p14:nvContentPartPr>
                <p14:cNvPr id="201" name="Ink 200"/>
                <p14:cNvContentPartPr/>
                <p14:nvPr/>
              </p14:nvContentPartPr>
              <p14:xfrm>
                <a:off x="3200440" y="3088663"/>
                <a:ext cx="73440" cy="64080"/>
              </p14:xfrm>
            </p:contentPart>
          </mc:Choice>
          <mc:Fallback>
            <p:pic>
              <p:nvPicPr>
                <p:cNvPr id="201" name="Ink 200"/>
                <p:cNvPicPr/>
                <p:nvPr/>
              </p:nvPicPr>
              <p:blipFill>
                <a:blip r:embed="rId296"/>
                <a:stretch>
                  <a:fillRect/>
                </a:stretch>
              </p:blipFill>
              <p:spPr>
                <a:xfrm>
                  <a:off x="3198910" y="3085977"/>
                  <a:ext cx="75353" cy="683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7">
              <p14:nvContentPartPr>
                <p14:cNvPr id="202" name="Ink 201"/>
                <p14:cNvContentPartPr/>
                <p14:nvPr/>
              </p14:nvContentPartPr>
              <p14:xfrm>
                <a:off x="3243280" y="3094423"/>
                <a:ext cx="89280" cy="175680"/>
              </p14:xfrm>
            </p:contentPart>
          </mc:Choice>
          <mc:Fallback>
            <p:pic>
              <p:nvPicPr>
                <p:cNvPr id="202" name="Ink 201"/>
                <p:cNvPicPr/>
                <p:nvPr/>
              </p:nvPicPr>
              <p:blipFill>
                <a:blip r:embed="rId298"/>
                <a:stretch>
                  <a:fillRect/>
                </a:stretch>
              </p:blipFill>
              <p:spPr>
                <a:xfrm>
                  <a:off x="3241747" y="3092509"/>
                  <a:ext cx="91962" cy="1802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9">
              <p14:nvContentPartPr>
                <p14:cNvPr id="203" name="Ink 202"/>
                <p14:cNvContentPartPr/>
                <p14:nvPr/>
              </p14:nvContentPartPr>
              <p14:xfrm>
                <a:off x="3375040" y="3035743"/>
                <a:ext cx="56160" cy="175680"/>
              </p14:xfrm>
            </p:contentPart>
          </mc:Choice>
          <mc:Fallback>
            <p:pic>
              <p:nvPicPr>
                <p:cNvPr id="203" name="Ink 202"/>
                <p:cNvPicPr/>
                <p:nvPr/>
              </p:nvPicPr>
              <p:blipFill>
                <a:blip r:embed="rId300"/>
                <a:stretch>
                  <a:fillRect/>
                </a:stretch>
              </p:blipFill>
              <p:spPr>
                <a:xfrm>
                  <a:off x="3373512" y="3033825"/>
                  <a:ext cx="58452" cy="1798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1">
              <p14:nvContentPartPr>
                <p14:cNvPr id="204" name="Ink 203"/>
                <p14:cNvContentPartPr/>
                <p14:nvPr/>
              </p14:nvContentPartPr>
              <p14:xfrm>
                <a:off x="3468280" y="3069223"/>
                <a:ext cx="87480" cy="120240"/>
              </p14:xfrm>
            </p:contentPart>
          </mc:Choice>
          <mc:Fallback>
            <p:pic>
              <p:nvPicPr>
                <p:cNvPr id="204" name="Ink 203"/>
                <p:cNvPicPr/>
                <p:nvPr/>
              </p:nvPicPr>
              <p:blipFill>
                <a:blip r:embed="rId302"/>
                <a:stretch>
                  <a:fillRect/>
                </a:stretch>
              </p:blipFill>
              <p:spPr>
                <a:xfrm>
                  <a:off x="3466745" y="3066933"/>
                  <a:ext cx="89398" cy="12520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3">
              <p14:nvContentPartPr>
                <p14:cNvPr id="205" name="Ink 204"/>
                <p14:cNvContentPartPr/>
                <p14:nvPr/>
              </p14:nvContentPartPr>
              <p14:xfrm>
                <a:off x="3589240" y="3023143"/>
                <a:ext cx="39240" cy="80280"/>
              </p14:xfrm>
            </p:contentPart>
          </mc:Choice>
          <mc:Fallback>
            <p:pic>
              <p:nvPicPr>
                <p:cNvPr id="205" name="Ink 204"/>
                <p:cNvPicPr/>
                <p:nvPr/>
              </p:nvPicPr>
              <p:blipFill>
                <a:blip r:embed="rId304"/>
                <a:stretch>
                  <a:fillRect/>
                </a:stretch>
              </p:blipFill>
              <p:spPr>
                <a:xfrm>
                  <a:off x="3588086" y="3021222"/>
                  <a:ext cx="41164" cy="841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5">
              <p14:nvContentPartPr>
                <p14:cNvPr id="206" name="Ink 205"/>
                <p14:cNvContentPartPr/>
                <p14:nvPr/>
              </p14:nvContentPartPr>
              <p14:xfrm>
                <a:off x="3638920" y="3047623"/>
                <a:ext cx="41400" cy="41400"/>
              </p14:xfrm>
            </p:contentPart>
          </mc:Choice>
          <mc:Fallback>
            <p:pic>
              <p:nvPicPr>
                <p:cNvPr id="206" name="Ink 205"/>
                <p:cNvPicPr/>
                <p:nvPr/>
              </p:nvPicPr>
              <p:blipFill>
                <a:blip r:embed="rId306"/>
                <a:stretch>
                  <a:fillRect/>
                </a:stretch>
              </p:blipFill>
              <p:spPr>
                <a:xfrm>
                  <a:off x="3637781" y="3046104"/>
                  <a:ext cx="42919" cy="4557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7">
              <p14:nvContentPartPr>
                <p14:cNvPr id="207" name="Ink 206"/>
                <p14:cNvContentPartPr/>
                <p14:nvPr/>
              </p14:nvContentPartPr>
              <p14:xfrm>
                <a:off x="3700840" y="3015223"/>
                <a:ext cx="29520" cy="81720"/>
              </p14:xfrm>
            </p:contentPart>
          </mc:Choice>
          <mc:Fallback>
            <p:pic>
              <p:nvPicPr>
                <p:cNvPr id="207" name="Ink 206"/>
                <p:cNvPicPr/>
                <p:nvPr/>
              </p:nvPicPr>
              <p:blipFill>
                <a:blip r:embed="rId308"/>
                <a:stretch>
                  <a:fillRect/>
                </a:stretch>
              </p:blipFill>
              <p:spPr>
                <a:xfrm>
                  <a:off x="3700073" y="3013314"/>
                  <a:ext cx="31437" cy="851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9">
              <p14:nvContentPartPr>
                <p14:cNvPr id="208" name="Ink 207"/>
                <p14:cNvContentPartPr/>
                <p14:nvPr/>
              </p14:nvContentPartPr>
              <p14:xfrm>
                <a:off x="3729640" y="3026743"/>
                <a:ext cx="61560" cy="209520"/>
              </p14:xfrm>
            </p:contentPart>
          </mc:Choice>
          <mc:Fallback>
            <p:pic>
              <p:nvPicPr>
                <p:cNvPr id="208" name="Ink 207"/>
                <p:cNvPicPr/>
                <p:nvPr/>
              </p:nvPicPr>
              <p:blipFill>
                <a:blip r:embed="rId310"/>
                <a:stretch>
                  <a:fillRect/>
                </a:stretch>
              </p:blipFill>
              <p:spPr>
                <a:xfrm>
                  <a:off x="3728875" y="3024445"/>
                  <a:ext cx="63854" cy="2144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1">
              <p14:nvContentPartPr>
                <p14:cNvPr id="209" name="Ink 208"/>
                <p14:cNvContentPartPr/>
                <p14:nvPr/>
              </p14:nvContentPartPr>
              <p14:xfrm>
                <a:off x="3836560" y="3123223"/>
                <a:ext cx="82080" cy="33840"/>
              </p14:xfrm>
            </p:contentPart>
          </mc:Choice>
          <mc:Fallback>
            <p:pic>
              <p:nvPicPr>
                <p:cNvPr id="209" name="Ink 208"/>
                <p:cNvPicPr/>
                <p:nvPr/>
              </p:nvPicPr>
              <p:blipFill>
                <a:blip r:embed="rId312"/>
                <a:stretch>
                  <a:fillRect/>
                </a:stretch>
              </p:blipFill>
              <p:spPr>
                <a:xfrm>
                  <a:off x="3835409" y="3122838"/>
                  <a:ext cx="83614" cy="365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3">
              <p14:nvContentPartPr>
                <p14:cNvPr id="210" name="Ink 209"/>
                <p14:cNvContentPartPr/>
                <p14:nvPr/>
              </p14:nvContentPartPr>
              <p14:xfrm>
                <a:off x="3865000" y="3079663"/>
                <a:ext cx="21960" cy="118440"/>
              </p14:xfrm>
            </p:contentPart>
          </mc:Choice>
          <mc:Fallback>
            <p:pic>
              <p:nvPicPr>
                <p:cNvPr id="210" name="Ink 209"/>
                <p:cNvPicPr/>
                <p:nvPr/>
              </p:nvPicPr>
              <p:blipFill>
                <a:blip r:embed="rId314"/>
                <a:stretch>
                  <a:fillRect/>
                </a:stretch>
              </p:blipFill>
              <p:spPr>
                <a:xfrm>
                  <a:off x="3863459" y="3078130"/>
                  <a:ext cx="24272" cy="12112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5">
              <p14:nvContentPartPr>
                <p14:cNvPr id="211" name="Ink 210"/>
                <p14:cNvContentPartPr/>
                <p14:nvPr/>
              </p14:nvContentPartPr>
              <p14:xfrm>
                <a:off x="3973000" y="3040423"/>
                <a:ext cx="122760" cy="154800"/>
              </p14:xfrm>
            </p:contentPart>
          </mc:Choice>
          <mc:Fallback>
            <p:pic>
              <p:nvPicPr>
                <p:cNvPr id="211" name="Ink 210"/>
                <p:cNvPicPr/>
                <p:nvPr/>
              </p:nvPicPr>
              <p:blipFill>
                <a:blip r:embed="rId316"/>
                <a:stretch>
                  <a:fillRect/>
                </a:stretch>
              </p:blipFill>
              <p:spPr>
                <a:xfrm>
                  <a:off x="3971853" y="3037741"/>
                  <a:ext cx="124290" cy="16016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7">
              <p14:nvContentPartPr>
                <p14:cNvPr id="213" name="Ink 212"/>
                <p14:cNvContentPartPr/>
                <p14:nvPr/>
              </p14:nvContentPartPr>
              <p14:xfrm>
                <a:off x="4071280" y="3087223"/>
                <a:ext cx="12600" cy="2160"/>
              </p14:xfrm>
            </p:contentPart>
          </mc:Choice>
          <mc:Fallback>
            <p:pic>
              <p:nvPicPr>
                <p:cNvPr id="213" name="Ink 212"/>
                <p:cNvPicPr/>
                <p:nvPr/>
              </p:nvPicPr>
              <p:blipFill>
                <a:blip r:embed="rId318"/>
                <a:stretch>
                  <a:fillRect/>
                </a:stretch>
              </p:blipFill>
              <p:spPr>
                <a:xfrm>
                  <a:off x="4070135" y="3084703"/>
                  <a:ext cx="14509" cy="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9">
              <p14:nvContentPartPr>
                <p14:cNvPr id="214" name="Ink 213"/>
                <p14:cNvContentPartPr/>
                <p14:nvPr/>
              </p14:nvContentPartPr>
              <p14:xfrm>
                <a:off x="4122400" y="3111703"/>
                <a:ext cx="152280" cy="165960"/>
              </p14:xfrm>
            </p:contentPart>
          </mc:Choice>
          <mc:Fallback>
            <p:pic>
              <p:nvPicPr>
                <p:cNvPr id="214" name="Ink 213"/>
                <p:cNvPicPr/>
                <p:nvPr/>
              </p:nvPicPr>
              <p:blipFill>
                <a:blip r:embed="rId320"/>
                <a:stretch>
                  <a:fillRect/>
                </a:stretch>
              </p:blipFill>
              <p:spPr>
                <a:xfrm>
                  <a:off x="4121252" y="3109026"/>
                  <a:ext cx="153810" cy="1716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1">
              <p14:nvContentPartPr>
                <p14:cNvPr id="215" name="Ink 214"/>
                <p14:cNvContentPartPr/>
                <p14:nvPr/>
              </p14:nvContentPartPr>
              <p14:xfrm>
                <a:off x="4336960" y="3057343"/>
                <a:ext cx="52560" cy="168840"/>
              </p14:xfrm>
            </p:contentPart>
          </mc:Choice>
          <mc:Fallback>
            <p:pic>
              <p:nvPicPr>
                <p:cNvPr id="215" name="Ink 214"/>
                <p:cNvPicPr/>
                <p:nvPr/>
              </p:nvPicPr>
              <p:blipFill>
                <a:blip r:embed="rId322"/>
                <a:stretch>
                  <a:fillRect/>
                </a:stretch>
              </p:blipFill>
              <p:spPr>
                <a:xfrm>
                  <a:off x="4335437" y="3054663"/>
                  <a:ext cx="54845" cy="1734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3">
              <p14:nvContentPartPr>
                <p14:cNvPr id="216" name="Ink 215"/>
                <p14:cNvContentPartPr/>
                <p14:nvPr/>
              </p14:nvContentPartPr>
              <p14:xfrm>
                <a:off x="4427320" y="3073903"/>
                <a:ext cx="63720" cy="131760"/>
              </p14:xfrm>
            </p:contentPart>
          </mc:Choice>
          <mc:Fallback>
            <p:pic>
              <p:nvPicPr>
                <p:cNvPr id="216" name="Ink 215"/>
                <p:cNvPicPr/>
                <p:nvPr/>
              </p:nvPicPr>
              <p:blipFill>
                <a:blip r:embed="rId324"/>
                <a:stretch>
                  <a:fillRect/>
                </a:stretch>
              </p:blipFill>
              <p:spPr>
                <a:xfrm>
                  <a:off x="4425785" y="3072371"/>
                  <a:ext cx="66791" cy="1363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5">
              <p14:nvContentPartPr>
                <p14:cNvPr id="217" name="Ink 216"/>
                <p14:cNvContentPartPr/>
                <p14:nvPr/>
              </p14:nvContentPartPr>
              <p14:xfrm>
                <a:off x="4478800" y="3040063"/>
                <a:ext cx="56520" cy="203760"/>
              </p14:xfrm>
            </p:contentPart>
          </mc:Choice>
          <mc:Fallback>
            <p:pic>
              <p:nvPicPr>
                <p:cNvPr id="217" name="Ink 216"/>
                <p:cNvPicPr/>
                <p:nvPr/>
              </p:nvPicPr>
              <p:blipFill>
                <a:blip r:embed="rId326"/>
                <a:stretch>
                  <a:fillRect/>
                </a:stretch>
              </p:blipFill>
              <p:spPr>
                <a:xfrm>
                  <a:off x="4478036" y="3037765"/>
                  <a:ext cx="58811" cy="2087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7">
              <p14:nvContentPartPr>
                <p14:cNvPr id="218" name="Ink 217"/>
                <p14:cNvContentPartPr/>
                <p14:nvPr/>
              </p14:nvContentPartPr>
              <p14:xfrm>
                <a:off x="4602280" y="3046543"/>
                <a:ext cx="117000" cy="156240"/>
              </p14:xfrm>
            </p:contentPart>
          </mc:Choice>
          <mc:Fallback>
            <p:pic>
              <p:nvPicPr>
                <p:cNvPr id="218" name="Ink 217"/>
                <p:cNvPicPr/>
                <p:nvPr/>
              </p:nvPicPr>
              <p:blipFill>
                <a:blip r:embed="rId328"/>
                <a:stretch>
                  <a:fillRect/>
                </a:stretch>
              </p:blipFill>
              <p:spPr>
                <a:xfrm>
                  <a:off x="4600751" y="3044628"/>
                  <a:ext cx="120059" cy="16083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9">
              <p14:nvContentPartPr>
                <p14:cNvPr id="219" name="Ink 218"/>
                <p14:cNvContentPartPr/>
                <p14:nvPr/>
              </p14:nvContentPartPr>
              <p14:xfrm>
                <a:off x="4640080" y="3141583"/>
                <a:ext cx="108360" cy="94680"/>
              </p14:xfrm>
            </p:contentPart>
          </mc:Choice>
          <mc:Fallback>
            <p:pic>
              <p:nvPicPr>
                <p:cNvPr id="219" name="Ink 218"/>
                <p:cNvPicPr/>
                <p:nvPr/>
              </p:nvPicPr>
              <p:blipFill>
                <a:blip r:embed="rId330"/>
                <a:stretch>
                  <a:fillRect/>
                </a:stretch>
              </p:blipFill>
              <p:spPr>
                <a:xfrm>
                  <a:off x="4638931" y="3138911"/>
                  <a:ext cx="110657" cy="992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1">
              <p14:nvContentPartPr>
                <p14:cNvPr id="220" name="Ink 219"/>
                <p14:cNvContentPartPr/>
                <p14:nvPr/>
              </p14:nvContentPartPr>
              <p14:xfrm>
                <a:off x="4775080" y="3078583"/>
                <a:ext cx="101160" cy="118800"/>
              </p14:xfrm>
            </p:contentPart>
          </mc:Choice>
          <mc:Fallback>
            <p:pic>
              <p:nvPicPr>
                <p:cNvPr id="220" name="Ink 219"/>
                <p:cNvPicPr/>
                <p:nvPr/>
              </p:nvPicPr>
              <p:blipFill>
                <a:blip r:embed="rId332"/>
                <a:stretch>
                  <a:fillRect/>
                </a:stretch>
              </p:blipFill>
              <p:spPr>
                <a:xfrm>
                  <a:off x="4773547" y="3075900"/>
                  <a:ext cx="103842" cy="124548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843074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non-linear SDP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0" name="Ink 99"/>
              <p14:cNvContentPartPr/>
              <p14:nvPr/>
            </p14:nvContentPartPr>
            <p14:xfrm>
              <a:off x="4040320" y="3419143"/>
              <a:ext cx="360" cy="36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39600" y="3417703"/>
                <a:ext cx="2160" cy="3240"/>
              </a:xfrm>
              <a:prstGeom prst="rect">
                <a:avLst/>
              </a:prstGeom>
            </p:spPr>
          </p:pic>
        </mc:Fallback>
      </mc:AlternateContent>
      <p:grpSp>
        <p:nvGrpSpPr>
          <p:cNvPr id="158" name="Group 157"/>
          <p:cNvGrpSpPr/>
          <p:nvPr/>
        </p:nvGrpSpPr>
        <p:grpSpPr>
          <a:xfrm>
            <a:off x="2218784" y="784203"/>
            <a:ext cx="682920" cy="583964"/>
            <a:chOff x="2254540" y="784203"/>
            <a:chExt cx="682920" cy="583964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4" name="Ink 3"/>
                <p14:cNvContentPartPr/>
                <p14:nvPr/>
              </p14:nvContentPartPr>
              <p14:xfrm>
                <a:off x="2383960" y="1366007"/>
                <a:ext cx="360" cy="360"/>
              </p14:xfrm>
            </p:contentPart>
          </mc:Choice>
          <mc:Fallback>
            <p:pic>
              <p:nvPicPr>
                <p:cNvPr id="4" name="Ink 3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383240" y="1364567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94" name="Ink 93"/>
                <p14:cNvContentPartPr/>
                <p14:nvPr/>
              </p14:nvContentPartPr>
              <p14:xfrm>
                <a:off x="2254540" y="910203"/>
                <a:ext cx="133560" cy="90000"/>
              </p14:xfrm>
            </p:contentPart>
          </mc:Choice>
          <mc:Fallback>
            <p:pic>
              <p:nvPicPr>
                <p:cNvPr id="94" name="Ink 93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253460" y="907683"/>
                  <a:ext cx="135360" cy="9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95" name="Ink 94"/>
                <p14:cNvContentPartPr/>
                <p14:nvPr/>
              </p14:nvContentPartPr>
              <p14:xfrm>
                <a:off x="2443900" y="948363"/>
                <a:ext cx="3960" cy="38520"/>
              </p14:xfrm>
            </p:contentPart>
          </mc:Choice>
          <mc:Fallback>
            <p:pic>
              <p:nvPicPr>
                <p:cNvPr id="95" name="Ink 94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442460" y="946563"/>
                  <a:ext cx="5760" cy="4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96" name="Ink 95"/>
                <p14:cNvContentPartPr/>
                <p14:nvPr/>
              </p14:nvContentPartPr>
              <p14:xfrm>
                <a:off x="2453620" y="904803"/>
                <a:ext cx="11880" cy="28440"/>
              </p14:xfrm>
            </p:contentPart>
          </mc:Choice>
          <mc:Fallback>
            <p:pic>
              <p:nvPicPr>
                <p:cNvPr id="96" name="Ink 95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452540" y="902643"/>
                  <a:ext cx="12960" cy="3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97" name="Ink 96"/>
                <p14:cNvContentPartPr/>
                <p14:nvPr/>
              </p14:nvContentPartPr>
              <p14:xfrm>
                <a:off x="2504020" y="923163"/>
                <a:ext cx="57600" cy="84960"/>
              </p14:xfrm>
            </p:contentPart>
          </mc:Choice>
          <mc:Fallback>
            <p:pic>
              <p:nvPicPr>
                <p:cNvPr id="97" name="Ink 96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502940" y="922083"/>
                  <a:ext cx="60120" cy="8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98" name="Ink 97"/>
                <p14:cNvContentPartPr/>
                <p14:nvPr/>
              </p14:nvContentPartPr>
              <p14:xfrm>
                <a:off x="2865820" y="784203"/>
                <a:ext cx="62280" cy="212040"/>
              </p14:xfrm>
            </p:contentPart>
          </mc:Choice>
          <mc:Fallback>
            <p:pic>
              <p:nvPicPr>
                <p:cNvPr id="98" name="Ink 97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864740" y="782043"/>
                  <a:ext cx="64080" cy="21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99" name="Ink 98"/>
                <p14:cNvContentPartPr/>
                <p14:nvPr/>
              </p14:nvContentPartPr>
              <p14:xfrm>
                <a:off x="2853580" y="879243"/>
                <a:ext cx="83880" cy="15840"/>
              </p14:xfrm>
            </p:contentPart>
          </mc:Choice>
          <mc:Fallback>
            <p:pic>
              <p:nvPicPr>
                <p:cNvPr id="99" name="Ink 98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852500" y="878523"/>
                  <a:ext cx="8532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101" name="Ink 100"/>
                <p14:cNvContentPartPr/>
                <p14:nvPr/>
              </p14:nvContentPartPr>
              <p14:xfrm>
                <a:off x="2365960" y="1250807"/>
                <a:ext cx="44280" cy="117360"/>
              </p14:xfrm>
            </p:contentPart>
          </mc:Choice>
          <mc:Fallback>
            <p:pic>
              <p:nvPicPr>
                <p:cNvPr id="101" name="Ink 100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2364880" y="1248647"/>
                  <a:ext cx="46800" cy="12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102" name="Ink 101"/>
                <p14:cNvContentPartPr/>
                <p14:nvPr/>
              </p14:nvContentPartPr>
              <p14:xfrm>
                <a:off x="2456680" y="1343687"/>
                <a:ext cx="7560" cy="20160"/>
              </p14:xfrm>
            </p:contentPart>
          </mc:Choice>
          <mc:Fallback>
            <p:pic>
              <p:nvPicPr>
                <p:cNvPr id="102" name="Ink 101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455600" y="1342247"/>
                  <a:ext cx="9000" cy="2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103" name="Ink 102"/>
                <p14:cNvContentPartPr/>
                <p14:nvPr/>
              </p14:nvContentPartPr>
              <p14:xfrm>
                <a:off x="2531200" y="1216967"/>
                <a:ext cx="47520" cy="146160"/>
              </p14:xfrm>
            </p:contentPart>
          </mc:Choice>
          <mc:Fallback>
            <p:pic>
              <p:nvPicPr>
                <p:cNvPr id="103" name="Ink 102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529760" y="1214447"/>
                  <a:ext cx="48960" cy="15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">
              <p14:nvContentPartPr>
                <p14:cNvPr id="104" name="Ink 103"/>
                <p14:cNvContentPartPr/>
                <p14:nvPr/>
              </p14:nvContentPartPr>
              <p14:xfrm>
                <a:off x="2503840" y="1288607"/>
                <a:ext cx="79920" cy="5760"/>
              </p14:xfrm>
            </p:contentPart>
          </mc:Choice>
          <mc:Fallback>
            <p:pic>
              <p:nvPicPr>
                <p:cNvPr id="104" name="Ink 103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502760" y="1286807"/>
                  <a:ext cx="81360" cy="1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105" name="Ink 104"/>
                <p14:cNvContentPartPr/>
                <p14:nvPr/>
              </p14:nvContentPartPr>
              <p14:xfrm>
                <a:off x="2610040" y="1343327"/>
                <a:ext cx="5040" cy="6120"/>
              </p14:xfrm>
            </p:contentPart>
          </mc:Choice>
          <mc:Fallback>
            <p:pic>
              <p:nvPicPr>
                <p:cNvPr id="105" name="Ink 104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2608960" y="1342967"/>
                  <a:ext cx="648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">
              <p14:nvContentPartPr>
                <p14:cNvPr id="106" name="Ink 105"/>
                <p14:cNvContentPartPr/>
                <p14:nvPr/>
              </p14:nvContentPartPr>
              <p14:xfrm>
                <a:off x="2639200" y="1264487"/>
                <a:ext cx="4320" cy="40680"/>
              </p14:xfrm>
            </p:contentPart>
          </mc:Choice>
          <mc:Fallback>
            <p:pic>
              <p:nvPicPr>
                <p:cNvPr id="106" name="Ink 105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638120" y="1262327"/>
                  <a:ext cx="6120" cy="4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">
              <p14:nvContentPartPr>
                <p14:cNvPr id="107" name="Ink 106"/>
                <p14:cNvContentPartPr/>
                <p14:nvPr/>
              </p14:nvContentPartPr>
              <p14:xfrm>
                <a:off x="2634880" y="1348007"/>
                <a:ext cx="5400" cy="9720"/>
              </p14:xfrm>
            </p:contentPart>
          </mc:Choice>
          <mc:Fallback>
            <p:pic>
              <p:nvPicPr>
                <p:cNvPr id="107" name="Ink 106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2633800" y="1346567"/>
                  <a:ext cx="7200" cy="136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24" name="Ink 123"/>
              <p14:cNvContentPartPr/>
              <p14:nvPr/>
            </p14:nvContentPartPr>
            <p14:xfrm>
              <a:off x="5425960" y="3293863"/>
              <a:ext cx="3240" cy="39600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425240" y="3292423"/>
                <a:ext cx="46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29" name="Ink 128"/>
              <p14:cNvContentPartPr/>
              <p14:nvPr/>
            </p14:nvContentPartPr>
            <p14:xfrm>
              <a:off x="5153440" y="3558103"/>
              <a:ext cx="360" cy="36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152360" y="3556663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33" name="Ink 132"/>
              <p14:cNvContentPartPr/>
              <p14:nvPr/>
            </p14:nvContentPartPr>
            <p14:xfrm>
              <a:off x="5320120" y="2848903"/>
              <a:ext cx="8280" cy="33840"/>
            </p14:xfrm>
          </p:contentPart>
        </mc:Choice>
        <mc:Fallback>
          <p:pic>
            <p:nvPicPr>
              <p:cNvPr id="133" name="Ink 13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319400" y="2847463"/>
                <a:ext cx="1008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39" name="Ink 138"/>
              <p14:cNvContentPartPr/>
              <p14:nvPr/>
            </p14:nvContentPartPr>
            <p14:xfrm>
              <a:off x="5100520" y="3316183"/>
              <a:ext cx="360" cy="36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99800" y="3314743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59" name="Group 158"/>
          <p:cNvGrpSpPr/>
          <p:nvPr/>
        </p:nvGrpSpPr>
        <p:grpSpPr>
          <a:xfrm>
            <a:off x="2135984" y="1464559"/>
            <a:ext cx="2362727" cy="1665864"/>
            <a:chOff x="2171740" y="1464559"/>
            <a:chExt cx="2362727" cy="1665864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9">
              <p14:nvContentPartPr>
                <p14:cNvPr id="14" name="Ink 13"/>
                <p14:cNvContentPartPr/>
                <p14:nvPr/>
              </p14:nvContentPartPr>
              <p14:xfrm>
                <a:off x="2220700" y="2268763"/>
                <a:ext cx="360" cy="360"/>
              </p14:xfrm>
            </p:contentPart>
          </mc:Choice>
          <mc:Fallback>
            <p:pic>
              <p:nvPicPr>
                <p:cNvPr id="14" name="Ink 13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2219980" y="2266963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1">
              <p14:nvContentPartPr>
                <p14:cNvPr id="19" name="Ink 18"/>
                <p14:cNvContentPartPr/>
                <p14:nvPr/>
              </p14:nvContentPartPr>
              <p14:xfrm>
                <a:off x="2295580" y="2460643"/>
                <a:ext cx="360" cy="360"/>
              </p14:xfrm>
            </p:contentPart>
          </mc:Choice>
          <mc:Fallback>
            <p:pic>
              <p:nvPicPr>
                <p:cNvPr id="19" name="Ink 18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2294860" y="2458843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3">
              <p14:nvContentPartPr>
                <p14:cNvPr id="45" name="Ink 44"/>
                <p14:cNvContentPartPr/>
                <p14:nvPr/>
              </p14:nvContentPartPr>
              <p14:xfrm>
                <a:off x="2393680" y="3130063"/>
                <a:ext cx="360" cy="360"/>
              </p14:xfrm>
            </p:contentPart>
          </mc:Choice>
          <mc:Fallback>
            <p:pic>
              <p:nvPicPr>
                <p:cNvPr id="45" name="Ink 44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2392600" y="3128263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5">
              <p14:nvContentPartPr>
                <p14:cNvPr id="50" name="Ink 49"/>
                <p14:cNvContentPartPr/>
                <p14:nvPr/>
              </p14:nvContentPartPr>
              <p14:xfrm>
                <a:off x="2772040" y="3074263"/>
                <a:ext cx="360" cy="360"/>
              </p14:xfrm>
            </p:contentPart>
          </mc:Choice>
          <mc:Fallback>
            <p:pic>
              <p:nvPicPr>
                <p:cNvPr id="50" name="Ink 49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2770960" y="3072823"/>
                  <a:ext cx="2160" cy="3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">
              <p14:nvContentPartPr>
                <p14:cNvPr id="108" name="Ink 107"/>
                <p14:cNvContentPartPr/>
                <p14:nvPr/>
              </p14:nvContentPartPr>
              <p14:xfrm>
                <a:off x="2171740" y="1563883"/>
                <a:ext cx="166680" cy="1213560"/>
              </p14:xfrm>
            </p:contentPart>
          </mc:Choice>
          <mc:Fallback>
            <p:pic>
              <p:nvPicPr>
                <p:cNvPr id="108" name="Ink 107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2170660" y="1561723"/>
                  <a:ext cx="168480" cy="121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">
              <p14:nvContentPartPr>
                <p14:cNvPr id="110" name="Ink 109"/>
                <p14:cNvContentPartPr/>
                <p14:nvPr/>
              </p14:nvContentPartPr>
              <p14:xfrm>
                <a:off x="2271820" y="1641643"/>
                <a:ext cx="102600" cy="201600"/>
              </p14:xfrm>
            </p:contentPart>
          </mc:Choice>
          <mc:Fallback>
            <p:pic>
              <p:nvPicPr>
                <p:cNvPr id="110" name="Ink 109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2270740" y="1639123"/>
                  <a:ext cx="103680" cy="206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">
              <p14:nvContentPartPr>
                <p14:cNvPr id="111" name="Ink 110"/>
                <p14:cNvContentPartPr/>
                <p14:nvPr/>
              </p14:nvContentPartPr>
              <p14:xfrm>
                <a:off x="2408620" y="1746043"/>
                <a:ext cx="16920" cy="80280"/>
              </p14:xfrm>
            </p:contentPart>
          </mc:Choice>
          <mc:Fallback>
            <p:pic>
              <p:nvPicPr>
                <p:cNvPr id="111" name="Ink 110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2407540" y="1744243"/>
                  <a:ext cx="1800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3">
              <p14:nvContentPartPr>
                <p14:cNvPr id="112" name="Ink 111"/>
                <p14:cNvContentPartPr/>
                <p14:nvPr/>
              </p14:nvContentPartPr>
              <p14:xfrm>
                <a:off x="2462620" y="1754683"/>
                <a:ext cx="82440" cy="65880"/>
              </p14:xfrm>
            </p:contentPart>
          </mc:Choice>
          <mc:Fallback>
            <p:pic>
              <p:nvPicPr>
                <p:cNvPr id="112" name="Ink 111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2461540" y="1752523"/>
                  <a:ext cx="83880" cy="7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5">
              <p14:nvContentPartPr>
                <p14:cNvPr id="113" name="Ink 112"/>
                <p14:cNvContentPartPr/>
                <p14:nvPr/>
              </p14:nvContentPartPr>
              <p14:xfrm>
                <a:off x="2508340" y="1753963"/>
                <a:ext cx="90720" cy="234720"/>
              </p14:xfrm>
            </p:contentPart>
          </mc:Choice>
          <mc:Fallback>
            <p:pic>
              <p:nvPicPr>
                <p:cNvPr id="113" name="Ink 112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2506900" y="1752163"/>
                  <a:ext cx="92520" cy="23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">
              <p14:nvContentPartPr>
                <p14:cNvPr id="114" name="Ink 113"/>
                <p14:cNvContentPartPr/>
                <p14:nvPr/>
              </p14:nvContentPartPr>
              <p14:xfrm>
                <a:off x="2667100" y="1654243"/>
                <a:ext cx="52560" cy="194760"/>
              </p14:xfrm>
            </p:contentPart>
          </mc:Choice>
          <mc:Fallback>
            <p:pic>
              <p:nvPicPr>
                <p:cNvPr id="114" name="Ink 113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2666020" y="1652083"/>
                  <a:ext cx="54720" cy="19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">
              <p14:nvContentPartPr>
                <p14:cNvPr id="115" name="Ink 114"/>
                <p14:cNvContentPartPr/>
                <p14:nvPr/>
              </p14:nvContentPartPr>
              <p14:xfrm>
                <a:off x="2754940" y="1686643"/>
                <a:ext cx="19800" cy="140040"/>
              </p14:xfrm>
            </p:contentPart>
          </mc:Choice>
          <mc:Fallback>
            <p:pic>
              <p:nvPicPr>
                <p:cNvPr id="115" name="Ink 114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2753860" y="1684843"/>
                  <a:ext cx="21960" cy="14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">
              <p14:nvContentPartPr>
                <p14:cNvPr id="116" name="Ink 115"/>
                <p14:cNvContentPartPr/>
                <p14:nvPr/>
              </p14:nvContentPartPr>
              <p14:xfrm>
                <a:off x="2776180" y="1692763"/>
                <a:ext cx="35640" cy="124920"/>
              </p14:xfrm>
            </p:contentPart>
          </mc:Choice>
          <mc:Fallback>
            <p:pic>
              <p:nvPicPr>
                <p:cNvPr id="116" name="Ink 115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2775100" y="1690963"/>
                  <a:ext cx="37800" cy="12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3">
              <p14:nvContentPartPr>
                <p14:cNvPr id="117" name="Ink 116"/>
                <p14:cNvContentPartPr/>
                <p14:nvPr/>
              </p14:nvContentPartPr>
              <p14:xfrm>
                <a:off x="2747380" y="1771963"/>
                <a:ext cx="76680" cy="8640"/>
              </p14:xfrm>
            </p:contentPart>
          </mc:Choice>
          <mc:Fallback>
            <p:pic>
              <p:nvPicPr>
                <p:cNvPr id="117" name="Ink 116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2746300" y="1771243"/>
                  <a:ext cx="7812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5">
              <p14:nvContentPartPr>
                <p14:cNvPr id="118" name="Ink 117"/>
                <p14:cNvContentPartPr/>
                <p14:nvPr/>
              </p14:nvContentPartPr>
              <p14:xfrm>
                <a:off x="2871220" y="1741003"/>
                <a:ext cx="45000" cy="75240"/>
              </p14:xfrm>
            </p:contentPart>
          </mc:Choice>
          <mc:Fallback>
            <p:pic>
              <p:nvPicPr>
                <p:cNvPr id="118" name="Ink 117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2870500" y="1739563"/>
                  <a:ext cx="46080" cy="7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7">
              <p14:nvContentPartPr>
                <p14:cNvPr id="119" name="Ink 118"/>
                <p14:cNvContentPartPr/>
                <p14:nvPr/>
              </p14:nvContentPartPr>
              <p14:xfrm>
                <a:off x="2871940" y="1735963"/>
                <a:ext cx="44280" cy="88200"/>
              </p14:xfrm>
            </p:contentPart>
          </mc:Choice>
          <mc:Fallback>
            <p:pic>
              <p:nvPicPr>
                <p:cNvPr id="119" name="Ink 118"/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2871580" y="1734163"/>
                  <a:ext cx="45720" cy="9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9">
              <p14:nvContentPartPr>
                <p14:cNvPr id="120" name="Ink 119"/>
                <p14:cNvContentPartPr/>
                <p14:nvPr/>
              </p14:nvContentPartPr>
              <p14:xfrm>
                <a:off x="2950420" y="1762603"/>
                <a:ext cx="68760" cy="22320"/>
              </p14:xfrm>
            </p:contentPart>
          </mc:Choice>
          <mc:Fallback>
            <p:pic>
              <p:nvPicPr>
                <p:cNvPr id="120" name="Ink 119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2949340" y="1762243"/>
                  <a:ext cx="6984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1">
              <p14:nvContentPartPr>
                <p14:cNvPr id="121" name="Ink 120"/>
                <p14:cNvContentPartPr/>
                <p14:nvPr/>
              </p14:nvContentPartPr>
              <p14:xfrm>
                <a:off x="2978860" y="1734163"/>
                <a:ext cx="12600" cy="74880"/>
              </p14:xfrm>
            </p:contentPart>
          </mc:Choice>
          <mc:Fallback>
            <p:pic>
              <p:nvPicPr>
                <p:cNvPr id="121" name="Ink 120"/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2977420" y="1733083"/>
                  <a:ext cx="1476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3">
              <p14:nvContentPartPr>
                <p14:cNvPr id="122" name="Ink 121"/>
                <p14:cNvContentPartPr/>
                <p14:nvPr/>
              </p14:nvContentPartPr>
              <p14:xfrm>
                <a:off x="3061660" y="1665763"/>
                <a:ext cx="58320" cy="156600"/>
              </p14:xfrm>
            </p:contentPart>
          </mc:Choice>
          <mc:Fallback>
            <p:pic>
              <p:nvPicPr>
                <p:cNvPr id="122" name="Ink 121"/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3060580" y="1664323"/>
                  <a:ext cx="60840" cy="16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5">
              <p14:nvContentPartPr>
                <p14:cNvPr id="123" name="Ink 122"/>
                <p14:cNvContentPartPr/>
                <p14:nvPr/>
              </p14:nvContentPartPr>
              <p14:xfrm>
                <a:off x="3143020" y="1641283"/>
                <a:ext cx="55800" cy="209160"/>
              </p14:xfrm>
            </p:contentPart>
          </mc:Choice>
          <mc:Fallback>
            <p:pic>
              <p:nvPicPr>
                <p:cNvPr id="123" name="Ink 122"/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3142300" y="1638763"/>
                  <a:ext cx="57960" cy="21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7">
              <p14:nvContentPartPr>
                <p14:cNvPr id="125" name="Ink 124"/>
                <p14:cNvContentPartPr/>
                <p14:nvPr/>
              </p14:nvContentPartPr>
              <p14:xfrm>
                <a:off x="3311796" y="1676005"/>
                <a:ext cx="145800" cy="146880"/>
              </p14:xfrm>
            </p:contentPart>
          </mc:Choice>
          <mc:Fallback>
            <p:pic>
              <p:nvPicPr>
                <p:cNvPr id="125" name="Ink 124"/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3310716" y="1673485"/>
                  <a:ext cx="148320" cy="151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9">
              <p14:nvContentPartPr>
                <p14:cNvPr id="126" name="Ink 125"/>
                <p14:cNvContentPartPr/>
                <p14:nvPr/>
              </p14:nvContentPartPr>
              <p14:xfrm>
                <a:off x="3689076" y="1684285"/>
                <a:ext cx="124200" cy="158040"/>
              </p14:xfrm>
            </p:contentPart>
          </mc:Choice>
          <mc:Fallback>
            <p:pic>
              <p:nvPicPr>
                <p:cNvPr id="126" name="Ink 125"/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3687996" y="1681405"/>
                  <a:ext cx="126360" cy="16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1">
              <p14:nvContentPartPr>
                <p14:cNvPr id="127" name="Ink 126"/>
                <p14:cNvContentPartPr/>
                <p14:nvPr/>
              </p14:nvContentPartPr>
              <p14:xfrm>
                <a:off x="2464420" y="2096683"/>
                <a:ext cx="128880" cy="165960"/>
              </p14:xfrm>
            </p:contentPart>
          </mc:Choice>
          <mc:Fallback>
            <p:pic>
              <p:nvPicPr>
                <p:cNvPr id="127" name="Ink 126"/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2463700" y="2094163"/>
                  <a:ext cx="131040" cy="16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3">
              <p14:nvContentPartPr>
                <p14:cNvPr id="128" name="Ink 127"/>
                <p14:cNvContentPartPr/>
                <p14:nvPr/>
              </p14:nvContentPartPr>
              <p14:xfrm>
                <a:off x="2429500" y="2512123"/>
                <a:ext cx="118800" cy="165960"/>
              </p14:xfrm>
            </p:contentPart>
          </mc:Choice>
          <mc:Fallback>
            <p:pic>
              <p:nvPicPr>
                <p:cNvPr id="128" name="Ink 127"/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2428420" y="2509243"/>
                  <a:ext cx="121320" cy="17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5">
              <p14:nvContentPartPr>
                <p14:cNvPr id="130" name="Ink 129"/>
                <p14:cNvContentPartPr/>
                <p14:nvPr/>
              </p14:nvContentPartPr>
              <p14:xfrm>
                <a:off x="3254916" y="2050045"/>
                <a:ext cx="7920" cy="22680"/>
              </p14:xfrm>
            </p:contentPart>
          </mc:Choice>
          <mc:Fallback>
            <p:pic>
              <p:nvPicPr>
                <p:cNvPr id="130" name="Ink 129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3254556" y="2048245"/>
                  <a:ext cx="9000" cy="2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7">
              <p14:nvContentPartPr>
                <p14:cNvPr id="131" name="Ink 130"/>
                <p14:cNvContentPartPr/>
                <p14:nvPr/>
              </p14:nvContentPartPr>
              <p14:xfrm>
                <a:off x="3276156" y="2025205"/>
                <a:ext cx="64800" cy="202320"/>
              </p14:xfrm>
            </p:contentPart>
          </mc:Choice>
          <mc:Fallback>
            <p:pic>
              <p:nvPicPr>
                <p:cNvPr id="131" name="Ink 130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3275076" y="2023045"/>
                  <a:ext cx="66600" cy="20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9">
              <p14:nvContentPartPr>
                <p14:cNvPr id="132" name="Ink 131"/>
                <p14:cNvContentPartPr/>
                <p14:nvPr/>
              </p14:nvContentPartPr>
              <p14:xfrm>
                <a:off x="3238356" y="2116285"/>
                <a:ext cx="135360" cy="22680"/>
              </p14:xfrm>
            </p:contentPart>
          </mc:Choice>
          <mc:Fallback>
            <p:pic>
              <p:nvPicPr>
                <p:cNvPr id="132" name="Ink 131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3236916" y="2115565"/>
                  <a:ext cx="136800" cy="25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1">
              <p14:nvContentPartPr>
                <p14:cNvPr id="134" name="Ink 133"/>
                <p14:cNvContentPartPr/>
                <p14:nvPr/>
              </p14:nvContentPartPr>
              <p14:xfrm>
                <a:off x="3617436" y="2129605"/>
                <a:ext cx="110160" cy="112680"/>
              </p14:xfrm>
            </p:contentPart>
          </mc:Choice>
          <mc:Fallback>
            <p:pic>
              <p:nvPicPr>
                <p:cNvPr id="134" name="Ink 133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3616356" y="2127445"/>
                  <a:ext cx="111600" cy="11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3">
              <p14:nvContentPartPr>
                <p14:cNvPr id="135" name="Ink 134"/>
                <p14:cNvContentPartPr/>
                <p14:nvPr/>
              </p14:nvContentPartPr>
              <p14:xfrm>
                <a:off x="3742356" y="2100085"/>
                <a:ext cx="13320" cy="75600"/>
              </p14:xfrm>
            </p:contentPart>
          </mc:Choice>
          <mc:Fallback>
            <p:pic>
              <p:nvPicPr>
                <p:cNvPr id="135" name="Ink 134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3741276" y="2098645"/>
                  <a:ext cx="14760" cy="7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5">
              <p14:nvContentPartPr>
                <p14:cNvPr id="136" name="Ink 135"/>
                <p14:cNvContentPartPr/>
                <p14:nvPr/>
              </p14:nvContentPartPr>
              <p14:xfrm>
                <a:off x="3707076" y="2090005"/>
                <a:ext cx="113760" cy="11880"/>
              </p14:xfrm>
            </p:contentPart>
          </mc:Choice>
          <mc:Fallback>
            <p:pic>
              <p:nvPicPr>
                <p:cNvPr id="136" name="Ink 135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3705996" y="2087485"/>
                  <a:ext cx="11520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7">
              <p14:nvContentPartPr>
                <p14:cNvPr id="137" name="Ink 136"/>
                <p14:cNvContentPartPr/>
                <p14:nvPr/>
              </p14:nvContentPartPr>
              <p14:xfrm>
                <a:off x="3846396" y="2103325"/>
                <a:ext cx="64080" cy="107280"/>
              </p14:xfrm>
            </p:contentPart>
          </mc:Choice>
          <mc:Fallback>
            <p:pic>
              <p:nvPicPr>
                <p:cNvPr id="137" name="Ink 136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3845316" y="2101525"/>
                  <a:ext cx="6624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9">
              <p14:nvContentPartPr>
                <p14:cNvPr id="138" name="Ink 137"/>
                <p14:cNvContentPartPr/>
                <p14:nvPr/>
              </p14:nvContentPartPr>
              <p14:xfrm>
                <a:off x="3821556" y="2115205"/>
                <a:ext cx="88200" cy="118080"/>
              </p14:xfrm>
            </p:contentPart>
          </mc:Choice>
          <mc:Fallback>
            <p:pic>
              <p:nvPicPr>
                <p:cNvPr id="138" name="Ink 137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3821196" y="2113405"/>
                  <a:ext cx="89280" cy="12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140" name="Ink 139"/>
                <p14:cNvContentPartPr/>
                <p14:nvPr/>
              </p14:nvContentPartPr>
              <p14:xfrm>
                <a:off x="3152316" y="2567365"/>
                <a:ext cx="144000" cy="140040"/>
              </p14:xfrm>
            </p:contentPart>
          </mc:Choice>
          <mc:Fallback>
            <p:pic>
              <p:nvPicPr>
                <p:cNvPr id="140" name="Ink 139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3150876" y="2564845"/>
                  <a:ext cx="145440" cy="14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141" name="Ink 140"/>
                <p14:cNvContentPartPr/>
                <p14:nvPr/>
              </p14:nvContentPartPr>
              <p14:xfrm>
                <a:off x="3312876" y="2528125"/>
                <a:ext cx="8280" cy="95040"/>
              </p14:xfrm>
            </p:contentPart>
          </mc:Choice>
          <mc:Fallback>
            <p:pic>
              <p:nvPicPr>
                <p:cNvPr id="141" name="Ink 140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3311796" y="2525965"/>
                  <a:ext cx="972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142" name="Ink 141"/>
                <p14:cNvContentPartPr/>
                <p14:nvPr/>
              </p14:nvContentPartPr>
              <p14:xfrm>
                <a:off x="3262476" y="2528845"/>
                <a:ext cx="88200" cy="12960"/>
              </p14:xfrm>
            </p:contentPart>
          </mc:Choice>
          <mc:Fallback>
            <p:pic>
              <p:nvPicPr>
                <p:cNvPr id="142" name="Ink 141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3261036" y="2526325"/>
                  <a:ext cx="9000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143" name="Ink 142"/>
                <p14:cNvContentPartPr/>
                <p14:nvPr/>
              </p14:nvContentPartPr>
              <p14:xfrm>
                <a:off x="3363996" y="2548645"/>
                <a:ext cx="83160" cy="136080"/>
              </p14:xfrm>
            </p:contentPart>
          </mc:Choice>
          <mc:Fallback>
            <p:pic>
              <p:nvPicPr>
                <p:cNvPr id="143" name="Ink 142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3362916" y="2547205"/>
                  <a:ext cx="84600" cy="13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144" name="Ink 143"/>
                <p14:cNvContentPartPr/>
                <p14:nvPr/>
              </p14:nvContentPartPr>
              <p14:xfrm>
                <a:off x="3348516" y="2573125"/>
                <a:ext cx="109080" cy="130320"/>
              </p14:xfrm>
            </p:contentPart>
          </mc:Choice>
          <mc:Fallback>
            <p:pic>
              <p:nvPicPr>
                <p:cNvPr id="144" name="Ink 143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3347796" y="2571325"/>
                  <a:ext cx="110520" cy="133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1">
              <p14:nvContentPartPr>
                <p14:cNvPr id="145" name="Ink 144"/>
                <p14:cNvContentPartPr/>
                <p14:nvPr/>
              </p14:nvContentPartPr>
              <p14:xfrm>
                <a:off x="3678636" y="2468725"/>
                <a:ext cx="112680" cy="234720"/>
              </p14:xfrm>
            </p:contentPart>
          </mc:Choice>
          <mc:Fallback>
            <p:pic>
              <p:nvPicPr>
                <p:cNvPr id="145" name="Ink 144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3677556" y="2466205"/>
                  <a:ext cx="114840" cy="23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146" name="Ink 145"/>
                <p14:cNvContentPartPr/>
                <p14:nvPr/>
              </p14:nvContentPartPr>
              <p14:xfrm>
                <a:off x="3856476" y="2495725"/>
                <a:ext cx="6120" cy="90720"/>
              </p14:xfrm>
            </p:contentPart>
          </mc:Choice>
          <mc:Fallback>
            <p:pic>
              <p:nvPicPr>
                <p:cNvPr id="146" name="Ink 145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3855396" y="2493565"/>
                  <a:ext cx="8280" cy="95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147" name="Ink 146"/>
                <p14:cNvContentPartPr/>
                <p14:nvPr/>
              </p14:nvContentPartPr>
              <p14:xfrm>
                <a:off x="3827316" y="2488165"/>
                <a:ext cx="84600" cy="23040"/>
              </p14:xfrm>
            </p:contentPart>
          </mc:Choice>
          <mc:Fallback>
            <p:pic>
              <p:nvPicPr>
                <p:cNvPr id="147" name="Ink 146"/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3826236" y="2486005"/>
                  <a:ext cx="86040" cy="2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7">
              <p14:nvContentPartPr>
                <p14:cNvPr id="148" name="Ink 147"/>
                <p14:cNvContentPartPr/>
                <p14:nvPr/>
              </p14:nvContentPartPr>
              <p14:xfrm>
                <a:off x="3938556" y="2597965"/>
                <a:ext cx="70200" cy="108360"/>
              </p14:xfrm>
            </p:contentPart>
          </mc:Choice>
          <mc:Fallback>
            <p:pic>
              <p:nvPicPr>
                <p:cNvPr id="148" name="Ink 147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3937476" y="2596525"/>
                  <a:ext cx="71640" cy="11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9">
              <p14:nvContentPartPr>
                <p14:cNvPr id="149" name="Ink 148"/>
                <p14:cNvContentPartPr/>
                <p14:nvPr/>
              </p14:nvContentPartPr>
              <p14:xfrm>
                <a:off x="3915516" y="2590405"/>
                <a:ext cx="94320" cy="124200"/>
              </p14:xfrm>
            </p:contentPart>
          </mc:Choice>
          <mc:Fallback>
            <p:pic>
              <p:nvPicPr>
                <p:cNvPr id="149" name="Ink 148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3915156" y="2588605"/>
                  <a:ext cx="95400" cy="12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1">
              <p14:nvContentPartPr>
                <p14:cNvPr id="150" name="Ink 149"/>
                <p14:cNvContentPartPr/>
                <p14:nvPr/>
              </p14:nvContentPartPr>
              <p14:xfrm>
                <a:off x="3899856" y="1464559"/>
                <a:ext cx="219960" cy="1385640"/>
              </p14:xfrm>
            </p:contentPart>
          </mc:Choice>
          <mc:Fallback>
            <p:pic>
              <p:nvPicPr>
                <p:cNvPr id="150" name="Ink 149"/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3899136" y="1462399"/>
                  <a:ext cx="222120" cy="139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3">
              <p14:nvContentPartPr>
                <p14:cNvPr id="151" name="Ink 150"/>
                <p14:cNvContentPartPr/>
                <p14:nvPr/>
              </p14:nvContentPartPr>
              <p14:xfrm>
                <a:off x="4170507" y="1980403"/>
                <a:ext cx="163800" cy="226080"/>
              </p14:xfrm>
            </p:contentPart>
          </mc:Choice>
          <mc:Fallback>
            <p:pic>
              <p:nvPicPr>
                <p:cNvPr id="151" name="Ink 150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4169427" y="1978963"/>
                  <a:ext cx="166320" cy="22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5">
              <p14:nvContentPartPr>
                <p14:cNvPr id="152" name="Ink 151"/>
                <p14:cNvContentPartPr/>
                <p14:nvPr/>
              </p14:nvContentPartPr>
              <p14:xfrm>
                <a:off x="4185627" y="2175163"/>
                <a:ext cx="161640" cy="125280"/>
              </p14:xfrm>
            </p:contentPart>
          </mc:Choice>
          <mc:Fallback>
            <p:pic>
              <p:nvPicPr>
                <p:cNvPr id="152" name="Ink 151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4184547" y="2173363"/>
                  <a:ext cx="163440" cy="12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7">
              <p14:nvContentPartPr>
                <p14:cNvPr id="153" name="Ink 152"/>
                <p14:cNvContentPartPr/>
                <p14:nvPr/>
              </p14:nvContentPartPr>
              <p14:xfrm>
                <a:off x="4425387" y="2067523"/>
                <a:ext cx="109080" cy="136800"/>
              </p14:xfrm>
            </p:contentPart>
          </mc:Choice>
          <mc:Fallback>
            <p:pic>
              <p:nvPicPr>
                <p:cNvPr id="153" name="Ink 152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4424307" y="2065003"/>
                  <a:ext cx="111240" cy="1418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55" name="Group 154"/>
          <p:cNvGrpSpPr/>
          <p:nvPr/>
        </p:nvGrpSpPr>
        <p:grpSpPr>
          <a:xfrm>
            <a:off x="63887" y="384376"/>
            <a:ext cx="1873218" cy="963539"/>
            <a:chOff x="170134" y="298231"/>
            <a:chExt cx="1873218" cy="963539"/>
          </a:xfrm>
        </p:grpSpPr>
        <p:grpSp>
          <p:nvGrpSpPr>
            <p:cNvPr id="92" name="Group 91"/>
            <p:cNvGrpSpPr/>
            <p:nvPr/>
          </p:nvGrpSpPr>
          <p:grpSpPr>
            <a:xfrm>
              <a:off x="306400" y="346723"/>
              <a:ext cx="1473120" cy="783720"/>
              <a:chOff x="541120" y="310183"/>
              <a:chExt cx="1473120" cy="783720"/>
            </a:xfrm>
          </p:grpSpPr>
          <mc:AlternateContent xmlns:mc="http://schemas.openxmlformats.org/markup-compatibility/2006">
            <mc:Choice xmlns:p14="http://schemas.microsoft.com/office/powerpoint/2010/main" Requires="p14">
              <p:contentPart p14:bwMode="auto" r:id="rId129">
                <p14:nvContentPartPr>
                  <p14:cNvPr id="5" name="Ink 4"/>
                  <p14:cNvContentPartPr/>
                  <p14:nvPr/>
                </p14:nvContentPartPr>
                <p14:xfrm>
                  <a:off x="545440" y="450583"/>
                  <a:ext cx="135360" cy="99720"/>
                </p14:xfrm>
              </p:contentPart>
            </mc:Choice>
            <mc:Fallback>
              <p:pic>
                <p:nvPicPr>
                  <p:cNvPr id="5" name="Ink 4"/>
                  <p:cNvPicPr/>
                  <p:nvPr/>
                </p:nvPicPr>
                <p:blipFill>
                  <a:blip r:embed="rId130"/>
                  <a:stretch>
                    <a:fillRect/>
                  </a:stretch>
                </p:blipFill>
                <p:spPr>
                  <a:xfrm>
                    <a:off x="544360" y="448783"/>
                    <a:ext cx="136800" cy="1040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31">
                <p14:nvContentPartPr>
                  <p14:cNvPr id="6" name="Ink 5"/>
                  <p14:cNvContentPartPr/>
                  <p14:nvPr/>
                </p14:nvContentPartPr>
                <p14:xfrm>
                  <a:off x="717880" y="491623"/>
                  <a:ext cx="10800" cy="38160"/>
                </p14:xfrm>
              </p:contentPart>
            </mc:Choice>
            <mc:Fallback>
              <p:pic>
                <p:nvPicPr>
                  <p:cNvPr id="6" name="Ink 5"/>
                  <p:cNvPicPr/>
                  <p:nvPr/>
                </p:nvPicPr>
                <p:blipFill>
                  <a:blip r:embed="rId132"/>
                  <a:stretch>
                    <a:fillRect/>
                  </a:stretch>
                </p:blipFill>
                <p:spPr>
                  <a:xfrm>
                    <a:off x="716800" y="489823"/>
                    <a:ext cx="12240" cy="42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33">
                <p14:nvContentPartPr>
                  <p14:cNvPr id="7" name="Ink 6"/>
                  <p14:cNvContentPartPr/>
                  <p14:nvPr/>
                </p14:nvContentPartPr>
                <p14:xfrm>
                  <a:off x="722200" y="458143"/>
                  <a:ext cx="15120" cy="9720"/>
                </p14:xfrm>
              </p:contentPart>
            </mc:Choice>
            <mc:Fallback>
              <p:pic>
                <p:nvPicPr>
                  <p:cNvPr id="7" name="Ink 6"/>
                  <p:cNvPicPr/>
                  <p:nvPr/>
                </p:nvPicPr>
                <p:blipFill>
                  <a:blip r:embed="rId134"/>
                  <a:stretch>
                    <a:fillRect/>
                  </a:stretch>
                </p:blipFill>
                <p:spPr>
                  <a:xfrm>
                    <a:off x="720760" y="455623"/>
                    <a:ext cx="16920" cy="13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35">
                <p14:nvContentPartPr>
                  <p14:cNvPr id="8" name="Ink 7"/>
                  <p14:cNvContentPartPr/>
                  <p14:nvPr/>
                </p14:nvContentPartPr>
                <p14:xfrm>
                  <a:off x="783760" y="460663"/>
                  <a:ext cx="72360" cy="72720"/>
                </p14:xfrm>
              </p:contentPart>
            </mc:Choice>
            <mc:Fallback>
              <p:pic>
                <p:nvPicPr>
                  <p:cNvPr id="8" name="Ink 7"/>
                  <p:cNvPicPr/>
                  <p:nvPr/>
                </p:nvPicPr>
                <p:blipFill>
                  <a:blip r:embed="rId136"/>
                  <a:stretch>
                    <a:fillRect/>
                  </a:stretch>
                </p:blipFill>
                <p:spPr>
                  <a:xfrm>
                    <a:off x="782320" y="459223"/>
                    <a:ext cx="74160" cy="76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37">
                <p14:nvContentPartPr>
                  <p14:cNvPr id="9" name="Ink 8"/>
                  <p14:cNvContentPartPr/>
                  <p14:nvPr/>
                </p14:nvContentPartPr>
                <p14:xfrm>
                  <a:off x="1170760" y="347263"/>
                  <a:ext cx="112680" cy="110160"/>
                </p14:xfrm>
              </p:contentPart>
            </mc:Choice>
            <mc:Fallback>
              <p:pic>
                <p:nvPicPr>
                  <p:cNvPr id="9" name="Ink 8"/>
                  <p:cNvPicPr/>
                  <p:nvPr/>
                </p:nvPicPr>
                <p:blipFill>
                  <a:blip r:embed="rId138"/>
                  <a:stretch>
                    <a:fillRect/>
                  </a:stretch>
                </p:blipFill>
                <p:spPr>
                  <a:xfrm>
                    <a:off x="1169680" y="344743"/>
                    <a:ext cx="114120" cy="114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39">
                <p14:nvContentPartPr>
                  <p14:cNvPr id="10" name="Ink 9"/>
                  <p14:cNvContentPartPr/>
                  <p14:nvPr/>
                </p14:nvContentPartPr>
                <p14:xfrm>
                  <a:off x="1316560" y="340423"/>
                  <a:ext cx="18000" cy="41040"/>
                </p14:xfrm>
              </p:contentPart>
            </mc:Choice>
            <mc:Fallback>
              <p:pic>
                <p:nvPicPr>
                  <p:cNvPr id="10" name="Ink 9"/>
                  <p:cNvPicPr/>
                  <p:nvPr/>
                </p:nvPicPr>
                <p:blipFill>
                  <a:blip r:embed="rId140"/>
                  <a:stretch>
                    <a:fillRect/>
                  </a:stretch>
                </p:blipFill>
                <p:spPr>
                  <a:xfrm>
                    <a:off x="1315120" y="338983"/>
                    <a:ext cx="20520" cy="446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41">
                <p14:nvContentPartPr>
                  <p14:cNvPr id="11" name="Ink 10"/>
                  <p14:cNvContentPartPr/>
                  <p14:nvPr/>
                </p14:nvContentPartPr>
                <p14:xfrm>
                  <a:off x="1297840" y="328903"/>
                  <a:ext cx="66960" cy="9000"/>
                </p14:xfrm>
              </p:contentPart>
            </mc:Choice>
            <mc:Fallback>
              <p:pic>
                <p:nvPicPr>
                  <p:cNvPr id="11" name="Ink 10"/>
                  <p:cNvPicPr/>
                  <p:nvPr/>
                </p:nvPicPr>
                <p:blipFill>
                  <a:blip r:embed="rId142"/>
                  <a:stretch>
                    <a:fillRect/>
                  </a:stretch>
                </p:blipFill>
                <p:spPr>
                  <a:xfrm>
                    <a:off x="1296760" y="326383"/>
                    <a:ext cx="68400" cy="13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43">
                <p14:nvContentPartPr>
                  <p14:cNvPr id="12" name="Ink 11"/>
                  <p14:cNvContentPartPr/>
                  <p14:nvPr/>
                </p14:nvContentPartPr>
                <p14:xfrm>
                  <a:off x="1411960" y="366343"/>
                  <a:ext cx="59760" cy="72000"/>
                </p14:xfrm>
              </p:contentPart>
            </mc:Choice>
            <mc:Fallback>
              <p:pic>
                <p:nvPicPr>
                  <p:cNvPr id="12" name="Ink 11"/>
                  <p:cNvPicPr/>
                  <p:nvPr/>
                </p:nvPicPr>
                <p:blipFill>
                  <a:blip r:embed="rId144"/>
                  <a:stretch>
                    <a:fillRect/>
                  </a:stretch>
                </p:blipFill>
                <p:spPr>
                  <a:xfrm>
                    <a:off x="1410880" y="364183"/>
                    <a:ext cx="61200" cy="759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45">
                <p14:nvContentPartPr>
                  <p14:cNvPr id="13" name="Ink 12"/>
                  <p14:cNvContentPartPr/>
                  <p14:nvPr/>
                </p14:nvContentPartPr>
                <p14:xfrm>
                  <a:off x="1395040" y="365983"/>
                  <a:ext cx="90360" cy="69120"/>
                </p14:xfrm>
              </p:contentPart>
            </mc:Choice>
            <mc:Fallback>
              <p:pic>
                <p:nvPicPr>
                  <p:cNvPr id="13" name="Ink 12"/>
                  <p:cNvPicPr/>
                  <p:nvPr/>
                </p:nvPicPr>
                <p:blipFill>
                  <a:blip r:embed="rId146"/>
                  <a:stretch>
                    <a:fillRect/>
                  </a:stretch>
                </p:blipFill>
                <p:spPr>
                  <a:xfrm>
                    <a:off x="1393960" y="364543"/>
                    <a:ext cx="92160" cy="72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47">
                <p14:nvContentPartPr>
                  <p14:cNvPr id="15" name="Ink 14"/>
                  <p14:cNvContentPartPr/>
                  <p14:nvPr/>
                </p14:nvContentPartPr>
                <p14:xfrm>
                  <a:off x="1063840" y="316663"/>
                  <a:ext cx="66600" cy="191880"/>
                </p14:xfrm>
              </p:contentPart>
            </mc:Choice>
            <mc:Fallback>
              <p:pic>
                <p:nvPicPr>
                  <p:cNvPr id="15" name="Ink 14"/>
                  <p:cNvPicPr/>
                  <p:nvPr/>
                </p:nvPicPr>
                <p:blipFill>
                  <a:blip r:embed="rId148"/>
                  <a:stretch>
                    <a:fillRect/>
                  </a:stretch>
                </p:blipFill>
                <p:spPr>
                  <a:xfrm>
                    <a:off x="1062760" y="314863"/>
                    <a:ext cx="68400" cy="1944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49">
                <p14:nvContentPartPr>
                  <p14:cNvPr id="16" name="Ink 15"/>
                  <p14:cNvContentPartPr/>
                  <p14:nvPr/>
                </p14:nvContentPartPr>
                <p14:xfrm>
                  <a:off x="1532560" y="340783"/>
                  <a:ext cx="55080" cy="155160"/>
                </p14:xfrm>
              </p:contentPart>
            </mc:Choice>
            <mc:Fallback>
              <p:pic>
                <p:nvPicPr>
                  <p:cNvPr id="16" name="Ink 15"/>
                  <p:cNvPicPr/>
                  <p:nvPr/>
                </p:nvPicPr>
                <p:blipFill>
                  <a:blip r:embed="rId150"/>
                  <a:stretch>
                    <a:fillRect/>
                  </a:stretch>
                </p:blipFill>
                <p:spPr>
                  <a:xfrm>
                    <a:off x="1531480" y="338623"/>
                    <a:ext cx="57240" cy="159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51">
                <p14:nvContentPartPr>
                  <p14:cNvPr id="17" name="Ink 16"/>
                  <p14:cNvContentPartPr/>
                  <p14:nvPr/>
                </p14:nvContentPartPr>
                <p14:xfrm>
                  <a:off x="1627600" y="310183"/>
                  <a:ext cx="96480" cy="67320"/>
                </p14:xfrm>
              </p:contentPart>
            </mc:Choice>
            <mc:Fallback>
              <p:pic>
                <p:nvPicPr>
                  <p:cNvPr id="17" name="Ink 16"/>
                  <p:cNvPicPr/>
                  <p:nvPr/>
                </p:nvPicPr>
                <p:blipFill>
                  <a:blip r:embed="rId152"/>
                  <a:stretch>
                    <a:fillRect/>
                  </a:stretch>
                </p:blipFill>
                <p:spPr>
                  <a:xfrm>
                    <a:off x="1626880" y="308023"/>
                    <a:ext cx="97200" cy="70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53">
                <p14:nvContentPartPr>
                  <p14:cNvPr id="18" name="Ink 17"/>
                  <p14:cNvContentPartPr/>
                  <p14:nvPr/>
                </p14:nvContentPartPr>
                <p14:xfrm>
                  <a:off x="1066000" y="535183"/>
                  <a:ext cx="492840" cy="9720"/>
                </p14:xfrm>
              </p:contentPart>
            </mc:Choice>
            <mc:Fallback>
              <p:pic>
                <p:nvPicPr>
                  <p:cNvPr id="18" name="Ink 17"/>
                  <p:cNvPicPr/>
                  <p:nvPr/>
                </p:nvPicPr>
                <p:blipFill>
                  <a:blip r:embed="rId154"/>
                  <a:stretch>
                    <a:fillRect/>
                  </a:stretch>
                </p:blipFill>
                <p:spPr>
                  <a:xfrm>
                    <a:off x="1064920" y="533023"/>
                    <a:ext cx="494640" cy="136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55">
                <p14:nvContentPartPr>
                  <p14:cNvPr id="20" name="Ink 19"/>
                  <p14:cNvContentPartPr/>
                  <p14:nvPr/>
                </p14:nvContentPartPr>
                <p14:xfrm>
                  <a:off x="1147720" y="583423"/>
                  <a:ext cx="90720" cy="155160"/>
                </p14:xfrm>
              </p:contentPart>
            </mc:Choice>
            <mc:Fallback>
              <p:pic>
                <p:nvPicPr>
                  <p:cNvPr id="20" name="Ink 19"/>
                  <p:cNvPicPr/>
                  <p:nvPr/>
                </p:nvPicPr>
                <p:blipFill>
                  <a:blip r:embed="rId156"/>
                  <a:stretch>
                    <a:fillRect/>
                  </a:stretch>
                </p:blipFill>
                <p:spPr>
                  <a:xfrm>
                    <a:off x="1146280" y="580903"/>
                    <a:ext cx="92520" cy="159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57">
                <p14:nvContentPartPr>
                  <p14:cNvPr id="21" name="Ink 20"/>
                  <p14:cNvContentPartPr/>
                  <p14:nvPr/>
                </p14:nvContentPartPr>
                <p14:xfrm>
                  <a:off x="1288120" y="605383"/>
                  <a:ext cx="6840" cy="64080"/>
                </p14:xfrm>
              </p:contentPart>
            </mc:Choice>
            <mc:Fallback>
              <p:pic>
                <p:nvPicPr>
                  <p:cNvPr id="21" name="Ink 20"/>
                  <p:cNvPicPr/>
                  <p:nvPr/>
                </p:nvPicPr>
                <p:blipFill>
                  <a:blip r:embed="rId158"/>
                  <a:stretch>
                    <a:fillRect/>
                  </a:stretch>
                </p:blipFill>
                <p:spPr>
                  <a:xfrm>
                    <a:off x="1287040" y="603223"/>
                    <a:ext cx="8280" cy="687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59">
                <p14:nvContentPartPr>
                  <p14:cNvPr id="22" name="Ink 21"/>
                  <p14:cNvContentPartPr/>
                  <p14:nvPr/>
                </p14:nvContentPartPr>
                <p14:xfrm>
                  <a:off x="1261120" y="588103"/>
                  <a:ext cx="97560" cy="7560"/>
                </p14:xfrm>
              </p:contentPart>
            </mc:Choice>
            <mc:Fallback>
              <p:pic>
                <p:nvPicPr>
                  <p:cNvPr id="22" name="Ink 21"/>
                  <p:cNvPicPr/>
                  <p:nvPr/>
                </p:nvPicPr>
                <p:blipFill>
                  <a:blip r:embed="rId160"/>
                  <a:stretch>
                    <a:fillRect/>
                  </a:stretch>
                </p:blipFill>
                <p:spPr>
                  <a:xfrm>
                    <a:off x="1259680" y="585943"/>
                    <a:ext cx="99360" cy="10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61">
                <p14:nvContentPartPr>
                  <p14:cNvPr id="23" name="Ink 22"/>
                  <p14:cNvContentPartPr/>
                  <p14:nvPr/>
                </p14:nvContentPartPr>
                <p14:xfrm>
                  <a:off x="1400800" y="608983"/>
                  <a:ext cx="74160" cy="88560"/>
                </p14:xfrm>
              </p:contentPart>
            </mc:Choice>
            <mc:Fallback>
              <p:pic>
                <p:nvPicPr>
                  <p:cNvPr id="23" name="Ink 22"/>
                  <p:cNvPicPr/>
                  <p:nvPr/>
                </p:nvPicPr>
                <p:blipFill>
                  <a:blip r:embed="rId162"/>
                  <a:stretch>
                    <a:fillRect/>
                  </a:stretch>
                </p:blipFill>
                <p:spPr>
                  <a:xfrm>
                    <a:off x="1399360" y="606823"/>
                    <a:ext cx="75600" cy="925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63">
                <p14:nvContentPartPr>
                  <p14:cNvPr id="24" name="Ink 23"/>
                  <p14:cNvContentPartPr/>
                  <p14:nvPr/>
                </p14:nvContentPartPr>
                <p14:xfrm>
                  <a:off x="1381720" y="607903"/>
                  <a:ext cx="103320" cy="104760"/>
                </p14:xfrm>
              </p:contentPart>
            </mc:Choice>
            <mc:Fallback>
              <p:pic>
                <p:nvPicPr>
                  <p:cNvPr id="24" name="Ink 23"/>
                  <p:cNvPicPr/>
                  <p:nvPr/>
                </p:nvPicPr>
                <p:blipFill>
                  <a:blip r:embed="rId164"/>
                  <a:stretch>
                    <a:fillRect/>
                  </a:stretch>
                </p:blipFill>
                <p:spPr>
                  <a:xfrm>
                    <a:off x="1380640" y="606463"/>
                    <a:ext cx="105120" cy="108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65">
                <p14:nvContentPartPr>
                  <p14:cNvPr id="26" name="Ink 25"/>
                  <p14:cNvContentPartPr/>
                  <p14:nvPr/>
                </p14:nvContentPartPr>
                <p14:xfrm>
                  <a:off x="541120" y="952783"/>
                  <a:ext cx="55440" cy="115920"/>
                </p14:xfrm>
              </p:contentPart>
            </mc:Choice>
            <mc:Fallback>
              <p:pic>
                <p:nvPicPr>
                  <p:cNvPr id="26" name="Ink 25"/>
                  <p:cNvPicPr/>
                  <p:nvPr/>
                </p:nvPicPr>
                <p:blipFill>
                  <a:blip r:embed="rId166"/>
                  <a:stretch>
                    <a:fillRect/>
                  </a:stretch>
                </p:blipFill>
                <p:spPr>
                  <a:xfrm>
                    <a:off x="539680" y="950623"/>
                    <a:ext cx="57960" cy="120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67">
                <p14:nvContentPartPr>
                  <p14:cNvPr id="27" name="Ink 26"/>
                  <p14:cNvContentPartPr/>
                  <p14:nvPr/>
                </p14:nvContentPartPr>
                <p14:xfrm>
                  <a:off x="658480" y="1025503"/>
                  <a:ext cx="20160" cy="36000"/>
                </p14:xfrm>
              </p:contentPart>
            </mc:Choice>
            <mc:Fallback>
              <p:pic>
                <p:nvPicPr>
                  <p:cNvPr id="27" name="Ink 26"/>
                  <p:cNvPicPr/>
                  <p:nvPr/>
                </p:nvPicPr>
                <p:blipFill>
                  <a:blip r:embed="rId168"/>
                  <a:stretch>
                    <a:fillRect/>
                  </a:stretch>
                </p:blipFill>
                <p:spPr>
                  <a:xfrm>
                    <a:off x="657400" y="1025143"/>
                    <a:ext cx="21240" cy="38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69">
                <p14:nvContentPartPr>
                  <p14:cNvPr id="28" name="Ink 27"/>
                  <p14:cNvContentPartPr/>
                  <p14:nvPr/>
                </p14:nvContentPartPr>
                <p14:xfrm>
                  <a:off x="758560" y="889423"/>
                  <a:ext cx="52560" cy="179280"/>
                </p14:xfrm>
              </p:contentPart>
            </mc:Choice>
            <mc:Fallback>
              <p:pic>
                <p:nvPicPr>
                  <p:cNvPr id="28" name="Ink 27"/>
                  <p:cNvPicPr/>
                  <p:nvPr/>
                </p:nvPicPr>
                <p:blipFill>
                  <a:blip r:embed="rId170"/>
                  <a:stretch>
                    <a:fillRect/>
                  </a:stretch>
                </p:blipFill>
                <p:spPr>
                  <a:xfrm>
                    <a:off x="757480" y="887983"/>
                    <a:ext cx="54000" cy="1832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71">
                <p14:nvContentPartPr>
                  <p14:cNvPr id="29" name="Ink 28"/>
                  <p14:cNvContentPartPr/>
                  <p14:nvPr/>
                </p14:nvContentPartPr>
                <p14:xfrm>
                  <a:off x="727600" y="980863"/>
                  <a:ext cx="83880" cy="3600"/>
                </p14:xfrm>
              </p:contentPart>
            </mc:Choice>
            <mc:Fallback>
              <p:pic>
                <p:nvPicPr>
                  <p:cNvPr id="29" name="Ink 28"/>
                  <p:cNvPicPr/>
                  <p:nvPr/>
                </p:nvPicPr>
                <p:blipFill>
                  <a:blip r:embed="rId172"/>
                  <a:stretch>
                    <a:fillRect/>
                  </a:stretch>
                </p:blipFill>
                <p:spPr>
                  <a:xfrm>
                    <a:off x="726520" y="978703"/>
                    <a:ext cx="84960" cy="7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73">
                <p14:nvContentPartPr>
                  <p14:cNvPr id="30" name="Ink 29"/>
                  <p14:cNvContentPartPr/>
                  <p14:nvPr/>
                </p14:nvContentPartPr>
                <p14:xfrm>
                  <a:off x="907600" y="963223"/>
                  <a:ext cx="5040" cy="28080"/>
                </p14:xfrm>
              </p:contentPart>
            </mc:Choice>
            <mc:Fallback>
              <p:pic>
                <p:nvPicPr>
                  <p:cNvPr id="30" name="Ink 29"/>
                  <p:cNvPicPr/>
                  <p:nvPr/>
                </p:nvPicPr>
                <p:blipFill>
                  <a:blip r:embed="rId174"/>
                  <a:stretch>
                    <a:fillRect/>
                  </a:stretch>
                </p:blipFill>
                <p:spPr>
                  <a:xfrm>
                    <a:off x="906520" y="960703"/>
                    <a:ext cx="7200" cy="309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75">
                <p14:nvContentPartPr>
                  <p14:cNvPr id="31" name="Ink 30"/>
                  <p14:cNvContentPartPr/>
                  <p14:nvPr/>
                </p14:nvContentPartPr>
                <p14:xfrm>
                  <a:off x="913720" y="1055383"/>
                  <a:ext cx="360" cy="5040"/>
                </p14:xfrm>
              </p:contentPart>
            </mc:Choice>
            <mc:Fallback>
              <p:pic>
                <p:nvPicPr>
                  <p:cNvPr id="31" name="Ink 30"/>
                  <p:cNvPicPr/>
                  <p:nvPr/>
                </p:nvPicPr>
                <p:blipFill>
                  <a:blip r:embed="rId176"/>
                  <a:stretch>
                    <a:fillRect/>
                  </a:stretch>
                </p:blipFill>
                <p:spPr>
                  <a:xfrm>
                    <a:off x="912280" y="1054303"/>
                    <a:ext cx="2520" cy="86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77">
                <p14:nvContentPartPr>
                  <p14:cNvPr id="33" name="Ink 32"/>
                  <p14:cNvContentPartPr/>
                  <p14:nvPr/>
                </p14:nvContentPartPr>
                <p14:xfrm>
                  <a:off x="1125040" y="889783"/>
                  <a:ext cx="56520" cy="189720"/>
                </p14:xfrm>
              </p:contentPart>
            </mc:Choice>
            <mc:Fallback>
              <p:pic>
                <p:nvPicPr>
                  <p:cNvPr id="33" name="Ink 32"/>
                  <p:cNvPicPr/>
                  <p:nvPr/>
                </p:nvPicPr>
                <p:blipFill>
                  <a:blip r:embed="rId178"/>
                  <a:stretch>
                    <a:fillRect/>
                  </a:stretch>
                </p:blipFill>
                <p:spPr>
                  <a:xfrm>
                    <a:off x="1123600" y="887623"/>
                    <a:ext cx="58680" cy="1944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79">
                <p14:nvContentPartPr>
                  <p14:cNvPr id="34" name="Ink 33"/>
                  <p14:cNvContentPartPr/>
                  <p14:nvPr/>
                </p14:nvContentPartPr>
                <p14:xfrm>
                  <a:off x="1177240" y="911383"/>
                  <a:ext cx="42480" cy="155880"/>
                </p14:xfrm>
              </p:contentPart>
            </mc:Choice>
            <mc:Fallback>
              <p:pic>
                <p:nvPicPr>
                  <p:cNvPr id="34" name="Ink 33"/>
                  <p:cNvPicPr/>
                  <p:nvPr/>
                </p:nvPicPr>
                <p:blipFill>
                  <a:blip r:embed="rId180"/>
                  <a:stretch>
                    <a:fillRect/>
                  </a:stretch>
                </p:blipFill>
                <p:spPr>
                  <a:xfrm>
                    <a:off x="1176520" y="909223"/>
                    <a:ext cx="43920" cy="160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81">
                <p14:nvContentPartPr>
                  <p14:cNvPr id="35" name="Ink 34"/>
                  <p14:cNvContentPartPr/>
                  <p14:nvPr/>
                </p14:nvContentPartPr>
                <p14:xfrm>
                  <a:off x="1133320" y="998863"/>
                  <a:ext cx="115560" cy="10800"/>
                </p14:xfrm>
              </p:contentPart>
            </mc:Choice>
            <mc:Fallback>
              <p:pic>
                <p:nvPicPr>
                  <p:cNvPr id="35" name="Ink 34"/>
                  <p:cNvPicPr/>
                  <p:nvPr/>
                </p:nvPicPr>
                <p:blipFill>
                  <a:blip r:embed="rId182"/>
                  <a:stretch>
                    <a:fillRect/>
                  </a:stretch>
                </p:blipFill>
                <p:spPr>
                  <a:xfrm>
                    <a:off x="1132240" y="998143"/>
                    <a:ext cx="116640" cy="140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83">
                <p14:nvContentPartPr>
                  <p14:cNvPr id="36" name="Ink 35"/>
                  <p14:cNvContentPartPr/>
                  <p14:nvPr/>
                </p14:nvContentPartPr>
                <p14:xfrm>
                  <a:off x="1298920" y="971503"/>
                  <a:ext cx="74520" cy="90360"/>
                </p14:xfrm>
              </p:contentPart>
            </mc:Choice>
            <mc:Fallback>
              <p:pic>
                <p:nvPicPr>
                  <p:cNvPr id="36" name="Ink 35"/>
                  <p:cNvPicPr/>
                  <p:nvPr/>
                </p:nvPicPr>
                <p:blipFill>
                  <a:blip r:embed="rId184"/>
                  <a:stretch>
                    <a:fillRect/>
                  </a:stretch>
                </p:blipFill>
                <p:spPr>
                  <a:xfrm>
                    <a:off x="1297840" y="969703"/>
                    <a:ext cx="75600" cy="94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85">
                <p14:nvContentPartPr>
                  <p14:cNvPr id="37" name="Ink 36"/>
                  <p14:cNvContentPartPr/>
                  <p14:nvPr/>
                </p14:nvContentPartPr>
                <p14:xfrm>
                  <a:off x="1303240" y="979063"/>
                  <a:ext cx="43920" cy="80640"/>
                </p14:xfrm>
              </p:contentPart>
            </mc:Choice>
            <mc:Fallback>
              <p:pic>
                <p:nvPicPr>
                  <p:cNvPr id="37" name="Ink 36"/>
                  <p:cNvPicPr/>
                  <p:nvPr/>
                </p:nvPicPr>
                <p:blipFill>
                  <a:blip r:embed="rId186"/>
                  <a:stretch>
                    <a:fillRect/>
                  </a:stretch>
                </p:blipFill>
                <p:spPr>
                  <a:xfrm>
                    <a:off x="1302520" y="977263"/>
                    <a:ext cx="45720" cy="83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87">
                <p14:nvContentPartPr>
                  <p14:cNvPr id="38" name="Ink 37"/>
                  <p14:cNvContentPartPr/>
                  <p14:nvPr/>
                </p14:nvContentPartPr>
                <p14:xfrm>
                  <a:off x="1418800" y="1006063"/>
                  <a:ext cx="86400" cy="14760"/>
                </p14:xfrm>
              </p:contentPart>
            </mc:Choice>
            <mc:Fallback>
              <p:pic>
                <p:nvPicPr>
                  <p:cNvPr id="38" name="Ink 37"/>
                  <p:cNvPicPr/>
                  <p:nvPr/>
                </p:nvPicPr>
                <p:blipFill>
                  <a:blip r:embed="rId188"/>
                  <a:stretch>
                    <a:fillRect/>
                  </a:stretch>
                </p:blipFill>
                <p:spPr>
                  <a:xfrm>
                    <a:off x="1418080" y="1005343"/>
                    <a:ext cx="87480" cy="18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89">
                <p14:nvContentPartPr>
                  <p14:cNvPr id="39" name="Ink 38"/>
                  <p14:cNvContentPartPr/>
                  <p14:nvPr/>
                </p14:nvContentPartPr>
                <p14:xfrm>
                  <a:off x="1456240" y="965743"/>
                  <a:ext cx="18720" cy="75600"/>
                </p14:xfrm>
              </p:contentPart>
            </mc:Choice>
            <mc:Fallback>
              <p:pic>
                <p:nvPicPr>
                  <p:cNvPr id="39" name="Ink 38"/>
                  <p:cNvPicPr/>
                  <p:nvPr/>
                </p:nvPicPr>
                <p:blipFill>
                  <a:blip r:embed="rId190"/>
                  <a:stretch>
                    <a:fillRect/>
                  </a:stretch>
                </p:blipFill>
                <p:spPr>
                  <a:xfrm>
                    <a:off x="1454800" y="963943"/>
                    <a:ext cx="20880" cy="79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91">
                <p14:nvContentPartPr>
                  <p14:cNvPr id="40" name="Ink 39"/>
                  <p14:cNvContentPartPr/>
                  <p14:nvPr/>
                </p14:nvContentPartPr>
                <p14:xfrm>
                  <a:off x="1627600" y="878263"/>
                  <a:ext cx="11520" cy="205200"/>
                </p14:xfrm>
              </p:contentPart>
            </mc:Choice>
            <mc:Fallback>
              <p:pic>
                <p:nvPicPr>
                  <p:cNvPr id="40" name="Ink 39"/>
                  <p:cNvPicPr/>
                  <p:nvPr/>
                </p:nvPicPr>
                <p:blipFill>
                  <a:blip r:embed="rId192"/>
                  <a:stretch>
                    <a:fillRect/>
                  </a:stretch>
                </p:blipFill>
                <p:spPr>
                  <a:xfrm>
                    <a:off x="1626520" y="876463"/>
                    <a:ext cx="13320" cy="209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93">
                <p14:nvContentPartPr>
                  <p14:cNvPr id="41" name="Ink 40"/>
                  <p14:cNvContentPartPr/>
                  <p14:nvPr/>
                </p14:nvContentPartPr>
                <p14:xfrm>
                  <a:off x="1638400" y="957823"/>
                  <a:ext cx="78480" cy="110880"/>
                </p14:xfrm>
              </p:contentPart>
            </mc:Choice>
            <mc:Fallback>
              <p:pic>
                <p:nvPicPr>
                  <p:cNvPr id="41" name="Ink 40"/>
                  <p:cNvPicPr/>
                  <p:nvPr/>
                </p:nvPicPr>
                <p:blipFill>
                  <a:blip r:embed="rId194"/>
                  <a:stretch>
                    <a:fillRect/>
                  </a:stretch>
                </p:blipFill>
                <p:spPr>
                  <a:xfrm>
                    <a:off x="1637680" y="955663"/>
                    <a:ext cx="80280" cy="115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95">
                <p14:nvContentPartPr>
                  <p14:cNvPr id="42" name="Ink 41"/>
                  <p14:cNvContentPartPr/>
                  <p14:nvPr/>
                </p14:nvContentPartPr>
                <p14:xfrm>
                  <a:off x="1768720" y="957823"/>
                  <a:ext cx="81720" cy="110160"/>
                </p14:xfrm>
              </p:contentPart>
            </mc:Choice>
            <mc:Fallback>
              <p:pic>
                <p:nvPicPr>
                  <p:cNvPr id="42" name="Ink 41"/>
                  <p:cNvPicPr/>
                  <p:nvPr/>
                </p:nvPicPr>
                <p:blipFill>
                  <a:blip r:embed="rId196"/>
                  <a:stretch>
                    <a:fillRect/>
                  </a:stretch>
                </p:blipFill>
                <p:spPr>
                  <a:xfrm>
                    <a:off x="1767280" y="956023"/>
                    <a:ext cx="84240" cy="114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97">
                <p14:nvContentPartPr>
                  <p14:cNvPr id="43" name="Ink 42"/>
                  <p14:cNvContentPartPr/>
                  <p14:nvPr/>
                </p14:nvContentPartPr>
                <p14:xfrm>
                  <a:off x="1801120" y="1040623"/>
                  <a:ext cx="54720" cy="53280"/>
                </p14:xfrm>
              </p:contentPart>
            </mc:Choice>
            <mc:Fallback>
              <p:pic>
                <p:nvPicPr>
                  <p:cNvPr id="43" name="Ink 42"/>
                  <p:cNvPicPr/>
                  <p:nvPr/>
                </p:nvPicPr>
                <p:blipFill>
                  <a:blip r:embed="rId198"/>
                  <a:stretch>
                    <a:fillRect/>
                  </a:stretch>
                </p:blipFill>
                <p:spPr>
                  <a:xfrm>
                    <a:off x="1799680" y="1039183"/>
                    <a:ext cx="57240" cy="56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99">
                <p14:nvContentPartPr>
                  <p14:cNvPr id="44" name="Ink 43"/>
                  <p14:cNvContentPartPr/>
                  <p14:nvPr/>
                </p14:nvContentPartPr>
                <p14:xfrm>
                  <a:off x="1895080" y="961423"/>
                  <a:ext cx="119160" cy="118440"/>
                </p14:xfrm>
              </p:contentPart>
            </mc:Choice>
            <mc:Fallback>
              <p:pic>
                <p:nvPicPr>
                  <p:cNvPr id="44" name="Ink 43"/>
                  <p:cNvPicPr/>
                  <p:nvPr/>
                </p:nvPicPr>
                <p:blipFill>
                  <a:blip r:embed="rId200"/>
                  <a:stretch>
                    <a:fillRect/>
                  </a:stretch>
                </p:blipFill>
                <p:spPr>
                  <a:xfrm>
                    <a:off x="1894000" y="958903"/>
                    <a:ext cx="121680" cy="123480"/>
                  </a:xfrm>
                  <a:prstGeom prst="rect">
                    <a:avLst/>
                  </a:prstGeom>
                </p:spPr>
              </p:pic>
            </mc:Fallback>
          </mc:AlternateContent>
        </p:grpSp>
        <p:sp>
          <p:nvSpPr>
            <p:cNvPr id="154" name="Rectangle 153"/>
            <p:cNvSpPr/>
            <p:nvPr/>
          </p:nvSpPr>
          <p:spPr>
            <a:xfrm>
              <a:off x="170134" y="298231"/>
              <a:ext cx="1873218" cy="963539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63887" y="1648303"/>
            <a:ext cx="1775135" cy="1386075"/>
            <a:chOff x="130291" y="1648303"/>
            <a:chExt cx="1775135" cy="1386075"/>
          </a:xfrm>
        </p:grpSpPr>
        <p:grpSp>
          <p:nvGrpSpPr>
            <p:cNvPr id="93" name="Group 92"/>
            <p:cNvGrpSpPr/>
            <p:nvPr/>
          </p:nvGrpSpPr>
          <p:grpSpPr>
            <a:xfrm>
              <a:off x="280300" y="1796263"/>
              <a:ext cx="1467720" cy="1083240"/>
              <a:chOff x="574600" y="1407463"/>
              <a:chExt cx="1467720" cy="1083240"/>
            </a:xfrm>
          </p:grpSpPr>
          <mc:AlternateContent xmlns:mc="http://schemas.openxmlformats.org/markup-compatibility/2006">
            <mc:Choice xmlns:p14="http://schemas.microsoft.com/office/powerpoint/2010/main" Requires="p14">
              <p:contentPart p14:bwMode="auto" r:id="rId201">
                <p14:nvContentPartPr>
                  <p14:cNvPr id="46" name="Ink 45"/>
                  <p14:cNvContentPartPr/>
                  <p14:nvPr/>
                </p14:nvContentPartPr>
                <p14:xfrm>
                  <a:off x="574600" y="1492063"/>
                  <a:ext cx="135360" cy="90360"/>
                </p14:xfrm>
              </p:contentPart>
            </mc:Choice>
            <mc:Fallback>
              <p:pic>
                <p:nvPicPr>
                  <p:cNvPr id="46" name="Ink 45"/>
                  <p:cNvPicPr/>
                  <p:nvPr/>
                </p:nvPicPr>
                <p:blipFill>
                  <a:blip r:embed="rId202"/>
                  <a:stretch>
                    <a:fillRect/>
                  </a:stretch>
                </p:blipFill>
                <p:spPr>
                  <a:xfrm>
                    <a:off x="573520" y="1489903"/>
                    <a:ext cx="136800" cy="946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03">
                <p14:nvContentPartPr>
                  <p14:cNvPr id="47" name="Ink 46"/>
                  <p14:cNvContentPartPr/>
                  <p14:nvPr/>
                </p14:nvContentPartPr>
                <p14:xfrm>
                  <a:off x="733720" y="1521943"/>
                  <a:ext cx="15120" cy="49320"/>
                </p14:xfrm>
              </p:contentPart>
            </mc:Choice>
            <mc:Fallback>
              <p:pic>
                <p:nvPicPr>
                  <p:cNvPr id="47" name="Ink 46"/>
                  <p:cNvPicPr/>
                  <p:nvPr/>
                </p:nvPicPr>
                <p:blipFill>
                  <a:blip r:embed="rId204"/>
                  <a:stretch>
                    <a:fillRect/>
                  </a:stretch>
                </p:blipFill>
                <p:spPr>
                  <a:xfrm>
                    <a:off x="733000" y="1520503"/>
                    <a:ext cx="16200" cy="52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05">
                <p14:nvContentPartPr>
                  <p14:cNvPr id="48" name="Ink 47"/>
                  <p14:cNvContentPartPr/>
                  <p14:nvPr/>
                </p14:nvContentPartPr>
                <p14:xfrm>
                  <a:off x="750640" y="1493503"/>
                  <a:ext cx="11880" cy="11520"/>
                </p14:xfrm>
              </p:contentPart>
            </mc:Choice>
            <mc:Fallback>
              <p:pic>
                <p:nvPicPr>
                  <p:cNvPr id="48" name="Ink 47"/>
                  <p:cNvPicPr/>
                  <p:nvPr/>
                </p:nvPicPr>
                <p:blipFill>
                  <a:blip r:embed="rId206"/>
                  <a:stretch>
                    <a:fillRect/>
                  </a:stretch>
                </p:blipFill>
                <p:spPr>
                  <a:xfrm>
                    <a:off x="749920" y="1491343"/>
                    <a:ext cx="12960" cy="144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07">
                <p14:nvContentPartPr>
                  <p14:cNvPr id="49" name="Ink 48"/>
                  <p14:cNvContentPartPr/>
                  <p14:nvPr/>
                </p14:nvContentPartPr>
                <p14:xfrm>
                  <a:off x="798520" y="1502143"/>
                  <a:ext cx="75960" cy="69120"/>
                </p14:xfrm>
              </p:contentPart>
            </mc:Choice>
            <mc:Fallback>
              <p:pic>
                <p:nvPicPr>
                  <p:cNvPr id="49" name="Ink 48"/>
                  <p:cNvPicPr/>
                  <p:nvPr/>
                </p:nvPicPr>
                <p:blipFill>
                  <a:blip r:embed="rId208"/>
                  <a:stretch>
                    <a:fillRect/>
                  </a:stretch>
                </p:blipFill>
                <p:spPr>
                  <a:xfrm>
                    <a:off x="797800" y="1501063"/>
                    <a:ext cx="76680" cy="72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09">
                <p14:nvContentPartPr>
                  <p14:cNvPr id="51" name="Ink 50"/>
                  <p14:cNvContentPartPr/>
                  <p14:nvPr/>
                </p14:nvContentPartPr>
                <p14:xfrm>
                  <a:off x="1181560" y="1407463"/>
                  <a:ext cx="67320" cy="149400"/>
                </p14:xfrm>
              </p:contentPart>
            </mc:Choice>
            <mc:Fallback>
              <p:pic>
                <p:nvPicPr>
                  <p:cNvPr id="51" name="Ink 50"/>
                  <p:cNvPicPr/>
                  <p:nvPr/>
                </p:nvPicPr>
                <p:blipFill>
                  <a:blip r:embed="rId210"/>
                  <a:stretch>
                    <a:fillRect/>
                  </a:stretch>
                </p:blipFill>
                <p:spPr>
                  <a:xfrm>
                    <a:off x="1180120" y="1405303"/>
                    <a:ext cx="69120" cy="153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11">
                <p14:nvContentPartPr>
                  <p14:cNvPr id="52" name="Ink 51"/>
                  <p14:cNvContentPartPr/>
                  <p14:nvPr/>
                </p14:nvContentPartPr>
                <p14:xfrm>
                  <a:off x="1154200" y="1460383"/>
                  <a:ext cx="97560" cy="14040"/>
                </p14:xfrm>
              </p:contentPart>
            </mc:Choice>
            <mc:Fallback>
              <p:pic>
                <p:nvPicPr>
                  <p:cNvPr id="52" name="Ink 51"/>
                  <p:cNvPicPr/>
                  <p:nvPr/>
                </p:nvPicPr>
                <p:blipFill>
                  <a:blip r:embed="rId212"/>
                  <a:stretch>
                    <a:fillRect/>
                  </a:stretch>
                </p:blipFill>
                <p:spPr>
                  <a:xfrm>
                    <a:off x="1153120" y="1458223"/>
                    <a:ext cx="99360" cy="176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13">
                <p14:nvContentPartPr>
                  <p14:cNvPr id="53" name="Ink 52"/>
                  <p14:cNvContentPartPr/>
                  <p14:nvPr/>
                </p14:nvContentPartPr>
                <p14:xfrm>
                  <a:off x="599440" y="1766023"/>
                  <a:ext cx="58320" cy="120240"/>
                </p14:xfrm>
              </p:contentPart>
            </mc:Choice>
            <mc:Fallback>
              <p:pic>
                <p:nvPicPr>
                  <p:cNvPr id="53" name="Ink 52"/>
                  <p:cNvPicPr/>
                  <p:nvPr/>
                </p:nvPicPr>
                <p:blipFill>
                  <a:blip r:embed="rId214"/>
                  <a:stretch>
                    <a:fillRect/>
                  </a:stretch>
                </p:blipFill>
                <p:spPr>
                  <a:xfrm>
                    <a:off x="598360" y="1763863"/>
                    <a:ext cx="60480" cy="124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15">
                <p14:nvContentPartPr>
                  <p14:cNvPr id="54" name="Ink 53"/>
                  <p14:cNvContentPartPr/>
                  <p14:nvPr/>
                </p14:nvContentPartPr>
                <p14:xfrm>
                  <a:off x="715720" y="1853143"/>
                  <a:ext cx="10080" cy="23760"/>
                </p14:xfrm>
              </p:contentPart>
            </mc:Choice>
            <mc:Fallback>
              <p:pic>
                <p:nvPicPr>
                  <p:cNvPr id="54" name="Ink 53"/>
                  <p:cNvPicPr/>
                  <p:nvPr/>
                </p:nvPicPr>
                <p:blipFill>
                  <a:blip r:embed="rId216"/>
                  <a:stretch>
                    <a:fillRect/>
                  </a:stretch>
                </p:blipFill>
                <p:spPr>
                  <a:xfrm>
                    <a:off x="714640" y="1851703"/>
                    <a:ext cx="12240" cy="27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17">
                <p14:nvContentPartPr>
                  <p14:cNvPr id="55" name="Ink 54"/>
                  <p14:cNvContentPartPr/>
                  <p14:nvPr/>
                </p14:nvContentPartPr>
                <p14:xfrm>
                  <a:off x="789880" y="1714903"/>
                  <a:ext cx="50760" cy="192600"/>
                </p14:xfrm>
              </p:contentPart>
            </mc:Choice>
            <mc:Fallback>
              <p:pic>
                <p:nvPicPr>
                  <p:cNvPr id="55" name="Ink 54"/>
                  <p:cNvPicPr/>
                  <p:nvPr/>
                </p:nvPicPr>
                <p:blipFill>
                  <a:blip r:embed="rId218"/>
                  <a:stretch>
                    <a:fillRect/>
                  </a:stretch>
                </p:blipFill>
                <p:spPr>
                  <a:xfrm>
                    <a:off x="788800" y="1712743"/>
                    <a:ext cx="52560" cy="1972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19">
                <p14:nvContentPartPr>
                  <p14:cNvPr id="56" name="Ink 55"/>
                  <p14:cNvContentPartPr/>
                  <p14:nvPr/>
                </p14:nvContentPartPr>
                <p14:xfrm>
                  <a:off x="766120" y="1796263"/>
                  <a:ext cx="52920" cy="5400"/>
                </p14:xfrm>
              </p:contentPart>
            </mc:Choice>
            <mc:Fallback>
              <p:pic>
                <p:nvPicPr>
                  <p:cNvPr id="56" name="Ink 55"/>
                  <p:cNvPicPr/>
                  <p:nvPr/>
                </p:nvPicPr>
                <p:blipFill>
                  <a:blip r:embed="rId220"/>
                  <a:stretch>
                    <a:fillRect/>
                  </a:stretch>
                </p:blipFill>
                <p:spPr>
                  <a:xfrm>
                    <a:off x="764680" y="1793743"/>
                    <a:ext cx="54720" cy="82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21">
                <p14:nvContentPartPr>
                  <p14:cNvPr id="57" name="Ink 56"/>
                  <p14:cNvContentPartPr/>
                  <p14:nvPr/>
                </p14:nvContentPartPr>
                <p14:xfrm>
                  <a:off x="894640" y="1803823"/>
                  <a:ext cx="7920" cy="34560"/>
                </p14:xfrm>
              </p:contentPart>
            </mc:Choice>
            <mc:Fallback>
              <p:pic>
                <p:nvPicPr>
                  <p:cNvPr id="57" name="Ink 56"/>
                  <p:cNvPicPr/>
                  <p:nvPr/>
                </p:nvPicPr>
                <p:blipFill>
                  <a:blip r:embed="rId222"/>
                  <a:stretch>
                    <a:fillRect/>
                  </a:stretch>
                </p:blipFill>
                <p:spPr>
                  <a:xfrm>
                    <a:off x="893560" y="1802023"/>
                    <a:ext cx="10080" cy="36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23">
                <p14:nvContentPartPr>
                  <p14:cNvPr id="58" name="Ink 57"/>
                  <p14:cNvContentPartPr/>
                  <p14:nvPr/>
                </p14:nvContentPartPr>
                <p14:xfrm>
                  <a:off x="900040" y="1882663"/>
                  <a:ext cx="2160" cy="6120"/>
                </p14:xfrm>
              </p:contentPart>
            </mc:Choice>
            <mc:Fallback>
              <p:pic>
                <p:nvPicPr>
                  <p:cNvPr id="58" name="Ink 57"/>
                  <p:cNvPicPr/>
                  <p:nvPr/>
                </p:nvPicPr>
                <p:blipFill>
                  <a:blip r:embed="rId224"/>
                  <a:stretch>
                    <a:fillRect/>
                  </a:stretch>
                </p:blipFill>
                <p:spPr>
                  <a:xfrm>
                    <a:off x="899320" y="1881943"/>
                    <a:ext cx="3600" cy="9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25">
                <p14:nvContentPartPr>
                  <p14:cNvPr id="60" name="Ink 59"/>
                  <p14:cNvContentPartPr/>
                  <p14:nvPr/>
                </p14:nvContentPartPr>
                <p14:xfrm>
                  <a:off x="1130440" y="1741543"/>
                  <a:ext cx="33480" cy="165960"/>
                </p14:xfrm>
              </p:contentPart>
            </mc:Choice>
            <mc:Fallback>
              <p:pic>
                <p:nvPicPr>
                  <p:cNvPr id="60" name="Ink 59"/>
                  <p:cNvPicPr/>
                  <p:nvPr/>
                </p:nvPicPr>
                <p:blipFill>
                  <a:blip r:embed="rId226"/>
                  <a:stretch>
                    <a:fillRect/>
                  </a:stretch>
                </p:blipFill>
                <p:spPr>
                  <a:xfrm>
                    <a:off x="1129360" y="1739383"/>
                    <a:ext cx="35640" cy="1702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27">
                <p14:nvContentPartPr>
                  <p14:cNvPr id="61" name="Ink 60"/>
                  <p14:cNvContentPartPr/>
                  <p14:nvPr/>
                </p14:nvContentPartPr>
                <p14:xfrm>
                  <a:off x="1174720" y="1741183"/>
                  <a:ext cx="20520" cy="153720"/>
                </p14:xfrm>
              </p:contentPart>
            </mc:Choice>
            <mc:Fallback>
              <p:pic>
                <p:nvPicPr>
                  <p:cNvPr id="61" name="Ink 60"/>
                  <p:cNvPicPr/>
                  <p:nvPr/>
                </p:nvPicPr>
                <p:blipFill>
                  <a:blip r:embed="rId228"/>
                  <a:stretch>
                    <a:fillRect/>
                  </a:stretch>
                </p:blipFill>
                <p:spPr>
                  <a:xfrm>
                    <a:off x="1173640" y="1739023"/>
                    <a:ext cx="22320" cy="156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29">
                <p14:nvContentPartPr>
                  <p14:cNvPr id="62" name="Ink 61"/>
                  <p14:cNvContentPartPr/>
                  <p14:nvPr/>
                </p14:nvContentPartPr>
                <p14:xfrm>
                  <a:off x="1150240" y="1846303"/>
                  <a:ext cx="81000" cy="7200"/>
                </p14:xfrm>
              </p:contentPart>
            </mc:Choice>
            <mc:Fallback>
              <p:pic>
                <p:nvPicPr>
                  <p:cNvPr id="62" name="Ink 61"/>
                  <p:cNvPicPr/>
                  <p:nvPr/>
                </p:nvPicPr>
                <p:blipFill>
                  <a:blip r:embed="rId230"/>
                  <a:stretch>
                    <a:fillRect/>
                  </a:stretch>
                </p:blipFill>
                <p:spPr>
                  <a:xfrm>
                    <a:off x="1149160" y="1845583"/>
                    <a:ext cx="82440" cy="9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31">
                <p14:nvContentPartPr>
                  <p14:cNvPr id="63" name="Ink 62"/>
                  <p14:cNvContentPartPr/>
                  <p14:nvPr/>
                </p14:nvContentPartPr>
                <p14:xfrm>
                  <a:off x="1276960" y="1809943"/>
                  <a:ext cx="57600" cy="86760"/>
                </p14:xfrm>
              </p:contentPart>
            </mc:Choice>
            <mc:Fallback>
              <p:pic>
                <p:nvPicPr>
                  <p:cNvPr id="63" name="Ink 62"/>
                  <p:cNvPicPr/>
                  <p:nvPr/>
                </p:nvPicPr>
                <p:blipFill>
                  <a:blip r:embed="rId232"/>
                  <a:stretch>
                    <a:fillRect/>
                  </a:stretch>
                </p:blipFill>
                <p:spPr>
                  <a:xfrm>
                    <a:off x="1276240" y="1807783"/>
                    <a:ext cx="59040" cy="907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33">
                <p14:nvContentPartPr>
                  <p14:cNvPr id="64" name="Ink 63"/>
                  <p14:cNvContentPartPr/>
                  <p14:nvPr/>
                </p14:nvContentPartPr>
                <p14:xfrm>
                  <a:off x="1289200" y="1804903"/>
                  <a:ext cx="50760" cy="86040"/>
                </p14:xfrm>
              </p:contentPart>
            </mc:Choice>
            <mc:Fallback>
              <p:pic>
                <p:nvPicPr>
                  <p:cNvPr id="64" name="Ink 63"/>
                  <p:cNvPicPr/>
                  <p:nvPr/>
                </p:nvPicPr>
                <p:blipFill>
                  <a:blip r:embed="rId234"/>
                  <a:stretch>
                    <a:fillRect/>
                  </a:stretch>
                </p:blipFill>
                <p:spPr>
                  <a:xfrm>
                    <a:off x="1288840" y="1803823"/>
                    <a:ext cx="51840" cy="88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35">
                <p14:nvContentPartPr>
                  <p14:cNvPr id="65" name="Ink 64"/>
                  <p14:cNvContentPartPr/>
                  <p14:nvPr/>
                </p14:nvContentPartPr>
                <p14:xfrm>
                  <a:off x="1401160" y="1836223"/>
                  <a:ext cx="95040" cy="8280"/>
                </p14:xfrm>
              </p:contentPart>
            </mc:Choice>
            <mc:Fallback>
              <p:pic>
                <p:nvPicPr>
                  <p:cNvPr id="65" name="Ink 64"/>
                  <p:cNvPicPr/>
                  <p:nvPr/>
                </p:nvPicPr>
                <p:blipFill>
                  <a:blip r:embed="rId236"/>
                  <a:stretch>
                    <a:fillRect/>
                  </a:stretch>
                </p:blipFill>
                <p:spPr>
                  <a:xfrm>
                    <a:off x="1400440" y="1835863"/>
                    <a:ext cx="96480" cy="111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37">
                <p14:nvContentPartPr>
                  <p14:cNvPr id="66" name="Ink 65"/>
                  <p14:cNvContentPartPr/>
                  <p14:nvPr/>
                </p14:nvContentPartPr>
                <p14:xfrm>
                  <a:off x="1433920" y="1808143"/>
                  <a:ext cx="11520" cy="73440"/>
                </p14:xfrm>
              </p:contentPart>
            </mc:Choice>
            <mc:Fallback>
              <p:pic>
                <p:nvPicPr>
                  <p:cNvPr id="66" name="Ink 65"/>
                  <p:cNvPicPr/>
                  <p:nvPr/>
                </p:nvPicPr>
                <p:blipFill>
                  <a:blip r:embed="rId238"/>
                  <a:stretch>
                    <a:fillRect/>
                  </a:stretch>
                </p:blipFill>
                <p:spPr>
                  <a:xfrm>
                    <a:off x="1432480" y="1806703"/>
                    <a:ext cx="13680" cy="75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39">
                <p14:nvContentPartPr>
                  <p14:cNvPr id="67" name="Ink 66"/>
                  <p14:cNvContentPartPr/>
                  <p14:nvPr/>
                </p14:nvContentPartPr>
                <p14:xfrm>
                  <a:off x="1598080" y="1704823"/>
                  <a:ext cx="77040" cy="167760"/>
                </p14:xfrm>
              </p:contentPart>
            </mc:Choice>
            <mc:Fallback>
              <p:pic>
                <p:nvPicPr>
                  <p:cNvPr id="67" name="Ink 66"/>
                  <p:cNvPicPr/>
                  <p:nvPr/>
                </p:nvPicPr>
                <p:blipFill>
                  <a:blip r:embed="rId240"/>
                  <a:stretch>
                    <a:fillRect/>
                  </a:stretch>
                </p:blipFill>
                <p:spPr>
                  <a:xfrm>
                    <a:off x="1596640" y="1703743"/>
                    <a:ext cx="79920" cy="171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41">
                <p14:nvContentPartPr>
                  <p14:cNvPr id="68" name="Ink 67"/>
                  <p14:cNvContentPartPr/>
                  <p14:nvPr/>
                </p14:nvContentPartPr>
                <p14:xfrm>
                  <a:off x="1775200" y="1778983"/>
                  <a:ext cx="95400" cy="107640"/>
                </p14:xfrm>
              </p:contentPart>
            </mc:Choice>
            <mc:Fallback>
              <p:pic>
                <p:nvPicPr>
                  <p:cNvPr id="68" name="Ink 67"/>
                  <p:cNvPicPr/>
                  <p:nvPr/>
                </p:nvPicPr>
                <p:blipFill>
                  <a:blip r:embed="rId242"/>
                  <a:stretch>
                    <a:fillRect/>
                  </a:stretch>
                </p:blipFill>
                <p:spPr>
                  <a:xfrm>
                    <a:off x="1774120" y="1776823"/>
                    <a:ext cx="97560" cy="1116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43">
                <p14:nvContentPartPr>
                  <p14:cNvPr id="69" name="Ink 68"/>
                  <p14:cNvContentPartPr/>
                  <p14:nvPr/>
                </p14:nvContentPartPr>
                <p14:xfrm>
                  <a:off x="1830280" y="1865023"/>
                  <a:ext cx="63720" cy="63000"/>
                </p14:xfrm>
              </p:contentPart>
            </mc:Choice>
            <mc:Fallback>
              <p:pic>
                <p:nvPicPr>
                  <p:cNvPr id="69" name="Ink 68"/>
                  <p:cNvPicPr/>
                  <p:nvPr/>
                </p:nvPicPr>
                <p:blipFill>
                  <a:blip r:embed="rId244"/>
                  <a:stretch>
                    <a:fillRect/>
                  </a:stretch>
                </p:blipFill>
                <p:spPr>
                  <a:xfrm>
                    <a:off x="1829200" y="1863583"/>
                    <a:ext cx="65880" cy="662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45">
                <p14:nvContentPartPr>
                  <p14:cNvPr id="70" name="Ink 69"/>
                  <p14:cNvContentPartPr/>
                  <p14:nvPr/>
                </p14:nvContentPartPr>
                <p14:xfrm>
                  <a:off x="1936840" y="1813903"/>
                  <a:ext cx="105480" cy="100440"/>
                </p14:xfrm>
              </p:contentPart>
            </mc:Choice>
            <mc:Fallback>
              <p:pic>
                <p:nvPicPr>
                  <p:cNvPr id="70" name="Ink 69"/>
                  <p:cNvPicPr/>
                  <p:nvPr/>
                </p:nvPicPr>
                <p:blipFill>
                  <a:blip r:embed="rId246"/>
                  <a:stretch>
                    <a:fillRect/>
                  </a:stretch>
                </p:blipFill>
                <p:spPr>
                  <a:xfrm>
                    <a:off x="1935400" y="1811023"/>
                    <a:ext cx="108000" cy="105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47">
                <p14:nvContentPartPr>
                  <p14:cNvPr id="71" name="Ink 70"/>
                  <p14:cNvContentPartPr/>
                  <p14:nvPr/>
                </p14:nvContentPartPr>
                <p14:xfrm>
                  <a:off x="1148440" y="2086423"/>
                  <a:ext cx="116280" cy="92520"/>
                </p14:xfrm>
              </p:contentPart>
            </mc:Choice>
            <mc:Fallback>
              <p:pic>
                <p:nvPicPr>
                  <p:cNvPr id="71" name="Ink 70"/>
                  <p:cNvPicPr/>
                  <p:nvPr/>
                </p:nvPicPr>
                <p:blipFill>
                  <a:blip r:embed="rId248"/>
                  <a:stretch>
                    <a:fillRect/>
                  </a:stretch>
                </p:blipFill>
                <p:spPr>
                  <a:xfrm>
                    <a:off x="1147000" y="2084263"/>
                    <a:ext cx="118080" cy="97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49">
                <p14:nvContentPartPr>
                  <p14:cNvPr id="72" name="Ink 71"/>
                  <p14:cNvContentPartPr/>
                  <p14:nvPr/>
                </p14:nvContentPartPr>
                <p14:xfrm>
                  <a:off x="1304320" y="2058343"/>
                  <a:ext cx="8280" cy="56520"/>
                </p14:xfrm>
              </p:contentPart>
            </mc:Choice>
            <mc:Fallback>
              <p:pic>
                <p:nvPicPr>
                  <p:cNvPr id="72" name="Ink 71"/>
                  <p:cNvPicPr/>
                  <p:nvPr/>
                </p:nvPicPr>
                <p:blipFill>
                  <a:blip r:embed="rId250"/>
                  <a:stretch>
                    <a:fillRect/>
                  </a:stretch>
                </p:blipFill>
                <p:spPr>
                  <a:xfrm>
                    <a:off x="1303240" y="2056183"/>
                    <a:ext cx="10080" cy="601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51">
                <p14:nvContentPartPr>
                  <p14:cNvPr id="73" name="Ink 72"/>
                  <p14:cNvContentPartPr/>
                  <p14:nvPr/>
                </p14:nvContentPartPr>
                <p14:xfrm>
                  <a:off x="1272280" y="2041423"/>
                  <a:ext cx="90720" cy="17640"/>
                </p14:xfrm>
              </p:contentPart>
            </mc:Choice>
            <mc:Fallback>
              <p:pic>
                <p:nvPicPr>
                  <p:cNvPr id="73" name="Ink 72"/>
                  <p:cNvPicPr/>
                  <p:nvPr/>
                </p:nvPicPr>
                <p:blipFill>
                  <a:blip r:embed="rId252"/>
                  <a:stretch>
                    <a:fillRect/>
                  </a:stretch>
                </p:blipFill>
                <p:spPr>
                  <a:xfrm>
                    <a:off x="1271200" y="2039623"/>
                    <a:ext cx="92160" cy="208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53">
                <p14:nvContentPartPr>
                  <p14:cNvPr id="74" name="Ink 73"/>
                  <p14:cNvContentPartPr/>
                  <p14:nvPr/>
                </p14:nvContentPartPr>
                <p14:xfrm>
                  <a:off x="1393960" y="2081023"/>
                  <a:ext cx="73800" cy="69840"/>
                </p14:xfrm>
              </p:contentPart>
            </mc:Choice>
            <mc:Fallback>
              <p:pic>
                <p:nvPicPr>
                  <p:cNvPr id="74" name="Ink 73"/>
                  <p:cNvPicPr/>
                  <p:nvPr/>
                </p:nvPicPr>
                <p:blipFill>
                  <a:blip r:embed="rId254"/>
                  <a:stretch>
                    <a:fillRect/>
                  </a:stretch>
                </p:blipFill>
                <p:spPr>
                  <a:xfrm>
                    <a:off x="1392880" y="2078863"/>
                    <a:ext cx="75240" cy="734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55">
                <p14:nvContentPartPr>
                  <p14:cNvPr id="75" name="Ink 74"/>
                  <p14:cNvContentPartPr/>
                  <p14:nvPr/>
                </p14:nvContentPartPr>
                <p14:xfrm>
                  <a:off x="1390000" y="2085343"/>
                  <a:ext cx="84960" cy="68400"/>
                </p14:xfrm>
              </p:contentPart>
            </mc:Choice>
            <mc:Fallback>
              <p:pic>
                <p:nvPicPr>
                  <p:cNvPr id="75" name="Ink 74"/>
                  <p:cNvPicPr/>
                  <p:nvPr/>
                </p:nvPicPr>
                <p:blipFill>
                  <a:blip r:embed="rId256"/>
                  <a:stretch>
                    <a:fillRect/>
                  </a:stretch>
                </p:blipFill>
                <p:spPr>
                  <a:xfrm>
                    <a:off x="1389640" y="2083903"/>
                    <a:ext cx="86040" cy="70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57">
                <p14:nvContentPartPr>
                  <p14:cNvPr id="76" name="Ink 75"/>
                  <p14:cNvContentPartPr/>
                  <p14:nvPr/>
                </p14:nvContentPartPr>
                <p14:xfrm>
                  <a:off x="1042960" y="2028103"/>
                  <a:ext cx="100440" cy="182520"/>
                </p14:xfrm>
              </p:contentPart>
            </mc:Choice>
            <mc:Fallback>
              <p:pic>
                <p:nvPicPr>
                  <p:cNvPr id="76" name="Ink 75"/>
                  <p:cNvPicPr/>
                  <p:nvPr/>
                </p:nvPicPr>
                <p:blipFill>
                  <a:blip r:embed="rId258"/>
                  <a:stretch>
                    <a:fillRect/>
                  </a:stretch>
                </p:blipFill>
                <p:spPr>
                  <a:xfrm>
                    <a:off x="1041880" y="2026303"/>
                    <a:ext cx="101880" cy="1854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59">
                <p14:nvContentPartPr>
                  <p14:cNvPr id="77" name="Ink 76"/>
                  <p14:cNvContentPartPr/>
                  <p14:nvPr/>
                </p14:nvContentPartPr>
                <p14:xfrm>
                  <a:off x="1523920" y="2047903"/>
                  <a:ext cx="43200" cy="147240"/>
                </p14:xfrm>
              </p:contentPart>
            </mc:Choice>
            <mc:Fallback>
              <p:pic>
                <p:nvPicPr>
                  <p:cNvPr id="77" name="Ink 76"/>
                  <p:cNvPicPr/>
                  <p:nvPr/>
                </p:nvPicPr>
                <p:blipFill>
                  <a:blip r:embed="rId260"/>
                  <a:stretch>
                    <a:fillRect/>
                  </a:stretch>
                </p:blipFill>
                <p:spPr>
                  <a:xfrm>
                    <a:off x="1523560" y="2046103"/>
                    <a:ext cx="44640" cy="1504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61">
                <p14:nvContentPartPr>
                  <p14:cNvPr id="78" name="Ink 77"/>
                  <p14:cNvContentPartPr/>
                  <p14:nvPr/>
                </p14:nvContentPartPr>
                <p14:xfrm>
                  <a:off x="1607440" y="2007223"/>
                  <a:ext cx="94680" cy="83160"/>
                </p14:xfrm>
              </p:contentPart>
            </mc:Choice>
            <mc:Fallback>
              <p:pic>
                <p:nvPicPr>
                  <p:cNvPr id="78" name="Ink 77"/>
                  <p:cNvPicPr/>
                  <p:nvPr/>
                </p:nvPicPr>
                <p:blipFill>
                  <a:blip r:embed="rId262"/>
                  <a:stretch>
                    <a:fillRect/>
                  </a:stretch>
                </p:blipFill>
                <p:spPr>
                  <a:xfrm>
                    <a:off x="1607080" y="2004703"/>
                    <a:ext cx="95400" cy="864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63">
                <p14:nvContentPartPr>
                  <p14:cNvPr id="79" name="Ink 78"/>
                  <p14:cNvContentPartPr/>
                  <p14:nvPr/>
                </p14:nvContentPartPr>
                <p14:xfrm>
                  <a:off x="1058080" y="2212063"/>
                  <a:ext cx="534960" cy="48240"/>
                </p14:xfrm>
              </p:contentPart>
            </mc:Choice>
            <mc:Fallback>
              <p:pic>
                <p:nvPicPr>
                  <p:cNvPr id="79" name="Ink 78"/>
                  <p:cNvPicPr/>
                  <p:nvPr/>
                </p:nvPicPr>
                <p:blipFill>
                  <a:blip r:embed="rId264"/>
                  <a:stretch>
                    <a:fillRect/>
                  </a:stretch>
                </p:blipFill>
                <p:spPr>
                  <a:xfrm>
                    <a:off x="1057360" y="2209543"/>
                    <a:ext cx="536760" cy="525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65">
                <p14:nvContentPartPr>
                  <p14:cNvPr id="80" name="Ink 79"/>
                  <p14:cNvContentPartPr/>
                  <p14:nvPr/>
                </p14:nvContentPartPr>
                <p14:xfrm>
                  <a:off x="1169680" y="2313943"/>
                  <a:ext cx="115560" cy="176760"/>
                </p14:xfrm>
              </p:contentPart>
            </mc:Choice>
            <mc:Fallback>
              <p:pic>
                <p:nvPicPr>
                  <p:cNvPr id="80" name="Ink 79"/>
                  <p:cNvPicPr/>
                  <p:nvPr/>
                </p:nvPicPr>
                <p:blipFill>
                  <a:blip r:embed="rId266"/>
                  <a:stretch>
                    <a:fillRect/>
                  </a:stretch>
                </p:blipFill>
                <p:spPr>
                  <a:xfrm>
                    <a:off x="1168600" y="2311423"/>
                    <a:ext cx="117000" cy="1814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67">
                <p14:nvContentPartPr>
                  <p14:cNvPr id="81" name="Ink 80"/>
                  <p14:cNvContentPartPr/>
                  <p14:nvPr/>
                </p14:nvContentPartPr>
                <p14:xfrm>
                  <a:off x="1361200" y="2324383"/>
                  <a:ext cx="6120" cy="84600"/>
                </p14:xfrm>
              </p:contentPart>
            </mc:Choice>
            <mc:Fallback>
              <p:pic>
                <p:nvPicPr>
                  <p:cNvPr id="81" name="Ink 80"/>
                  <p:cNvPicPr/>
                  <p:nvPr/>
                </p:nvPicPr>
                <p:blipFill>
                  <a:blip r:embed="rId268"/>
                  <a:stretch>
                    <a:fillRect/>
                  </a:stretch>
                </p:blipFill>
                <p:spPr>
                  <a:xfrm>
                    <a:off x="1360120" y="2322943"/>
                    <a:ext cx="8280" cy="88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69">
                <p14:nvContentPartPr>
                  <p14:cNvPr id="82" name="Ink 81"/>
                  <p14:cNvContentPartPr/>
                  <p14:nvPr/>
                </p14:nvContentPartPr>
                <p14:xfrm>
                  <a:off x="1325200" y="2308903"/>
                  <a:ext cx="111240" cy="13680"/>
                </p14:xfrm>
              </p:contentPart>
            </mc:Choice>
            <mc:Fallback>
              <p:pic>
                <p:nvPicPr>
                  <p:cNvPr id="82" name="Ink 81"/>
                  <p:cNvPicPr/>
                  <p:nvPr/>
                </p:nvPicPr>
                <p:blipFill>
                  <a:blip r:embed="rId270"/>
                  <a:stretch>
                    <a:fillRect/>
                  </a:stretch>
                </p:blipFill>
                <p:spPr>
                  <a:xfrm>
                    <a:off x="1324120" y="2307103"/>
                    <a:ext cx="112680" cy="16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71">
                <p14:nvContentPartPr>
                  <p14:cNvPr id="83" name="Ink 82"/>
                  <p14:cNvContentPartPr/>
                  <p14:nvPr/>
                </p14:nvContentPartPr>
                <p14:xfrm>
                  <a:off x="1477840" y="2349943"/>
                  <a:ext cx="71280" cy="100440"/>
                </p14:xfrm>
              </p:contentPart>
            </mc:Choice>
            <mc:Fallback>
              <p:pic>
                <p:nvPicPr>
                  <p:cNvPr id="83" name="Ink 82"/>
                  <p:cNvPicPr/>
                  <p:nvPr/>
                </p:nvPicPr>
                <p:blipFill>
                  <a:blip r:embed="rId272"/>
                  <a:stretch>
                    <a:fillRect/>
                  </a:stretch>
                </p:blipFill>
                <p:spPr>
                  <a:xfrm>
                    <a:off x="1477120" y="2348503"/>
                    <a:ext cx="72360" cy="103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73">
                <p14:nvContentPartPr>
                  <p14:cNvPr id="84" name="Ink 83"/>
                  <p14:cNvContentPartPr/>
                  <p14:nvPr/>
                </p14:nvContentPartPr>
                <p14:xfrm>
                  <a:off x="1361200" y="2324383"/>
                  <a:ext cx="6840" cy="84600"/>
                </p14:xfrm>
              </p:contentPart>
            </mc:Choice>
            <mc:Fallback>
              <p:pic>
                <p:nvPicPr>
                  <p:cNvPr id="84" name="Ink 83"/>
                  <p:cNvPicPr/>
                  <p:nvPr/>
                </p:nvPicPr>
                <p:blipFill>
                  <a:blip r:embed="rId274"/>
                  <a:stretch>
                    <a:fillRect/>
                  </a:stretch>
                </p:blipFill>
                <p:spPr>
                  <a:xfrm>
                    <a:off x="1360120" y="2322943"/>
                    <a:ext cx="9000" cy="882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75">
                <p14:nvContentPartPr>
                  <p14:cNvPr id="85" name="Ink 84"/>
                  <p14:cNvContentPartPr/>
                  <p14:nvPr/>
                </p14:nvContentPartPr>
                <p14:xfrm>
                  <a:off x="1325200" y="2308903"/>
                  <a:ext cx="111240" cy="13680"/>
                </p14:xfrm>
              </p:contentPart>
            </mc:Choice>
            <mc:Fallback>
              <p:pic>
                <p:nvPicPr>
                  <p:cNvPr id="85" name="Ink 84"/>
                  <p:cNvPicPr/>
                  <p:nvPr/>
                </p:nvPicPr>
                <p:blipFill>
                  <a:blip r:embed="rId270"/>
                  <a:stretch>
                    <a:fillRect/>
                  </a:stretch>
                </p:blipFill>
                <p:spPr>
                  <a:xfrm>
                    <a:off x="1324120" y="2307103"/>
                    <a:ext cx="112680" cy="16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76">
                <p14:nvContentPartPr>
                  <p14:cNvPr id="86" name="Ink 85"/>
                  <p14:cNvContentPartPr/>
                  <p14:nvPr/>
                </p14:nvContentPartPr>
                <p14:xfrm>
                  <a:off x="1477840" y="2349943"/>
                  <a:ext cx="71280" cy="100440"/>
                </p14:xfrm>
              </p:contentPart>
            </mc:Choice>
            <mc:Fallback>
              <p:pic>
                <p:nvPicPr>
                  <p:cNvPr id="86" name="Ink 85"/>
                  <p:cNvPicPr/>
                  <p:nvPr/>
                </p:nvPicPr>
                <p:blipFill>
                  <a:blip r:embed="rId272"/>
                  <a:stretch>
                    <a:fillRect/>
                  </a:stretch>
                </p:blipFill>
                <p:spPr>
                  <a:xfrm>
                    <a:off x="1477120" y="2348503"/>
                    <a:ext cx="72360" cy="1033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77">
                <p14:nvContentPartPr>
                  <p14:cNvPr id="87" name="Ink 86"/>
                  <p14:cNvContentPartPr/>
                  <p14:nvPr/>
                </p14:nvContentPartPr>
                <p14:xfrm>
                  <a:off x="1458760" y="2364703"/>
                  <a:ext cx="81000" cy="110880"/>
                </p14:xfrm>
              </p:contentPart>
            </mc:Choice>
            <mc:Fallback>
              <p:pic>
                <p:nvPicPr>
                  <p:cNvPr id="87" name="Ink 86"/>
                  <p:cNvPicPr/>
                  <p:nvPr/>
                </p:nvPicPr>
                <p:blipFill>
                  <a:blip r:embed="rId278"/>
                  <a:stretch>
                    <a:fillRect/>
                  </a:stretch>
                </p:blipFill>
                <p:spPr>
                  <a:xfrm>
                    <a:off x="1458400" y="2363263"/>
                    <a:ext cx="82440" cy="1130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79">
                <p14:nvContentPartPr>
                  <p14:cNvPr id="88" name="Ink 87"/>
                  <p14:cNvContentPartPr/>
                  <p14:nvPr/>
                </p14:nvContentPartPr>
                <p14:xfrm>
                  <a:off x="1743520" y="2136823"/>
                  <a:ext cx="114120" cy="139320"/>
                </p14:xfrm>
              </p:contentPart>
            </mc:Choice>
            <mc:Fallback>
              <p:pic>
                <p:nvPicPr>
                  <p:cNvPr id="88" name="Ink 87"/>
                  <p:cNvPicPr/>
                  <p:nvPr/>
                </p:nvPicPr>
                <p:blipFill>
                  <a:blip r:embed="rId280"/>
                  <a:stretch>
                    <a:fillRect/>
                  </a:stretch>
                </p:blipFill>
                <p:spPr>
                  <a:xfrm>
                    <a:off x="1742440" y="2134663"/>
                    <a:ext cx="116280" cy="1418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81">
                <p14:nvContentPartPr>
                  <p14:cNvPr id="89" name="Ink 88"/>
                  <p14:cNvContentPartPr/>
                  <p14:nvPr/>
                </p14:nvContentPartPr>
                <p14:xfrm>
                  <a:off x="1739560" y="2267503"/>
                  <a:ext cx="108000" cy="46080"/>
                </p14:xfrm>
              </p:contentPart>
            </mc:Choice>
            <mc:Fallback>
              <p:pic>
                <p:nvPicPr>
                  <p:cNvPr id="89" name="Ink 88"/>
                  <p:cNvPicPr/>
                  <p:nvPr/>
                </p:nvPicPr>
                <p:blipFill>
                  <a:blip r:embed="rId282"/>
                  <a:stretch>
                    <a:fillRect/>
                  </a:stretch>
                </p:blipFill>
                <p:spPr>
                  <a:xfrm>
                    <a:off x="1738480" y="2265343"/>
                    <a:ext cx="109440" cy="496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83">
                <p14:nvContentPartPr>
                  <p14:cNvPr id="90" name="Ink 89"/>
                  <p14:cNvContentPartPr/>
                  <p14:nvPr/>
                </p14:nvContentPartPr>
                <p14:xfrm>
                  <a:off x="1960240" y="2119543"/>
                  <a:ext cx="48600" cy="183600"/>
                </p14:xfrm>
              </p:contentPart>
            </mc:Choice>
            <mc:Fallback>
              <p:pic>
                <p:nvPicPr>
                  <p:cNvPr id="90" name="Ink 89"/>
                  <p:cNvPicPr/>
                  <p:nvPr/>
                </p:nvPicPr>
                <p:blipFill>
                  <a:blip r:embed="rId284"/>
                  <a:stretch>
                    <a:fillRect/>
                  </a:stretch>
                </p:blipFill>
                <p:spPr>
                  <a:xfrm>
                    <a:off x="1958800" y="2117383"/>
                    <a:ext cx="50400" cy="18792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85">
                <p14:nvContentPartPr>
                  <p14:cNvPr id="91" name="Ink 90"/>
                  <p14:cNvContentPartPr/>
                  <p14:nvPr/>
                </p14:nvContentPartPr>
                <p14:xfrm>
                  <a:off x="1922440" y="2165983"/>
                  <a:ext cx="119880" cy="28080"/>
                </p14:xfrm>
              </p:contentPart>
            </mc:Choice>
            <mc:Fallback>
              <p:pic>
                <p:nvPicPr>
                  <p:cNvPr id="91" name="Ink 90"/>
                  <p:cNvPicPr/>
                  <p:nvPr/>
                </p:nvPicPr>
                <p:blipFill>
                  <a:blip r:embed="rId286"/>
                  <a:stretch>
                    <a:fillRect/>
                  </a:stretch>
                </p:blipFill>
                <p:spPr>
                  <a:xfrm>
                    <a:off x="1921360" y="2165623"/>
                    <a:ext cx="120960" cy="29880"/>
                  </a:xfrm>
                  <a:prstGeom prst="rect">
                    <a:avLst/>
                  </a:prstGeom>
                </p:spPr>
              </p:pic>
            </mc:Fallback>
          </mc:AlternateContent>
        </p:grpSp>
        <p:sp>
          <p:nvSpPr>
            <p:cNvPr id="156" name="Rectangle 155"/>
            <p:cNvSpPr/>
            <p:nvPr/>
          </p:nvSpPr>
          <p:spPr>
            <a:xfrm>
              <a:off x="130291" y="1648303"/>
              <a:ext cx="1775135" cy="1386075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7" name="Rectangle 206"/>
          <p:cNvSpPr/>
          <p:nvPr/>
        </p:nvSpPr>
        <p:spPr>
          <a:xfrm>
            <a:off x="2053874" y="598738"/>
            <a:ext cx="2507769" cy="2338580"/>
          </a:xfrm>
          <a:prstGeom prst="rect">
            <a:avLst/>
          </a:prstGeom>
          <a:noFill/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307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expressing SOCP as SDP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9" name="Ink 98"/>
              <p14:cNvContentPartPr/>
              <p14:nvPr/>
            </p14:nvContentPartPr>
            <p14:xfrm>
              <a:off x="2346160" y="3180103"/>
              <a:ext cx="360" cy="36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45440" y="3178303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48" name="Group 147"/>
          <p:cNvGrpSpPr/>
          <p:nvPr/>
        </p:nvGrpSpPr>
        <p:grpSpPr>
          <a:xfrm>
            <a:off x="416560" y="373543"/>
            <a:ext cx="1604160" cy="277920"/>
            <a:chOff x="596560" y="501343"/>
            <a:chExt cx="1604160" cy="2779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6" name="Ink 15"/>
                <p14:cNvContentPartPr/>
                <p14:nvPr/>
              </p14:nvContentPartPr>
              <p14:xfrm>
                <a:off x="1398280" y="577303"/>
                <a:ext cx="83880" cy="78840"/>
              </p14:xfrm>
            </p:contentPart>
          </mc:Choice>
          <mc:Fallback>
            <p:pic>
              <p:nvPicPr>
                <p:cNvPr id="16" name="Ink 15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396840" y="575143"/>
                  <a:ext cx="86040" cy="8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7" name="Ink 16"/>
                <p14:cNvContentPartPr/>
                <p14:nvPr/>
              </p14:nvContentPartPr>
              <p14:xfrm>
                <a:off x="1391800" y="655423"/>
                <a:ext cx="74520" cy="45360"/>
              </p14:xfrm>
            </p:contentPart>
          </mc:Choice>
          <mc:Fallback>
            <p:pic>
              <p:nvPicPr>
                <p:cNvPr id="17" name="Ink 16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391080" y="653623"/>
                  <a:ext cx="7560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8" name="Ink 17"/>
                <p14:cNvContentPartPr/>
                <p14:nvPr/>
              </p14:nvContentPartPr>
              <p14:xfrm>
                <a:off x="1588360" y="573343"/>
                <a:ext cx="116640" cy="130680"/>
              </p14:xfrm>
            </p:contentPart>
          </mc:Choice>
          <mc:Fallback>
            <p:pic>
              <p:nvPicPr>
                <p:cNvPr id="18" name="Ink 17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587280" y="571183"/>
                  <a:ext cx="118080" cy="13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9" name="Ink 18"/>
                <p14:cNvContentPartPr/>
                <p14:nvPr/>
              </p14:nvContentPartPr>
              <p14:xfrm>
                <a:off x="1737040" y="532303"/>
                <a:ext cx="2160" cy="65520"/>
              </p14:xfrm>
            </p:contentPart>
          </mc:Choice>
          <mc:Fallback>
            <p:pic>
              <p:nvPicPr>
                <p:cNvPr id="19" name="Ink 18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735960" y="530503"/>
                  <a:ext cx="4320" cy="6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20" name="Ink 19"/>
                <p14:cNvContentPartPr/>
                <p14:nvPr/>
              </p14:nvContentPartPr>
              <p14:xfrm>
                <a:off x="1699600" y="529063"/>
                <a:ext cx="94320" cy="11160"/>
              </p14:xfrm>
            </p:contentPart>
          </mc:Choice>
          <mc:Fallback>
            <p:pic>
              <p:nvPicPr>
                <p:cNvPr id="20" name="Ink 19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698520" y="526903"/>
                  <a:ext cx="9576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21" name="Ink 20"/>
                <p14:cNvContentPartPr/>
                <p14:nvPr/>
              </p14:nvContentPartPr>
              <p14:xfrm>
                <a:off x="1838200" y="590983"/>
                <a:ext cx="53280" cy="108000"/>
              </p14:xfrm>
            </p:contentPart>
          </mc:Choice>
          <mc:Fallback>
            <p:pic>
              <p:nvPicPr>
                <p:cNvPr id="21" name="Ink 20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837120" y="589543"/>
                  <a:ext cx="5436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22" name="Ink 21"/>
                <p14:cNvContentPartPr/>
                <p14:nvPr/>
              </p14:nvContentPartPr>
              <p14:xfrm>
                <a:off x="1817320" y="601063"/>
                <a:ext cx="78480" cy="96120"/>
              </p14:xfrm>
            </p:contentPart>
          </mc:Choice>
          <mc:Fallback>
            <p:pic>
              <p:nvPicPr>
                <p:cNvPr id="22" name="Ink 21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816600" y="599263"/>
                  <a:ext cx="7992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23" name="Ink 22"/>
                <p14:cNvContentPartPr/>
                <p14:nvPr/>
              </p14:nvContentPartPr>
              <p14:xfrm>
                <a:off x="1984000" y="638503"/>
                <a:ext cx="73440" cy="12960"/>
              </p14:xfrm>
            </p:contentPart>
          </mc:Choice>
          <mc:Fallback>
            <p:pic>
              <p:nvPicPr>
                <p:cNvPr id="23" name="Ink 22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983280" y="637783"/>
                  <a:ext cx="7488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24" name="Ink 23"/>
                <p14:cNvContentPartPr/>
                <p14:nvPr/>
              </p14:nvContentPartPr>
              <p14:xfrm>
                <a:off x="2003080" y="615823"/>
                <a:ext cx="27720" cy="73800"/>
              </p14:xfrm>
            </p:contentPart>
          </mc:Choice>
          <mc:Fallback>
            <p:pic>
              <p:nvPicPr>
                <p:cNvPr id="24" name="Ink 23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002000" y="614383"/>
                  <a:ext cx="2880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25" name="Ink 24"/>
                <p14:cNvContentPartPr/>
                <p14:nvPr/>
              </p14:nvContentPartPr>
              <p14:xfrm>
                <a:off x="2102440" y="501343"/>
                <a:ext cx="98280" cy="205920"/>
              </p14:xfrm>
            </p:contentPart>
          </mc:Choice>
          <mc:Fallback>
            <p:pic>
              <p:nvPicPr>
                <p:cNvPr id="25" name="Ink 24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101360" y="498823"/>
                  <a:ext cx="100080" cy="21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">
              <p14:nvContentPartPr>
                <p14:cNvPr id="134" name="Ink 133"/>
                <p14:cNvContentPartPr/>
                <p14:nvPr/>
              </p14:nvContentPartPr>
              <p14:xfrm>
                <a:off x="735160" y="524383"/>
                <a:ext cx="33480" cy="207000"/>
              </p14:xfrm>
            </p:contentPart>
          </mc:Choice>
          <mc:Fallback>
            <p:pic>
              <p:nvPicPr>
                <p:cNvPr id="134" name="Ink 133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734440" y="523303"/>
                  <a:ext cx="34920" cy="20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135" name="Ink 134"/>
                <p14:cNvContentPartPr/>
                <p14:nvPr/>
              </p14:nvContentPartPr>
              <p14:xfrm>
                <a:off x="787720" y="550663"/>
                <a:ext cx="50760" cy="151200"/>
              </p14:xfrm>
            </p:contentPart>
          </mc:Choice>
          <mc:Fallback>
            <p:pic>
              <p:nvPicPr>
                <p:cNvPr id="135" name="Ink 134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787000" y="549223"/>
                  <a:ext cx="52560" cy="15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">
              <p14:nvContentPartPr>
                <p14:cNvPr id="136" name="Ink 135"/>
                <p14:cNvContentPartPr/>
                <p14:nvPr/>
              </p14:nvContentPartPr>
              <p14:xfrm>
                <a:off x="732640" y="632743"/>
                <a:ext cx="122760" cy="35640"/>
              </p14:xfrm>
            </p:contentPart>
          </mc:Choice>
          <mc:Fallback>
            <p:pic>
              <p:nvPicPr>
                <p:cNvPr id="136" name="Ink 135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731560" y="632023"/>
                  <a:ext cx="124200" cy="3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">
              <p14:nvContentPartPr>
                <p14:cNvPr id="137" name="Ink 136"/>
                <p14:cNvContentPartPr/>
                <p14:nvPr/>
              </p14:nvContentPartPr>
              <p14:xfrm>
                <a:off x="905800" y="610783"/>
                <a:ext cx="67680" cy="88920"/>
              </p14:xfrm>
            </p:contentPart>
          </mc:Choice>
          <mc:Fallback>
            <p:pic>
              <p:nvPicPr>
                <p:cNvPr id="137" name="Ink 136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905080" y="610063"/>
                  <a:ext cx="68760" cy="9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2">
              <p14:nvContentPartPr>
                <p14:cNvPr id="138" name="Ink 137"/>
                <p14:cNvContentPartPr/>
                <p14:nvPr/>
              </p14:nvContentPartPr>
              <p14:xfrm>
                <a:off x="922000" y="619063"/>
                <a:ext cx="51480" cy="79560"/>
              </p14:xfrm>
            </p:contentPart>
          </mc:Choice>
          <mc:Fallback>
            <p:pic>
              <p:nvPicPr>
                <p:cNvPr id="138" name="Ink 137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921640" y="617263"/>
                  <a:ext cx="52560" cy="82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4">
              <p14:nvContentPartPr>
                <p14:cNvPr id="139" name="Ink 138"/>
                <p14:cNvContentPartPr/>
                <p14:nvPr/>
              </p14:nvContentPartPr>
              <p14:xfrm>
                <a:off x="1005520" y="635983"/>
                <a:ext cx="69840" cy="18720"/>
              </p14:xfrm>
            </p:contentPart>
          </mc:Choice>
          <mc:Fallback>
            <p:pic>
              <p:nvPicPr>
                <p:cNvPr id="139" name="Ink 138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4800" y="635623"/>
                  <a:ext cx="70920" cy="2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6">
              <p14:nvContentPartPr>
                <p14:cNvPr id="140" name="Ink 139"/>
                <p14:cNvContentPartPr/>
                <p14:nvPr/>
              </p14:nvContentPartPr>
              <p14:xfrm>
                <a:off x="1030720" y="616183"/>
                <a:ext cx="17280" cy="74520"/>
              </p14:xfrm>
            </p:contentPart>
          </mc:Choice>
          <mc:Fallback>
            <p:pic>
              <p:nvPicPr>
                <p:cNvPr id="140" name="Ink 139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029640" y="615103"/>
                  <a:ext cx="18720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8">
              <p14:nvContentPartPr>
                <p14:cNvPr id="141" name="Ink 140"/>
                <p14:cNvContentPartPr/>
                <p14:nvPr/>
              </p14:nvContentPartPr>
              <p14:xfrm>
                <a:off x="1115320" y="516103"/>
                <a:ext cx="62640" cy="176400"/>
              </p14:xfrm>
            </p:contentPart>
          </mc:Choice>
          <mc:Fallback>
            <p:pic>
              <p:nvPicPr>
                <p:cNvPr id="141" name="Ink 140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114240" y="515023"/>
                  <a:ext cx="64800" cy="17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">
              <p14:nvContentPartPr>
                <p14:cNvPr id="142" name="Ink 141"/>
                <p14:cNvContentPartPr/>
                <p14:nvPr/>
              </p14:nvContentPartPr>
              <p14:xfrm>
                <a:off x="1248520" y="526903"/>
                <a:ext cx="6120" cy="191160"/>
              </p14:xfrm>
            </p:contentPart>
          </mc:Choice>
          <mc:Fallback>
            <p:pic>
              <p:nvPicPr>
                <p:cNvPr id="142" name="Ink 141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248160" y="525463"/>
                  <a:ext cx="7560" cy="19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">
              <p14:nvContentPartPr>
                <p14:cNvPr id="143" name="Ink 142"/>
                <p14:cNvContentPartPr/>
                <p14:nvPr/>
              </p14:nvContentPartPr>
              <p14:xfrm>
                <a:off x="1288480" y="529423"/>
                <a:ext cx="10440" cy="195480"/>
              </p14:xfrm>
            </p:contentPart>
          </mc:Choice>
          <mc:Fallback>
            <p:pic>
              <p:nvPicPr>
                <p:cNvPr id="143" name="Ink 142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287760" y="528343"/>
                  <a:ext cx="11520" cy="19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">
              <p14:nvContentPartPr>
                <p14:cNvPr id="144" name="Ink 143"/>
                <p14:cNvContentPartPr/>
                <p14:nvPr/>
              </p14:nvContentPartPr>
              <p14:xfrm>
                <a:off x="1313320" y="701143"/>
                <a:ext cx="120960" cy="78120"/>
              </p14:xfrm>
            </p:contentPart>
          </mc:Choice>
          <mc:Fallback>
            <p:pic>
              <p:nvPicPr>
                <p:cNvPr id="144" name="Ink 143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312960" y="699703"/>
                  <a:ext cx="121320" cy="8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">
              <p14:nvContentPartPr>
                <p14:cNvPr id="145" name="Ink 144"/>
                <p14:cNvContentPartPr/>
                <p14:nvPr/>
              </p14:nvContentPartPr>
              <p14:xfrm>
                <a:off x="596560" y="530143"/>
                <a:ext cx="16200" cy="202320"/>
              </p14:xfrm>
            </p:contentPart>
          </mc:Choice>
          <mc:Fallback>
            <p:pic>
              <p:nvPicPr>
                <p:cNvPr id="145" name="Ink 144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595480" y="528703"/>
                  <a:ext cx="17640" cy="20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">
              <p14:nvContentPartPr>
                <p14:cNvPr id="146" name="Ink 145"/>
                <p14:cNvContentPartPr/>
                <p14:nvPr/>
              </p14:nvContentPartPr>
              <p14:xfrm>
                <a:off x="628600" y="541303"/>
                <a:ext cx="18720" cy="201240"/>
              </p14:xfrm>
            </p:contentPart>
          </mc:Choice>
          <mc:Fallback>
            <p:pic>
              <p:nvPicPr>
                <p:cNvPr id="146" name="Ink 145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627880" y="539503"/>
                  <a:ext cx="19440" cy="2052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9" name="Group 148"/>
          <p:cNvGrpSpPr/>
          <p:nvPr/>
        </p:nvGrpSpPr>
        <p:grpSpPr>
          <a:xfrm>
            <a:off x="345640" y="830383"/>
            <a:ext cx="3828240" cy="1891080"/>
            <a:chOff x="345640" y="830383"/>
            <a:chExt cx="3828240" cy="1891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0">
              <p14:nvContentPartPr>
                <p14:cNvPr id="4" name="Ink 3"/>
                <p14:cNvContentPartPr/>
                <p14:nvPr/>
              </p14:nvContentPartPr>
              <p14:xfrm>
                <a:off x="2321320" y="2156263"/>
                <a:ext cx="360" cy="360"/>
              </p14:xfrm>
            </p:contentPart>
          </mc:Choice>
          <mc:Fallback>
            <p:pic>
              <p:nvPicPr>
                <p:cNvPr id="4" name="Ink 3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2320600" y="2154823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">
              <p14:nvContentPartPr>
                <p14:cNvPr id="37" name="Ink 36"/>
                <p14:cNvContentPartPr/>
                <p14:nvPr/>
              </p14:nvContentPartPr>
              <p14:xfrm>
                <a:off x="345640" y="927943"/>
                <a:ext cx="113040" cy="1738080"/>
              </p14:xfrm>
            </p:contentPart>
          </mc:Choice>
          <mc:Fallback>
            <p:pic>
              <p:nvPicPr>
                <p:cNvPr id="37" name="Ink 36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344560" y="926503"/>
                  <a:ext cx="115560" cy="174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">
              <p14:nvContentPartPr>
                <p14:cNvPr id="38" name="Ink 37"/>
                <p14:cNvContentPartPr/>
                <p14:nvPr/>
              </p14:nvContentPartPr>
              <p14:xfrm>
                <a:off x="539680" y="1053583"/>
                <a:ext cx="118080" cy="117000"/>
              </p14:xfrm>
            </p:contentPart>
          </mc:Choice>
          <mc:Fallback>
            <p:pic>
              <p:nvPicPr>
                <p:cNvPr id="38" name="Ink 37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538600" y="1051423"/>
                  <a:ext cx="119160" cy="12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">
              <p14:nvContentPartPr>
                <p14:cNvPr id="39" name="Ink 38"/>
                <p14:cNvContentPartPr/>
                <p14:nvPr/>
              </p14:nvContentPartPr>
              <p14:xfrm>
                <a:off x="688720" y="1022263"/>
                <a:ext cx="21240" cy="81000"/>
              </p14:xfrm>
            </p:contentPart>
          </mc:Choice>
          <mc:Fallback>
            <p:pic>
              <p:nvPicPr>
                <p:cNvPr id="39" name="Ink 38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687640" y="1020823"/>
                  <a:ext cx="22680" cy="8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">
              <p14:nvContentPartPr>
                <p14:cNvPr id="40" name="Ink 39"/>
                <p14:cNvContentPartPr/>
                <p14:nvPr/>
              </p14:nvContentPartPr>
              <p14:xfrm>
                <a:off x="646960" y="1004983"/>
                <a:ext cx="98280" cy="14760"/>
              </p14:xfrm>
            </p:contentPart>
          </mc:Choice>
          <mc:Fallback>
            <p:pic>
              <p:nvPicPr>
                <p:cNvPr id="40" name="Ink 39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645880" y="1002823"/>
                  <a:ext cx="9972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">
              <p14:nvContentPartPr>
                <p14:cNvPr id="41" name="Ink 40"/>
                <p14:cNvContentPartPr/>
                <p14:nvPr/>
              </p14:nvContentPartPr>
              <p14:xfrm>
                <a:off x="772240" y="1058983"/>
                <a:ext cx="62280" cy="91080"/>
              </p14:xfrm>
            </p:contentPart>
          </mc:Choice>
          <mc:Fallback>
            <p:pic>
              <p:nvPicPr>
                <p:cNvPr id="41" name="Ink 40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771520" y="1057183"/>
                  <a:ext cx="63360" cy="94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">
              <p14:nvContentPartPr>
                <p14:cNvPr id="42" name="Ink 41"/>
                <p14:cNvContentPartPr/>
                <p14:nvPr/>
              </p14:nvContentPartPr>
              <p14:xfrm>
                <a:off x="776920" y="1070863"/>
                <a:ext cx="50400" cy="78120"/>
              </p14:xfrm>
            </p:contentPart>
          </mc:Choice>
          <mc:Fallback>
            <p:pic>
              <p:nvPicPr>
                <p:cNvPr id="42" name="Ink 41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775840" y="1069423"/>
                  <a:ext cx="52200" cy="8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">
              <p14:nvContentPartPr>
                <p14:cNvPr id="43" name="Ink 42"/>
                <p14:cNvContentPartPr/>
                <p14:nvPr/>
              </p14:nvContentPartPr>
              <p14:xfrm>
                <a:off x="903280" y="1089223"/>
                <a:ext cx="76320" cy="16920"/>
              </p14:xfrm>
            </p:contentPart>
          </mc:Choice>
          <mc:Fallback>
            <p:pic>
              <p:nvPicPr>
                <p:cNvPr id="43" name="Ink 42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902560" y="1088503"/>
                  <a:ext cx="7812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">
              <p14:nvContentPartPr>
                <p14:cNvPr id="44" name="Ink 43"/>
                <p14:cNvContentPartPr/>
                <p14:nvPr/>
              </p14:nvContentPartPr>
              <p14:xfrm>
                <a:off x="931360" y="1067263"/>
                <a:ext cx="18360" cy="71280"/>
              </p14:xfrm>
            </p:contentPart>
          </mc:Choice>
          <mc:Fallback>
            <p:pic>
              <p:nvPicPr>
                <p:cNvPr id="44" name="Ink 43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930280" y="1066183"/>
                  <a:ext cx="2016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">
              <p14:nvContentPartPr>
                <p14:cNvPr id="45" name="Ink 44"/>
                <p14:cNvContentPartPr/>
                <p14:nvPr/>
              </p14:nvContentPartPr>
              <p14:xfrm>
                <a:off x="1014520" y="947383"/>
                <a:ext cx="83880" cy="226080"/>
              </p14:xfrm>
            </p:contentPart>
          </mc:Choice>
          <mc:Fallback>
            <p:pic>
              <p:nvPicPr>
                <p:cNvPr id="45" name="Ink 44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1013440" y="945223"/>
                  <a:ext cx="86040" cy="22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0">
              <p14:nvContentPartPr>
                <p14:cNvPr id="46" name="Ink 45"/>
                <p14:cNvContentPartPr/>
                <p14:nvPr/>
              </p14:nvContentPartPr>
              <p14:xfrm>
                <a:off x="1355080" y="1412863"/>
                <a:ext cx="135720" cy="89640"/>
              </p14:xfrm>
            </p:contentPart>
          </mc:Choice>
          <mc:Fallback>
            <p:pic>
              <p:nvPicPr>
                <p:cNvPr id="46" name="Ink 45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1354000" y="1410703"/>
                  <a:ext cx="137160" cy="9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2">
              <p14:nvContentPartPr>
                <p14:cNvPr id="47" name="Ink 46"/>
                <p14:cNvContentPartPr/>
                <p14:nvPr/>
              </p14:nvContentPartPr>
              <p14:xfrm>
                <a:off x="1494760" y="1363543"/>
                <a:ext cx="21240" cy="64800"/>
              </p14:xfrm>
            </p:contentPart>
          </mc:Choice>
          <mc:Fallback>
            <p:pic>
              <p:nvPicPr>
                <p:cNvPr id="47" name="Ink 46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1494040" y="1362103"/>
                  <a:ext cx="22320" cy="6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4">
              <p14:nvContentPartPr>
                <p14:cNvPr id="48" name="Ink 47"/>
                <p14:cNvContentPartPr/>
                <p14:nvPr/>
              </p14:nvContentPartPr>
              <p14:xfrm>
                <a:off x="1434640" y="1335463"/>
                <a:ext cx="105480" cy="19080"/>
              </p14:xfrm>
            </p:contentPart>
          </mc:Choice>
          <mc:Fallback>
            <p:pic>
              <p:nvPicPr>
                <p:cNvPr id="48" name="Ink 47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1433920" y="1333303"/>
                  <a:ext cx="106560" cy="2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6">
              <p14:nvContentPartPr>
                <p14:cNvPr id="49" name="Ink 48"/>
                <p14:cNvContentPartPr/>
                <p14:nvPr/>
              </p14:nvContentPartPr>
              <p14:xfrm>
                <a:off x="1568920" y="1387303"/>
                <a:ext cx="86040" cy="90000"/>
              </p14:xfrm>
            </p:contentPart>
          </mc:Choice>
          <mc:Fallback>
            <p:pic>
              <p:nvPicPr>
                <p:cNvPr id="49" name="Ink 48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1568200" y="1386223"/>
                  <a:ext cx="87120" cy="92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8">
              <p14:nvContentPartPr>
                <p14:cNvPr id="50" name="Ink 49"/>
                <p14:cNvContentPartPr/>
                <p14:nvPr/>
              </p14:nvContentPartPr>
              <p14:xfrm>
                <a:off x="1580440" y="1409263"/>
                <a:ext cx="52560" cy="76320"/>
              </p14:xfrm>
            </p:contentPart>
          </mc:Choice>
          <mc:Fallback>
            <p:pic>
              <p:nvPicPr>
                <p:cNvPr id="50" name="Ink 49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1579360" y="1408183"/>
                  <a:ext cx="54000" cy="7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0">
              <p14:nvContentPartPr>
                <p14:cNvPr id="51" name="Ink 50"/>
                <p14:cNvContentPartPr/>
                <p14:nvPr/>
              </p14:nvContentPartPr>
              <p14:xfrm>
                <a:off x="1700320" y="1440223"/>
                <a:ext cx="99000" cy="12600"/>
              </p14:xfrm>
            </p:contentPart>
          </mc:Choice>
          <mc:Fallback>
            <p:pic>
              <p:nvPicPr>
                <p:cNvPr id="51" name="Ink 50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1699600" y="1439863"/>
                  <a:ext cx="10044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2">
              <p14:nvContentPartPr>
                <p14:cNvPr id="52" name="Ink 51"/>
                <p14:cNvContentPartPr/>
                <p14:nvPr/>
              </p14:nvContentPartPr>
              <p14:xfrm>
                <a:off x="1721560" y="1419343"/>
                <a:ext cx="21240" cy="61560"/>
              </p14:xfrm>
            </p:contentPart>
          </mc:Choice>
          <mc:Fallback>
            <p:pic>
              <p:nvPicPr>
                <p:cNvPr id="52" name="Ink 51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1720480" y="1418263"/>
                  <a:ext cx="22680" cy="6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4">
              <p14:nvContentPartPr>
                <p14:cNvPr id="53" name="Ink 52"/>
                <p14:cNvContentPartPr/>
                <p14:nvPr/>
              </p14:nvContentPartPr>
              <p14:xfrm>
                <a:off x="1836760" y="1317463"/>
                <a:ext cx="83160" cy="172080"/>
              </p14:xfrm>
            </p:contentPart>
          </mc:Choice>
          <mc:Fallback>
            <p:pic>
              <p:nvPicPr>
                <p:cNvPr id="53" name="Ink 52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1835680" y="1315303"/>
                  <a:ext cx="84600" cy="17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6">
              <p14:nvContentPartPr>
                <p14:cNvPr id="54" name="Ink 53"/>
                <p14:cNvContentPartPr/>
                <p14:nvPr/>
              </p14:nvContentPartPr>
              <p14:xfrm>
                <a:off x="1904800" y="1664503"/>
                <a:ext cx="4680" cy="16920"/>
              </p14:xfrm>
            </p:contentPart>
          </mc:Choice>
          <mc:Fallback>
            <p:pic>
              <p:nvPicPr>
                <p:cNvPr id="54" name="Ink 53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1904080" y="1663783"/>
                  <a:ext cx="576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8">
              <p14:nvContentPartPr>
                <p14:cNvPr id="55" name="Ink 54"/>
                <p14:cNvContentPartPr/>
                <p14:nvPr/>
              </p14:nvContentPartPr>
              <p14:xfrm>
                <a:off x="2040880" y="1806343"/>
                <a:ext cx="31680" cy="21600"/>
              </p14:xfrm>
            </p:contentPart>
          </mc:Choice>
          <mc:Fallback>
            <p:pic>
              <p:nvPicPr>
                <p:cNvPr id="55" name="Ink 54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2040160" y="1805623"/>
                  <a:ext cx="32760" cy="2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0">
              <p14:nvContentPartPr>
                <p14:cNvPr id="56" name="Ink 55"/>
                <p14:cNvContentPartPr/>
                <p14:nvPr/>
              </p14:nvContentPartPr>
              <p14:xfrm>
                <a:off x="2194600" y="1915423"/>
                <a:ext cx="49680" cy="32760"/>
              </p14:xfrm>
            </p:contentPart>
          </mc:Choice>
          <mc:Fallback>
            <p:pic>
              <p:nvPicPr>
                <p:cNvPr id="56" name="Ink 55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2194240" y="1914343"/>
                  <a:ext cx="50040" cy="3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2">
              <p14:nvContentPartPr>
                <p14:cNvPr id="57" name="Ink 56"/>
                <p14:cNvContentPartPr/>
                <p14:nvPr/>
              </p14:nvContentPartPr>
              <p14:xfrm>
                <a:off x="2371360" y="2010103"/>
                <a:ext cx="44640" cy="37440"/>
              </p14:xfrm>
            </p:contentPart>
          </mc:Choice>
          <mc:Fallback>
            <p:pic>
              <p:nvPicPr>
                <p:cNvPr id="57" name="Ink 56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2370640" y="2009023"/>
                  <a:ext cx="45360" cy="3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4">
              <p14:nvContentPartPr>
                <p14:cNvPr id="58" name="Ink 57"/>
                <p14:cNvContentPartPr/>
                <p14:nvPr/>
              </p14:nvContentPartPr>
              <p14:xfrm>
                <a:off x="2501320" y="2110183"/>
                <a:ext cx="24480" cy="16560"/>
              </p14:xfrm>
            </p:contentPart>
          </mc:Choice>
          <mc:Fallback>
            <p:pic>
              <p:nvPicPr>
                <p:cNvPr id="58" name="Ink 57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500600" y="2109463"/>
                  <a:ext cx="25200" cy="1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6">
              <p14:nvContentPartPr>
                <p14:cNvPr id="59" name="Ink 58"/>
                <p14:cNvContentPartPr/>
                <p14:nvPr/>
              </p14:nvContentPartPr>
              <p14:xfrm>
                <a:off x="2615080" y="2169583"/>
                <a:ext cx="20160" cy="15480"/>
              </p14:xfrm>
            </p:contentPart>
          </mc:Choice>
          <mc:Fallback>
            <p:pic>
              <p:nvPicPr>
                <p:cNvPr id="59" name="Ink 58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2614720" y="2168143"/>
                  <a:ext cx="20880" cy="1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8">
              <p14:nvContentPartPr>
                <p14:cNvPr id="60" name="Ink 59"/>
                <p14:cNvContentPartPr/>
                <p14:nvPr/>
              </p14:nvContentPartPr>
              <p14:xfrm>
                <a:off x="2853040" y="2380903"/>
                <a:ext cx="94320" cy="123480"/>
              </p14:xfrm>
            </p:contentPart>
          </mc:Choice>
          <mc:Fallback>
            <p:pic>
              <p:nvPicPr>
                <p:cNvPr id="60" name="Ink 59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2851600" y="2378743"/>
                  <a:ext cx="96120" cy="12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0">
              <p14:nvContentPartPr>
                <p14:cNvPr id="61" name="Ink 60"/>
                <p14:cNvContentPartPr/>
                <p14:nvPr/>
              </p14:nvContentPartPr>
              <p14:xfrm>
                <a:off x="2853040" y="2380903"/>
                <a:ext cx="94320" cy="123480"/>
              </p14:xfrm>
            </p:contentPart>
          </mc:Choice>
          <mc:Fallback>
            <p:pic>
              <p:nvPicPr>
                <p:cNvPr id="61" name="Ink 60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2851600" y="2378743"/>
                  <a:ext cx="96120" cy="12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1">
              <p14:nvContentPartPr>
                <p14:cNvPr id="62" name="Ink 61"/>
                <p14:cNvContentPartPr/>
                <p14:nvPr/>
              </p14:nvContentPartPr>
              <p14:xfrm>
                <a:off x="2994160" y="2357863"/>
                <a:ext cx="3960" cy="65880"/>
              </p14:xfrm>
            </p:contentPart>
          </mc:Choice>
          <mc:Fallback>
            <p:pic>
              <p:nvPicPr>
                <p:cNvPr id="62" name="Ink 61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2993080" y="2356063"/>
                  <a:ext cx="6120" cy="7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3">
              <p14:nvContentPartPr>
                <p14:cNvPr id="63" name="Ink 62"/>
                <p14:cNvContentPartPr/>
                <p14:nvPr/>
              </p14:nvContentPartPr>
              <p14:xfrm>
                <a:off x="2963560" y="2340943"/>
                <a:ext cx="86760" cy="20160"/>
              </p14:xfrm>
            </p:contentPart>
          </mc:Choice>
          <mc:Fallback>
            <p:pic>
              <p:nvPicPr>
                <p:cNvPr id="63" name="Ink 62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2962480" y="2340583"/>
                  <a:ext cx="88200" cy="2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5">
              <p14:nvContentPartPr>
                <p14:cNvPr id="64" name="Ink 63"/>
                <p14:cNvContentPartPr/>
                <p14:nvPr/>
              </p14:nvContentPartPr>
              <p14:xfrm>
                <a:off x="3069760" y="2401783"/>
                <a:ext cx="58680" cy="107640"/>
              </p14:xfrm>
            </p:contentPart>
          </mc:Choice>
          <mc:Fallback>
            <p:pic>
              <p:nvPicPr>
                <p:cNvPr id="64" name="Ink 63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3069040" y="2399983"/>
                  <a:ext cx="59760" cy="11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7">
              <p14:nvContentPartPr>
                <p14:cNvPr id="65" name="Ink 64"/>
                <p14:cNvContentPartPr/>
                <p14:nvPr/>
              </p14:nvContentPartPr>
              <p14:xfrm>
                <a:off x="3076600" y="2426983"/>
                <a:ext cx="47880" cy="87480"/>
              </p14:xfrm>
            </p:contentPart>
          </mc:Choice>
          <mc:Fallback>
            <p:pic>
              <p:nvPicPr>
                <p:cNvPr id="65" name="Ink 64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3076240" y="2424823"/>
                  <a:ext cx="48960" cy="90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9">
              <p14:nvContentPartPr>
                <p14:cNvPr id="66" name="Ink 65"/>
                <p14:cNvContentPartPr/>
                <p14:nvPr/>
              </p14:nvContentPartPr>
              <p14:xfrm>
                <a:off x="3194320" y="2445703"/>
                <a:ext cx="64800" cy="16560"/>
              </p14:xfrm>
            </p:contentPart>
          </mc:Choice>
          <mc:Fallback>
            <p:pic>
              <p:nvPicPr>
                <p:cNvPr id="66" name="Ink 65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3193600" y="2444983"/>
                  <a:ext cx="6624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1">
              <p14:nvContentPartPr>
                <p14:cNvPr id="67" name="Ink 66"/>
                <p14:cNvContentPartPr/>
                <p14:nvPr/>
              </p14:nvContentPartPr>
              <p14:xfrm>
                <a:off x="3212320" y="2418343"/>
                <a:ext cx="25200" cy="77040"/>
              </p14:xfrm>
            </p:contentPart>
          </mc:Choice>
          <mc:Fallback>
            <p:pic>
              <p:nvPicPr>
                <p:cNvPr id="67" name="Ink 66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3211600" y="2416903"/>
                  <a:ext cx="26640" cy="7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3">
              <p14:nvContentPartPr>
                <p14:cNvPr id="68" name="Ink 67"/>
                <p14:cNvContentPartPr/>
                <p14:nvPr/>
              </p14:nvContentPartPr>
              <p14:xfrm>
                <a:off x="3290080" y="2309983"/>
                <a:ext cx="83520" cy="215280"/>
              </p14:xfrm>
            </p:contentPart>
          </mc:Choice>
          <mc:Fallback>
            <p:pic>
              <p:nvPicPr>
                <p:cNvPr id="68" name="Ink 67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3288640" y="2307463"/>
                  <a:ext cx="86400" cy="21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5">
              <p14:nvContentPartPr>
                <p14:cNvPr id="69" name="Ink 68"/>
                <p14:cNvContentPartPr/>
                <p14:nvPr/>
              </p14:nvContentPartPr>
              <p14:xfrm>
                <a:off x="3366760" y="830383"/>
                <a:ext cx="171360" cy="1861560"/>
              </p14:xfrm>
            </p:contentPart>
          </mc:Choice>
          <mc:Fallback>
            <p:pic>
              <p:nvPicPr>
                <p:cNvPr id="69" name="Ink 68"/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3366040" y="829303"/>
                  <a:ext cx="173160" cy="186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7">
              <p14:nvContentPartPr>
                <p14:cNvPr id="70" name="Ink 69"/>
                <p14:cNvContentPartPr/>
                <p14:nvPr/>
              </p14:nvContentPartPr>
              <p14:xfrm>
                <a:off x="2660800" y="1789423"/>
                <a:ext cx="360" cy="360"/>
              </p14:xfrm>
            </p:contentPart>
          </mc:Choice>
          <mc:Fallback>
            <p:pic>
              <p:nvPicPr>
                <p:cNvPr id="70" name="Ink 69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2659720" y="1787623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9">
              <p14:nvContentPartPr>
                <p14:cNvPr id="71" name="Ink 70"/>
                <p14:cNvContentPartPr/>
                <p14:nvPr/>
              </p14:nvContentPartPr>
              <p14:xfrm>
                <a:off x="1318720" y="1027303"/>
                <a:ext cx="84960" cy="120600"/>
              </p14:xfrm>
            </p:contentPart>
          </mc:Choice>
          <mc:Fallback>
            <p:pic>
              <p:nvPicPr>
                <p:cNvPr id="71" name="Ink 70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1317640" y="1025503"/>
                  <a:ext cx="86400" cy="12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1">
              <p14:nvContentPartPr>
                <p14:cNvPr id="72" name="Ink 71"/>
                <p14:cNvContentPartPr/>
                <p14:nvPr/>
              </p14:nvContentPartPr>
              <p14:xfrm>
                <a:off x="1318720" y="1027303"/>
                <a:ext cx="84960" cy="120600"/>
              </p14:xfrm>
            </p:contentPart>
          </mc:Choice>
          <mc:Fallback>
            <p:pic>
              <p:nvPicPr>
                <p:cNvPr id="72" name="Ink 71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1317640" y="1025503"/>
                  <a:ext cx="86400" cy="12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2">
              <p14:nvContentPartPr>
                <p14:cNvPr id="73" name="Ink 72"/>
                <p14:cNvContentPartPr/>
                <p14:nvPr/>
              </p14:nvContentPartPr>
              <p14:xfrm>
                <a:off x="1452640" y="1121983"/>
                <a:ext cx="4680" cy="72720"/>
              </p14:xfrm>
            </p:contentPart>
          </mc:Choice>
          <mc:Fallback>
            <p:pic>
              <p:nvPicPr>
                <p:cNvPr id="73" name="Ink 72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1451560" y="1120543"/>
                  <a:ext cx="648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4">
              <p14:nvContentPartPr>
                <p14:cNvPr id="74" name="Ink 73"/>
                <p14:cNvContentPartPr/>
                <p14:nvPr/>
              </p14:nvContentPartPr>
              <p14:xfrm>
                <a:off x="1448320" y="968623"/>
                <a:ext cx="4680" cy="71640"/>
              </p14:xfrm>
            </p:contentPart>
          </mc:Choice>
          <mc:Fallback>
            <p:pic>
              <p:nvPicPr>
                <p:cNvPr id="74" name="Ink 73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1447600" y="967183"/>
                  <a:ext cx="612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6">
              <p14:nvContentPartPr>
                <p14:cNvPr id="75" name="Ink 74"/>
                <p14:cNvContentPartPr/>
                <p14:nvPr/>
              </p14:nvContentPartPr>
              <p14:xfrm>
                <a:off x="1398640" y="945943"/>
                <a:ext cx="88560" cy="23040"/>
              </p14:xfrm>
            </p:contentPart>
          </mc:Choice>
          <mc:Fallback>
            <p:pic>
              <p:nvPicPr>
                <p:cNvPr id="75" name="Ink 74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1397560" y="943783"/>
                  <a:ext cx="90000" cy="2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8">
              <p14:nvContentPartPr>
                <p14:cNvPr id="76" name="Ink 75"/>
                <p14:cNvContentPartPr/>
                <p14:nvPr/>
              </p14:nvContentPartPr>
              <p14:xfrm>
                <a:off x="1524280" y="1073023"/>
                <a:ext cx="56160" cy="65160"/>
              </p14:xfrm>
            </p:contentPart>
          </mc:Choice>
          <mc:Fallback>
            <p:pic>
              <p:nvPicPr>
                <p:cNvPr id="76" name="Ink 75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1523560" y="1070863"/>
                  <a:ext cx="5760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0">
              <p14:nvContentPartPr>
                <p14:cNvPr id="77" name="Ink 76"/>
                <p14:cNvContentPartPr/>
                <p14:nvPr/>
              </p14:nvContentPartPr>
              <p14:xfrm>
                <a:off x="1536520" y="1056823"/>
                <a:ext cx="39960" cy="79560"/>
              </p14:xfrm>
            </p:contentPart>
          </mc:Choice>
          <mc:Fallback>
            <p:pic>
              <p:nvPicPr>
                <p:cNvPr id="77" name="Ink 76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1535440" y="1055383"/>
                  <a:ext cx="41760" cy="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2">
              <p14:nvContentPartPr>
                <p14:cNvPr id="78" name="Ink 77"/>
                <p14:cNvContentPartPr/>
                <p14:nvPr/>
              </p14:nvContentPartPr>
              <p14:xfrm>
                <a:off x="3308800" y="2481703"/>
                <a:ext cx="14400" cy="33480"/>
              </p14:xfrm>
            </p:contentPart>
          </mc:Choice>
          <mc:Fallback>
            <p:pic>
              <p:nvPicPr>
                <p:cNvPr id="78" name="Ink 77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3308080" y="2480263"/>
                  <a:ext cx="1584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4">
              <p14:nvContentPartPr>
                <p14:cNvPr id="79" name="Ink 78"/>
                <p14:cNvContentPartPr/>
                <p14:nvPr/>
              </p14:nvContentPartPr>
              <p14:xfrm>
                <a:off x="1650640" y="1089583"/>
                <a:ext cx="72720" cy="22320"/>
              </p14:xfrm>
            </p:contentPart>
          </mc:Choice>
          <mc:Fallback>
            <p:pic>
              <p:nvPicPr>
                <p:cNvPr id="79" name="Ink 78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1649560" y="1089223"/>
                  <a:ext cx="7488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6">
              <p14:nvContentPartPr>
                <p14:cNvPr id="80" name="Ink 79"/>
                <p14:cNvContentPartPr/>
                <p14:nvPr/>
              </p14:nvContentPartPr>
              <p14:xfrm>
                <a:off x="1698880" y="1061143"/>
                <a:ext cx="5400" cy="78120"/>
              </p14:xfrm>
            </p:contentPart>
          </mc:Choice>
          <mc:Fallback>
            <p:pic>
              <p:nvPicPr>
                <p:cNvPr id="80" name="Ink 79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1697440" y="1060063"/>
                  <a:ext cx="7200" cy="8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8">
              <p14:nvContentPartPr>
                <p14:cNvPr id="81" name="Ink 80"/>
                <p14:cNvContentPartPr/>
                <p14:nvPr/>
              </p14:nvContentPartPr>
              <p14:xfrm>
                <a:off x="1789240" y="978343"/>
                <a:ext cx="71640" cy="184320"/>
              </p14:xfrm>
            </p:contentPart>
          </mc:Choice>
          <mc:Fallback>
            <p:pic>
              <p:nvPicPr>
                <p:cNvPr id="81" name="Ink 80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1788160" y="976543"/>
                  <a:ext cx="73800" cy="18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0">
              <p14:nvContentPartPr>
                <p14:cNvPr id="82" name="Ink 81"/>
                <p14:cNvContentPartPr/>
                <p14:nvPr/>
              </p14:nvContentPartPr>
              <p14:xfrm>
                <a:off x="1902640" y="1137463"/>
                <a:ext cx="6120" cy="68400"/>
              </p14:xfrm>
            </p:contentPart>
          </mc:Choice>
          <mc:Fallback>
            <p:pic>
              <p:nvPicPr>
                <p:cNvPr id="82" name="Ink 81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1901560" y="1136023"/>
                  <a:ext cx="8280" cy="7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2">
              <p14:nvContentPartPr>
                <p14:cNvPr id="83" name="Ink 82"/>
                <p14:cNvContentPartPr/>
                <p14:nvPr/>
              </p14:nvContentPartPr>
              <p14:xfrm>
                <a:off x="2134120" y="1125223"/>
                <a:ext cx="16920" cy="3240"/>
              </p14:xfrm>
            </p:contentPart>
          </mc:Choice>
          <mc:Fallback>
            <p:pic>
              <p:nvPicPr>
                <p:cNvPr id="83" name="Ink 82"/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2133400" y="1124863"/>
                  <a:ext cx="18000" cy="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4">
              <p14:nvContentPartPr>
                <p14:cNvPr id="84" name="Ink 83"/>
                <p14:cNvContentPartPr/>
                <p14:nvPr/>
              </p14:nvContentPartPr>
              <p14:xfrm>
                <a:off x="2206120" y="1124503"/>
                <a:ext cx="33840" cy="10440"/>
              </p14:xfrm>
            </p:contentPart>
          </mc:Choice>
          <mc:Fallback>
            <p:pic>
              <p:nvPicPr>
                <p:cNvPr id="84" name="Ink 83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2205760" y="1123783"/>
                  <a:ext cx="3456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6">
              <p14:nvContentPartPr>
                <p14:cNvPr id="85" name="Ink 84"/>
                <p14:cNvContentPartPr/>
                <p14:nvPr/>
              </p14:nvContentPartPr>
              <p14:xfrm>
                <a:off x="2298280" y="1122703"/>
                <a:ext cx="23400" cy="16200"/>
              </p14:xfrm>
            </p:contentPart>
          </mc:Choice>
          <mc:Fallback>
            <p:pic>
              <p:nvPicPr>
                <p:cNvPr id="85" name="Ink 84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2297920" y="1121623"/>
                  <a:ext cx="2376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8">
              <p14:nvContentPartPr>
                <p14:cNvPr id="86" name="Ink 85"/>
                <p14:cNvContentPartPr/>
                <p14:nvPr/>
              </p14:nvContentPartPr>
              <p14:xfrm>
                <a:off x="2390440" y="1122703"/>
                <a:ext cx="11880" cy="11160"/>
              </p14:xfrm>
            </p:contentPart>
          </mc:Choice>
          <mc:Fallback>
            <p:pic>
              <p:nvPicPr>
                <p:cNvPr id="86" name="Ink 85"/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2390080" y="1121983"/>
                  <a:ext cx="1224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0">
              <p14:nvContentPartPr>
                <p14:cNvPr id="87" name="Ink 86"/>
                <p14:cNvContentPartPr/>
                <p14:nvPr/>
              </p14:nvContentPartPr>
              <p14:xfrm>
                <a:off x="2500240" y="1130263"/>
                <a:ext cx="20160" cy="13680"/>
              </p14:xfrm>
            </p:contentPart>
          </mc:Choice>
          <mc:Fallback>
            <p:pic>
              <p:nvPicPr>
                <p:cNvPr id="87" name="Ink 86"/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2499520" y="1129183"/>
                  <a:ext cx="2124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2">
              <p14:nvContentPartPr>
                <p14:cNvPr id="88" name="Ink 87"/>
                <p14:cNvContentPartPr/>
                <p14:nvPr/>
              </p14:nvContentPartPr>
              <p14:xfrm>
                <a:off x="2535520" y="1126303"/>
                <a:ext cx="14400" cy="17280"/>
              </p14:xfrm>
            </p:contentPart>
          </mc:Choice>
          <mc:Fallback>
            <p:pic>
              <p:nvPicPr>
                <p:cNvPr id="88" name="Ink 87"/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2535160" y="1125223"/>
                  <a:ext cx="1476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4">
              <p14:nvContentPartPr>
                <p14:cNvPr id="89" name="Ink 88"/>
                <p14:cNvContentPartPr/>
                <p14:nvPr/>
              </p14:nvContentPartPr>
              <p14:xfrm>
                <a:off x="2737840" y="1039543"/>
                <a:ext cx="113400" cy="101160"/>
              </p14:xfrm>
            </p:contentPart>
          </mc:Choice>
          <mc:Fallback>
            <p:pic>
              <p:nvPicPr>
                <p:cNvPr id="89" name="Ink 88"/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2736760" y="1037383"/>
                  <a:ext cx="114840" cy="10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6">
              <p14:nvContentPartPr>
                <p14:cNvPr id="90" name="Ink 89"/>
                <p14:cNvContentPartPr/>
                <p14:nvPr/>
              </p14:nvContentPartPr>
              <p14:xfrm>
                <a:off x="2884360" y="1125583"/>
                <a:ext cx="52200" cy="70200"/>
              </p14:xfrm>
            </p:contentPart>
          </mc:Choice>
          <mc:Fallback>
            <p:pic>
              <p:nvPicPr>
                <p:cNvPr id="90" name="Ink 89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2883280" y="1124503"/>
                  <a:ext cx="5436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8">
              <p14:nvContentPartPr>
                <p14:cNvPr id="91" name="Ink 90"/>
                <p14:cNvContentPartPr/>
                <p14:nvPr/>
              </p14:nvContentPartPr>
              <p14:xfrm>
                <a:off x="2928280" y="992023"/>
                <a:ext cx="5400" cy="74880"/>
              </p14:xfrm>
            </p:contentPart>
          </mc:Choice>
          <mc:Fallback>
            <p:pic>
              <p:nvPicPr>
                <p:cNvPr id="91" name="Ink 90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2927200" y="990223"/>
                  <a:ext cx="7560" cy="7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0">
              <p14:nvContentPartPr>
                <p14:cNvPr id="92" name="Ink 91"/>
                <p14:cNvContentPartPr/>
                <p14:nvPr/>
              </p14:nvContentPartPr>
              <p14:xfrm>
                <a:off x="2880040" y="981943"/>
                <a:ext cx="94680" cy="14400"/>
              </p14:xfrm>
            </p:contentPart>
          </mc:Choice>
          <mc:Fallback>
            <p:pic>
              <p:nvPicPr>
                <p:cNvPr id="92" name="Ink 91"/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2879320" y="979783"/>
                  <a:ext cx="9576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2">
              <p14:nvContentPartPr>
                <p14:cNvPr id="93" name="Ink 92"/>
                <p14:cNvContentPartPr/>
                <p14:nvPr/>
              </p14:nvContentPartPr>
              <p14:xfrm>
                <a:off x="2998480" y="1045303"/>
                <a:ext cx="79920" cy="80280"/>
              </p14:xfrm>
            </p:contentPart>
          </mc:Choice>
          <mc:Fallback>
            <p:pic>
              <p:nvPicPr>
                <p:cNvPr id="93" name="Ink 92"/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2997760" y="1043503"/>
                  <a:ext cx="8100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4">
              <p14:nvContentPartPr>
                <p14:cNvPr id="94" name="Ink 93"/>
                <p14:cNvContentPartPr/>
                <p14:nvPr/>
              </p14:nvContentPartPr>
              <p14:xfrm>
                <a:off x="2997760" y="1057903"/>
                <a:ext cx="85680" cy="72360"/>
              </p14:xfrm>
            </p:contentPart>
          </mc:Choice>
          <mc:Fallback>
            <p:pic>
              <p:nvPicPr>
                <p:cNvPr id="94" name="Ink 93"/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2996680" y="1056103"/>
                  <a:ext cx="87840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6">
              <p14:nvContentPartPr>
                <p14:cNvPr id="95" name="Ink 94"/>
                <p14:cNvContentPartPr/>
                <p14:nvPr/>
              </p14:nvContentPartPr>
              <p14:xfrm>
                <a:off x="3146800" y="1091383"/>
                <a:ext cx="71640" cy="15480"/>
              </p14:xfrm>
            </p:contentPart>
          </mc:Choice>
          <mc:Fallback>
            <p:pic>
              <p:nvPicPr>
                <p:cNvPr id="95" name="Ink 94"/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3146080" y="1091023"/>
                  <a:ext cx="73080" cy="1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8">
              <p14:nvContentPartPr>
                <p14:cNvPr id="96" name="Ink 95"/>
                <p14:cNvContentPartPr/>
                <p14:nvPr/>
              </p14:nvContentPartPr>
              <p14:xfrm>
                <a:off x="3172360" y="1071583"/>
                <a:ext cx="10800" cy="62640"/>
              </p14:xfrm>
            </p:contentPart>
          </mc:Choice>
          <mc:Fallback>
            <p:pic>
              <p:nvPicPr>
                <p:cNvPr id="96" name="Ink 95"/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3171280" y="1070143"/>
                  <a:ext cx="12600" cy="6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0">
              <p14:nvContentPartPr>
                <p14:cNvPr id="97" name="Ink 96"/>
                <p14:cNvContentPartPr/>
                <p14:nvPr/>
              </p14:nvContentPartPr>
              <p14:xfrm>
                <a:off x="3274600" y="980143"/>
                <a:ext cx="46440" cy="163440"/>
              </p14:xfrm>
            </p:contentPart>
          </mc:Choice>
          <mc:Fallback>
            <p:pic>
              <p:nvPicPr>
                <p:cNvPr id="97" name="Ink 96"/>
                <p:cNvPicPr/>
                <p:nvPr/>
              </p:nvPicPr>
              <p:blipFill>
                <a:blip r:embed="rId171"/>
                <a:stretch>
                  <a:fillRect/>
                </a:stretch>
              </p:blipFill>
              <p:spPr>
                <a:xfrm>
                  <a:off x="3273520" y="978343"/>
                  <a:ext cx="48600" cy="16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2">
              <p14:nvContentPartPr>
                <p14:cNvPr id="98" name="Ink 97"/>
                <p14:cNvContentPartPr/>
                <p14:nvPr/>
              </p14:nvContentPartPr>
              <p14:xfrm>
                <a:off x="3349120" y="1117303"/>
                <a:ext cx="70200" cy="81720"/>
              </p14:xfrm>
            </p:contentPart>
          </mc:Choice>
          <mc:Fallback>
            <p:pic>
              <p:nvPicPr>
                <p:cNvPr id="98" name="Ink 97"/>
                <p:cNvPicPr/>
                <p:nvPr/>
              </p:nvPicPr>
              <p:blipFill>
                <a:blip r:embed="rId173"/>
                <a:stretch>
                  <a:fillRect/>
                </a:stretch>
              </p:blipFill>
              <p:spPr>
                <a:xfrm>
                  <a:off x="3348040" y="1115863"/>
                  <a:ext cx="72360" cy="8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4">
              <p14:nvContentPartPr>
                <p14:cNvPr id="100" name="Ink 99"/>
                <p14:cNvContentPartPr/>
                <p14:nvPr/>
              </p14:nvContentPartPr>
              <p14:xfrm>
                <a:off x="592240" y="1376863"/>
                <a:ext cx="83160" cy="102960"/>
              </p14:xfrm>
            </p:contentPart>
          </mc:Choice>
          <mc:Fallback>
            <p:pic>
              <p:nvPicPr>
                <p:cNvPr id="100" name="Ink 99"/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591160" y="1374703"/>
                  <a:ext cx="84600" cy="10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6">
              <p14:nvContentPartPr>
                <p14:cNvPr id="101" name="Ink 100"/>
                <p14:cNvContentPartPr/>
                <p14:nvPr/>
              </p14:nvContentPartPr>
              <p14:xfrm>
                <a:off x="721120" y="1467943"/>
                <a:ext cx="9720" cy="59040"/>
              </p14:xfrm>
            </p:contentPart>
          </mc:Choice>
          <mc:Fallback>
            <p:pic>
              <p:nvPicPr>
                <p:cNvPr id="101" name="Ink 100"/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720040" y="1466503"/>
                  <a:ext cx="11160" cy="6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8">
              <p14:nvContentPartPr>
                <p14:cNvPr id="102" name="Ink 101"/>
                <p14:cNvContentPartPr/>
                <p14:nvPr/>
              </p14:nvContentPartPr>
              <p14:xfrm>
                <a:off x="774760" y="1337983"/>
                <a:ext cx="9720" cy="97560"/>
              </p14:xfrm>
            </p:contentPart>
          </mc:Choice>
          <mc:Fallback>
            <p:pic>
              <p:nvPicPr>
                <p:cNvPr id="102" name="Ink 101"/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773680" y="1335823"/>
                  <a:ext cx="11160" cy="10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0">
              <p14:nvContentPartPr>
                <p14:cNvPr id="103" name="Ink 102"/>
                <p14:cNvContentPartPr/>
                <p14:nvPr/>
              </p14:nvContentPartPr>
              <p14:xfrm>
                <a:off x="718240" y="1322503"/>
                <a:ext cx="98280" cy="14400"/>
              </p14:xfrm>
            </p:contentPart>
          </mc:Choice>
          <mc:Fallback>
            <p:pic>
              <p:nvPicPr>
                <p:cNvPr id="103" name="Ink 102"/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717520" y="1320343"/>
                  <a:ext cx="9936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2">
              <p14:nvContentPartPr>
                <p14:cNvPr id="104" name="Ink 103"/>
                <p14:cNvContentPartPr/>
                <p14:nvPr/>
              </p14:nvContentPartPr>
              <p14:xfrm>
                <a:off x="847120" y="1374703"/>
                <a:ext cx="69120" cy="81000"/>
              </p14:xfrm>
            </p:contentPart>
          </mc:Choice>
          <mc:Fallback>
            <p:pic>
              <p:nvPicPr>
                <p:cNvPr id="104" name="Ink 103"/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846400" y="1373623"/>
                  <a:ext cx="7020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4">
              <p14:nvContentPartPr>
                <p14:cNvPr id="105" name="Ink 104"/>
                <p14:cNvContentPartPr/>
                <p14:nvPr/>
              </p14:nvContentPartPr>
              <p14:xfrm>
                <a:off x="850000" y="1391623"/>
                <a:ext cx="58680" cy="74160"/>
              </p14:xfrm>
            </p:contentPart>
          </mc:Choice>
          <mc:Fallback>
            <p:pic>
              <p:nvPicPr>
                <p:cNvPr id="105" name="Ink 104"/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849280" y="1390543"/>
                  <a:ext cx="6012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6">
              <p14:nvContentPartPr>
                <p14:cNvPr id="106" name="Ink 105"/>
                <p14:cNvContentPartPr/>
                <p14:nvPr/>
              </p14:nvContentPartPr>
              <p14:xfrm>
                <a:off x="992200" y="1423663"/>
                <a:ext cx="71640" cy="7200"/>
              </p14:xfrm>
            </p:contentPart>
          </mc:Choice>
          <mc:Fallback>
            <p:pic>
              <p:nvPicPr>
                <p:cNvPr id="106" name="Ink 105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991480" y="1423303"/>
                  <a:ext cx="7272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8">
              <p14:nvContentPartPr>
                <p14:cNvPr id="107" name="Ink 106"/>
                <p14:cNvContentPartPr/>
                <p14:nvPr/>
              </p14:nvContentPartPr>
              <p14:xfrm>
                <a:off x="1014160" y="1399183"/>
                <a:ext cx="15120" cy="66600"/>
              </p14:xfrm>
            </p:contentPart>
          </mc:Choice>
          <mc:Fallback>
            <p:pic>
              <p:nvPicPr>
                <p:cNvPr id="107" name="Ink 106"/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1013080" y="1398103"/>
                  <a:ext cx="16920" cy="69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0">
              <p14:nvContentPartPr>
                <p14:cNvPr id="108" name="Ink 107"/>
                <p14:cNvContentPartPr/>
                <p14:nvPr/>
              </p14:nvContentPartPr>
              <p14:xfrm>
                <a:off x="1109200" y="1314583"/>
                <a:ext cx="55800" cy="168120"/>
              </p14:xfrm>
            </p:contentPart>
          </mc:Choice>
          <mc:Fallback>
            <p:pic>
              <p:nvPicPr>
                <p:cNvPr id="108" name="Ink 107"/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1108480" y="1313143"/>
                  <a:ext cx="57960" cy="17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2">
              <p14:nvContentPartPr>
                <p14:cNvPr id="109" name="Ink 108"/>
                <p14:cNvContentPartPr/>
                <p14:nvPr/>
              </p14:nvContentPartPr>
              <p14:xfrm>
                <a:off x="1197040" y="1466143"/>
                <a:ext cx="5040" cy="61560"/>
              </p14:xfrm>
            </p:contentPart>
          </mc:Choice>
          <mc:Fallback>
            <p:pic>
              <p:nvPicPr>
                <p:cNvPr id="109" name="Ink 108"/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1196320" y="1464343"/>
                  <a:ext cx="6120" cy="6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4">
              <p14:nvContentPartPr>
                <p14:cNvPr id="110" name="Ink 109"/>
                <p14:cNvContentPartPr/>
                <p14:nvPr/>
              </p14:nvContentPartPr>
              <p14:xfrm>
                <a:off x="911560" y="1645783"/>
                <a:ext cx="3600" cy="45000"/>
              </p14:xfrm>
            </p:contentPart>
          </mc:Choice>
          <mc:Fallback>
            <p:pic>
              <p:nvPicPr>
                <p:cNvPr id="110" name="Ink 109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910480" y="1644703"/>
                  <a:ext cx="4680" cy="46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6">
              <p14:nvContentPartPr>
                <p14:cNvPr id="111" name="Ink 110"/>
                <p14:cNvContentPartPr/>
                <p14:nvPr/>
              </p14:nvContentPartPr>
              <p14:xfrm>
                <a:off x="935680" y="1821103"/>
                <a:ext cx="6480" cy="51120"/>
              </p14:xfrm>
            </p:contentPart>
          </mc:Choice>
          <mc:Fallback>
            <p:pic>
              <p:nvPicPr>
                <p:cNvPr id="111" name="Ink 110"/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934960" y="1820023"/>
                  <a:ext cx="7920" cy="5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8">
              <p14:nvContentPartPr>
                <p14:cNvPr id="112" name="Ink 111"/>
                <p14:cNvContentPartPr/>
                <p14:nvPr/>
              </p14:nvContentPartPr>
              <p14:xfrm>
                <a:off x="947200" y="1917223"/>
                <a:ext cx="20160" cy="84240"/>
              </p14:xfrm>
            </p:contentPart>
          </mc:Choice>
          <mc:Fallback>
            <p:pic>
              <p:nvPicPr>
                <p:cNvPr id="112" name="Ink 111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946840" y="1916503"/>
                  <a:ext cx="20880" cy="85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0">
              <p14:nvContentPartPr>
                <p14:cNvPr id="113" name="Ink 112"/>
                <p14:cNvContentPartPr/>
                <p14:nvPr/>
              </p14:nvContentPartPr>
              <p14:xfrm>
                <a:off x="967000" y="2122423"/>
                <a:ext cx="3600" cy="39600"/>
              </p14:xfrm>
            </p:contentPart>
          </mc:Choice>
          <mc:Fallback>
            <p:pic>
              <p:nvPicPr>
                <p:cNvPr id="113" name="Ink 112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965920" y="2120983"/>
                  <a:ext cx="5400" cy="4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2">
              <p14:nvContentPartPr>
                <p14:cNvPr id="114" name="Ink 113"/>
                <p14:cNvContentPartPr/>
                <p14:nvPr/>
              </p14:nvContentPartPr>
              <p14:xfrm>
                <a:off x="967720" y="2374423"/>
                <a:ext cx="6120" cy="45360"/>
              </p14:xfrm>
            </p:contentPart>
          </mc:Choice>
          <mc:Fallback>
            <p:pic>
              <p:nvPicPr>
                <p:cNvPr id="114" name="Ink 113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967000" y="2373703"/>
                  <a:ext cx="7200" cy="4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4">
              <p14:nvContentPartPr>
                <p14:cNvPr id="115" name="Ink 114"/>
                <p14:cNvContentPartPr/>
                <p14:nvPr/>
              </p14:nvContentPartPr>
              <p14:xfrm>
                <a:off x="967000" y="2122423"/>
                <a:ext cx="3600" cy="39600"/>
              </p14:xfrm>
            </p:contentPart>
          </mc:Choice>
          <mc:Fallback>
            <p:pic>
              <p:nvPicPr>
                <p:cNvPr id="115" name="Ink 114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965920" y="2120983"/>
                  <a:ext cx="5400" cy="4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5">
              <p14:nvContentPartPr>
                <p14:cNvPr id="116" name="Ink 115"/>
                <p14:cNvContentPartPr/>
                <p14:nvPr/>
              </p14:nvContentPartPr>
              <p14:xfrm>
                <a:off x="967720" y="2374423"/>
                <a:ext cx="6120" cy="45360"/>
              </p14:xfrm>
            </p:contentPart>
          </mc:Choice>
          <mc:Fallback>
            <p:pic>
              <p:nvPicPr>
                <p:cNvPr id="116" name="Ink 115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967000" y="2373703"/>
                  <a:ext cx="7200" cy="4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6">
              <p14:nvContentPartPr>
                <p14:cNvPr id="117" name="Ink 116"/>
                <p14:cNvContentPartPr/>
                <p14:nvPr/>
              </p14:nvContentPartPr>
              <p14:xfrm>
                <a:off x="653080" y="2566303"/>
                <a:ext cx="111240" cy="96120"/>
              </p14:xfrm>
            </p:contentPart>
          </mc:Choice>
          <mc:Fallback>
            <p:pic>
              <p:nvPicPr>
                <p:cNvPr id="117" name="Ink 116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651640" y="2564143"/>
                  <a:ext cx="11304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8">
              <p14:nvContentPartPr>
                <p14:cNvPr id="118" name="Ink 117"/>
                <p14:cNvContentPartPr/>
                <p14:nvPr/>
              </p14:nvContentPartPr>
              <p14:xfrm>
                <a:off x="789880" y="2654503"/>
                <a:ext cx="51120" cy="47880"/>
              </p14:xfrm>
            </p:contentPart>
          </mc:Choice>
          <mc:Fallback>
            <p:pic>
              <p:nvPicPr>
                <p:cNvPr id="118" name="Ink 117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789160" y="2653423"/>
                  <a:ext cx="5184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0">
              <p14:nvContentPartPr>
                <p14:cNvPr id="119" name="Ink 118"/>
                <p14:cNvContentPartPr/>
                <p14:nvPr/>
              </p14:nvContentPartPr>
              <p14:xfrm>
                <a:off x="820480" y="2489623"/>
                <a:ext cx="6480" cy="67680"/>
              </p14:xfrm>
            </p:contentPart>
          </mc:Choice>
          <mc:Fallback>
            <p:pic>
              <p:nvPicPr>
                <p:cNvPr id="119" name="Ink 118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819040" y="2488183"/>
                  <a:ext cx="8280" cy="7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2">
              <p14:nvContentPartPr>
                <p14:cNvPr id="120" name="Ink 119"/>
                <p14:cNvContentPartPr/>
                <p14:nvPr/>
              </p14:nvContentPartPr>
              <p14:xfrm>
                <a:off x="783760" y="2478103"/>
                <a:ext cx="110160" cy="26640"/>
              </p14:xfrm>
            </p:contentPart>
          </mc:Choice>
          <mc:Fallback>
            <p:pic>
              <p:nvPicPr>
                <p:cNvPr id="120" name="Ink 119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782680" y="2476663"/>
                  <a:ext cx="111600" cy="2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4">
              <p14:nvContentPartPr>
                <p14:cNvPr id="121" name="Ink 120"/>
                <p14:cNvContentPartPr/>
                <p14:nvPr/>
              </p14:nvContentPartPr>
              <p14:xfrm>
                <a:off x="964840" y="2583583"/>
                <a:ext cx="47520" cy="82440"/>
              </p14:xfrm>
            </p:contentPart>
          </mc:Choice>
          <mc:Fallback>
            <p:pic>
              <p:nvPicPr>
                <p:cNvPr id="121" name="Ink 120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963760" y="2581423"/>
                  <a:ext cx="48600" cy="8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6">
              <p14:nvContentPartPr>
                <p14:cNvPr id="122" name="Ink 121"/>
                <p14:cNvContentPartPr/>
                <p14:nvPr/>
              </p14:nvContentPartPr>
              <p14:xfrm>
                <a:off x="946120" y="2562343"/>
                <a:ext cx="70200" cy="102960"/>
              </p14:xfrm>
            </p:contentPart>
          </mc:Choice>
          <mc:Fallback>
            <p:pic>
              <p:nvPicPr>
                <p:cNvPr id="122" name="Ink 121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945040" y="2560543"/>
                  <a:ext cx="72000" cy="10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8">
              <p14:nvContentPartPr>
                <p14:cNvPr id="123" name="Ink 122"/>
                <p14:cNvContentPartPr/>
                <p14:nvPr/>
              </p14:nvContentPartPr>
              <p14:xfrm>
                <a:off x="1075720" y="2616703"/>
                <a:ext cx="63720" cy="11160"/>
              </p14:xfrm>
            </p:contentPart>
          </mc:Choice>
          <mc:Fallback>
            <p:pic>
              <p:nvPicPr>
                <p:cNvPr id="123" name="Ink 122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1075000" y="2616343"/>
                  <a:ext cx="64800" cy="1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0">
              <p14:nvContentPartPr>
                <p14:cNvPr id="124" name="Ink 123"/>
                <p14:cNvContentPartPr/>
                <p14:nvPr/>
              </p14:nvContentPartPr>
              <p14:xfrm>
                <a:off x="1102360" y="2576023"/>
                <a:ext cx="18720" cy="93960"/>
              </p14:xfrm>
            </p:contentPart>
          </mc:Choice>
          <mc:Fallback>
            <p:pic>
              <p:nvPicPr>
                <p:cNvPr id="124" name="Ink 123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1101280" y="2574223"/>
                  <a:ext cx="20520" cy="9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2">
              <p14:nvContentPartPr>
                <p14:cNvPr id="125" name="Ink 124"/>
                <p14:cNvContentPartPr/>
                <p14:nvPr/>
              </p14:nvContentPartPr>
              <p14:xfrm>
                <a:off x="1186240" y="2497903"/>
                <a:ext cx="75960" cy="162360"/>
              </p14:xfrm>
            </p:contentPart>
          </mc:Choice>
          <mc:Fallback>
            <p:pic>
              <p:nvPicPr>
                <p:cNvPr id="125" name="Ink 124"/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1185160" y="2495743"/>
                  <a:ext cx="78120" cy="16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4">
              <p14:nvContentPartPr>
                <p14:cNvPr id="126" name="Ink 125"/>
                <p14:cNvContentPartPr/>
                <p14:nvPr/>
              </p14:nvContentPartPr>
              <p14:xfrm>
                <a:off x="1287400" y="2647663"/>
                <a:ext cx="48600" cy="73800"/>
              </p14:xfrm>
            </p:contentPart>
          </mc:Choice>
          <mc:Fallback>
            <p:pic>
              <p:nvPicPr>
                <p:cNvPr id="126" name="Ink 125"/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1285960" y="2646583"/>
                  <a:ext cx="5148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6">
              <p14:nvContentPartPr>
                <p14:cNvPr id="127" name="Ink 126"/>
                <p14:cNvContentPartPr/>
                <p14:nvPr/>
              </p14:nvContentPartPr>
              <p14:xfrm>
                <a:off x="1728040" y="2088583"/>
                <a:ext cx="271080" cy="391680"/>
              </p14:xfrm>
            </p:contentPart>
          </mc:Choice>
          <mc:Fallback>
            <p:pic>
              <p:nvPicPr>
                <p:cNvPr id="127" name="Ink 126"/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1726960" y="2086063"/>
                  <a:ext cx="273600" cy="39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8">
              <p14:nvContentPartPr>
                <p14:cNvPr id="128" name="Ink 127"/>
                <p14:cNvContentPartPr/>
                <p14:nvPr/>
              </p14:nvContentPartPr>
              <p14:xfrm>
                <a:off x="2630920" y="1441663"/>
                <a:ext cx="294120" cy="438840"/>
              </p14:xfrm>
            </p:contentPart>
          </mc:Choice>
          <mc:Fallback>
            <p:pic>
              <p:nvPicPr>
                <p:cNvPr id="128" name="Ink 127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2629840" y="1439503"/>
                  <a:ext cx="296280" cy="44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0">
              <p14:nvContentPartPr>
                <p14:cNvPr id="129" name="Ink 128"/>
                <p14:cNvContentPartPr/>
                <p14:nvPr/>
              </p14:nvContentPartPr>
              <p14:xfrm>
                <a:off x="3728200" y="1638943"/>
                <a:ext cx="190080" cy="250560"/>
              </p14:xfrm>
            </p:contentPart>
          </mc:Choice>
          <mc:Fallback>
            <p:pic>
              <p:nvPicPr>
                <p:cNvPr id="129" name="Ink 128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3727120" y="1637143"/>
                  <a:ext cx="192240" cy="25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2">
              <p14:nvContentPartPr>
                <p14:cNvPr id="130" name="Ink 129"/>
                <p14:cNvContentPartPr/>
                <p14:nvPr/>
              </p14:nvContentPartPr>
              <p14:xfrm>
                <a:off x="3803080" y="1834423"/>
                <a:ext cx="152280" cy="136800"/>
              </p14:xfrm>
            </p:contentPart>
          </mc:Choice>
          <mc:Fallback>
            <p:pic>
              <p:nvPicPr>
                <p:cNvPr id="130" name="Ink 129"/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3802360" y="1832623"/>
                  <a:ext cx="154080" cy="14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4">
              <p14:nvContentPartPr>
                <p14:cNvPr id="131" name="Ink 130"/>
                <p14:cNvContentPartPr/>
                <p14:nvPr/>
              </p14:nvContentPartPr>
              <p14:xfrm>
                <a:off x="4046800" y="1695823"/>
                <a:ext cx="127080" cy="182160"/>
              </p14:xfrm>
            </p:contentPart>
          </mc:Choice>
          <mc:Fallback>
            <p:pic>
              <p:nvPicPr>
                <p:cNvPr id="131" name="Ink 130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4045720" y="1693303"/>
                  <a:ext cx="129600" cy="18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6">
              <p14:nvContentPartPr>
                <p14:cNvPr id="147" name="Ink 146"/>
                <p14:cNvContentPartPr/>
                <p14:nvPr/>
              </p14:nvContentPartPr>
              <p14:xfrm>
                <a:off x="1120720" y="1418263"/>
                <a:ext cx="5760" cy="66240"/>
              </p14:xfrm>
            </p:contentPart>
          </mc:Choice>
          <mc:Fallback>
            <p:pic>
              <p:nvPicPr>
                <p:cNvPr id="147" name="Ink 146"/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1120000" y="1416823"/>
                  <a:ext cx="7200" cy="691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56295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Semidefinite</a:t>
            </a:r>
            <a:r>
              <a:rPr lang="en-US" dirty="0" smtClean="0"/>
              <a:t> programming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207660" y="407215"/>
              <a:ext cx="114120" cy="1047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6220" y="405055"/>
                <a:ext cx="11664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/>
              <p14:cNvContentPartPr/>
              <p14:nvPr/>
            </p14:nvContentPartPr>
            <p14:xfrm>
              <a:off x="355980" y="460855"/>
              <a:ext cx="6480" cy="3348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5260" y="458695"/>
                <a:ext cx="792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367140" y="418375"/>
              <a:ext cx="9360" cy="165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5700" y="415855"/>
                <a:ext cx="108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" name="Ink 13"/>
              <p14:cNvContentPartPr/>
              <p14:nvPr/>
            </p14:nvContentPartPr>
            <p14:xfrm>
              <a:off x="433740" y="421255"/>
              <a:ext cx="79560" cy="687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2300" y="418735"/>
                <a:ext cx="8208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Ink 15"/>
              <p14:cNvContentPartPr/>
              <p14:nvPr/>
            </p14:nvContentPartPr>
            <p14:xfrm>
              <a:off x="679260" y="419815"/>
              <a:ext cx="118800" cy="860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78180" y="417295"/>
                <a:ext cx="120240" cy="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" name="Ink 16"/>
              <p14:cNvContentPartPr/>
              <p14:nvPr/>
            </p14:nvContentPartPr>
            <p14:xfrm>
              <a:off x="823980" y="372295"/>
              <a:ext cx="5400" cy="626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22900" y="370855"/>
                <a:ext cx="756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/>
              <p14:cNvContentPartPr/>
              <p14:nvPr/>
            </p14:nvContentPartPr>
            <p14:xfrm>
              <a:off x="780780" y="364735"/>
              <a:ext cx="79920" cy="151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9700" y="363655"/>
                <a:ext cx="813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" name="Ink 18"/>
              <p14:cNvContentPartPr/>
              <p14:nvPr/>
            </p14:nvContentPartPr>
            <p14:xfrm>
              <a:off x="893820" y="400375"/>
              <a:ext cx="60480" cy="748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92740" y="398215"/>
                <a:ext cx="6192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0" name="Ink 19"/>
              <p14:cNvContentPartPr/>
              <p14:nvPr/>
            </p14:nvContentPartPr>
            <p14:xfrm>
              <a:off x="877620" y="406855"/>
              <a:ext cx="82800" cy="864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77260" y="404695"/>
                <a:ext cx="8424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1" name="Ink 20"/>
              <p14:cNvContentPartPr/>
              <p14:nvPr/>
            </p14:nvContentPartPr>
            <p14:xfrm>
              <a:off x="169500" y="704215"/>
              <a:ext cx="60480" cy="1029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68420" y="702055"/>
                <a:ext cx="6264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Ink 21"/>
              <p14:cNvContentPartPr/>
              <p14:nvPr/>
            </p14:nvContentPartPr>
            <p14:xfrm>
              <a:off x="307380" y="788095"/>
              <a:ext cx="6840" cy="126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6300" y="787015"/>
                <a:ext cx="90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" name="Ink 22"/>
              <p14:cNvContentPartPr/>
              <p14:nvPr/>
            </p14:nvContentPartPr>
            <p14:xfrm>
              <a:off x="381900" y="654175"/>
              <a:ext cx="47880" cy="1450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80460" y="651655"/>
                <a:ext cx="4968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4" name="Ink 23"/>
              <p14:cNvContentPartPr/>
              <p14:nvPr/>
            </p14:nvContentPartPr>
            <p14:xfrm>
              <a:off x="339780" y="724735"/>
              <a:ext cx="86760" cy="183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38700" y="722215"/>
                <a:ext cx="882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5" name="Ink 24"/>
              <p14:cNvContentPartPr/>
              <p14:nvPr/>
            </p14:nvContentPartPr>
            <p14:xfrm>
              <a:off x="485940" y="787375"/>
              <a:ext cx="3600" cy="57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85220" y="785935"/>
                <a:ext cx="504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6" name="Ink 25"/>
              <p14:cNvContentPartPr/>
              <p14:nvPr/>
            </p14:nvContentPartPr>
            <p14:xfrm>
              <a:off x="550020" y="721135"/>
              <a:ext cx="2160" cy="118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48940" y="718975"/>
                <a:ext cx="396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7" name="Ink 26"/>
              <p14:cNvContentPartPr/>
              <p14:nvPr/>
            </p14:nvContentPartPr>
            <p14:xfrm>
              <a:off x="547860" y="788455"/>
              <a:ext cx="360" cy="576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46420" y="786655"/>
                <a:ext cx="25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0" name="Ink 29"/>
              <p14:cNvContentPartPr/>
              <p14:nvPr/>
            </p14:nvContentPartPr>
            <p14:xfrm>
              <a:off x="788700" y="640135"/>
              <a:ext cx="71280" cy="18360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87620" y="638335"/>
                <a:ext cx="7308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1" name="Ink 30"/>
              <p14:cNvContentPartPr/>
              <p14:nvPr/>
            </p14:nvContentPartPr>
            <p14:xfrm>
              <a:off x="866100" y="632575"/>
              <a:ext cx="21960" cy="1724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64660" y="631135"/>
                <a:ext cx="24120" cy="1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2" name="Ink 31"/>
              <p14:cNvContentPartPr/>
              <p14:nvPr/>
            </p14:nvContentPartPr>
            <p14:xfrm>
              <a:off x="808140" y="742015"/>
              <a:ext cx="127440" cy="612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07060" y="740575"/>
                <a:ext cx="1288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3" name="Ink 32"/>
              <p14:cNvContentPartPr/>
              <p14:nvPr/>
            </p14:nvContentPartPr>
            <p14:xfrm>
              <a:off x="981300" y="718975"/>
              <a:ext cx="60840" cy="8676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80220" y="716815"/>
                <a:ext cx="6192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4" name="Ink 33"/>
              <p14:cNvContentPartPr/>
              <p14:nvPr/>
            </p14:nvContentPartPr>
            <p14:xfrm>
              <a:off x="966540" y="719695"/>
              <a:ext cx="68400" cy="10188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65460" y="717535"/>
                <a:ext cx="7020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5" name="Ink 34"/>
              <p14:cNvContentPartPr/>
              <p14:nvPr/>
            </p14:nvContentPartPr>
            <p14:xfrm>
              <a:off x="1111980" y="740935"/>
              <a:ext cx="55440" cy="468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110900" y="738775"/>
                <a:ext cx="5760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6" name="Ink 35"/>
              <p14:cNvContentPartPr/>
              <p14:nvPr/>
            </p14:nvContentPartPr>
            <p14:xfrm>
              <a:off x="1113780" y="758575"/>
              <a:ext cx="73800" cy="1404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112700" y="757855"/>
                <a:ext cx="7488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7" name="Ink 36"/>
              <p14:cNvContentPartPr/>
              <p14:nvPr/>
            </p14:nvContentPartPr>
            <p14:xfrm>
              <a:off x="1288740" y="633295"/>
              <a:ext cx="18000" cy="1760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287300" y="630775"/>
                <a:ext cx="2052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8" name="Ink 37"/>
              <p14:cNvContentPartPr/>
              <p14:nvPr/>
            </p14:nvContentPartPr>
            <p14:xfrm>
              <a:off x="1283700" y="722215"/>
              <a:ext cx="82800" cy="7488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283340" y="720055"/>
                <a:ext cx="8460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0" name="Ink 39"/>
              <p14:cNvContentPartPr/>
              <p14:nvPr/>
            </p14:nvContentPartPr>
            <p14:xfrm>
              <a:off x="114420" y="1004455"/>
              <a:ext cx="84960" cy="1090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13700" y="1003375"/>
                <a:ext cx="8676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1" name="Ink 40"/>
              <p14:cNvContentPartPr/>
              <p14:nvPr/>
            </p14:nvContentPartPr>
            <p14:xfrm>
              <a:off x="127380" y="1010215"/>
              <a:ext cx="65880" cy="10728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26660" y="1008415"/>
                <a:ext cx="6732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2" name="Ink 41"/>
              <p14:cNvContentPartPr/>
              <p14:nvPr/>
            </p14:nvContentPartPr>
            <p14:xfrm>
              <a:off x="245460" y="1104535"/>
              <a:ext cx="1080" cy="5112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44380" y="1102375"/>
                <a:ext cx="324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4" name="Ink 43"/>
              <p14:cNvContentPartPr/>
              <p14:nvPr/>
            </p14:nvContentPartPr>
            <p14:xfrm>
              <a:off x="371820" y="951895"/>
              <a:ext cx="22320" cy="16920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70740" y="950095"/>
                <a:ext cx="2448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5" name="Ink 44"/>
              <p14:cNvContentPartPr/>
              <p14:nvPr/>
            </p14:nvContentPartPr>
            <p14:xfrm>
              <a:off x="380100" y="959815"/>
              <a:ext cx="87480" cy="684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79380" y="957655"/>
                <a:ext cx="8892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46" name="Ink 45"/>
              <p14:cNvContentPartPr/>
              <p14:nvPr/>
            </p14:nvContentPartPr>
            <p14:xfrm>
              <a:off x="377940" y="1034695"/>
              <a:ext cx="74880" cy="936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76860" y="1032535"/>
                <a:ext cx="76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47" name="Ink 46"/>
              <p14:cNvContentPartPr/>
              <p14:nvPr/>
            </p14:nvContentPartPr>
            <p14:xfrm>
              <a:off x="476580" y="1080415"/>
              <a:ext cx="5400" cy="7884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76220" y="1078615"/>
                <a:ext cx="684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48" name="Ink 47"/>
              <p14:cNvContentPartPr/>
              <p14:nvPr/>
            </p14:nvContentPartPr>
            <p14:xfrm>
              <a:off x="562260" y="1040455"/>
              <a:ext cx="75960" cy="1944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61540" y="1040095"/>
                <a:ext cx="7704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49" name="Ink 48"/>
              <p14:cNvContentPartPr/>
              <p14:nvPr/>
            </p14:nvContentPartPr>
            <p14:xfrm>
              <a:off x="595380" y="1011655"/>
              <a:ext cx="9360" cy="7128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94300" y="1009855"/>
                <a:ext cx="1116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0" name="Ink 49"/>
              <p14:cNvContentPartPr/>
              <p14:nvPr/>
            </p14:nvContentPartPr>
            <p14:xfrm>
              <a:off x="725700" y="1101295"/>
              <a:ext cx="12960" cy="324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24260" y="1099135"/>
                <a:ext cx="147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51" name="Ink 50"/>
              <p14:cNvContentPartPr/>
              <p14:nvPr/>
            </p14:nvContentPartPr>
            <p14:xfrm>
              <a:off x="770700" y="1098415"/>
              <a:ext cx="6480" cy="144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69620" y="1096615"/>
                <a:ext cx="79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52" name="Ink 51"/>
              <p14:cNvContentPartPr/>
              <p14:nvPr/>
            </p14:nvContentPartPr>
            <p14:xfrm>
              <a:off x="808140" y="1093375"/>
              <a:ext cx="4680" cy="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0" y="0"/>
                <a:ext cx="46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53" name="Ink 52"/>
              <p14:cNvContentPartPr/>
              <p14:nvPr/>
            </p14:nvContentPartPr>
            <p14:xfrm>
              <a:off x="857460" y="1087975"/>
              <a:ext cx="10080" cy="468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56380" y="1086175"/>
                <a:ext cx="1116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54" name="Ink 53"/>
              <p14:cNvContentPartPr/>
              <p14:nvPr/>
            </p14:nvContentPartPr>
            <p14:xfrm>
              <a:off x="911100" y="1036855"/>
              <a:ext cx="69120" cy="1368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910020" y="1036135"/>
                <a:ext cx="7056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55" name="Ink 54"/>
              <p14:cNvContentPartPr/>
              <p14:nvPr/>
            </p14:nvContentPartPr>
            <p14:xfrm>
              <a:off x="943500" y="1018855"/>
              <a:ext cx="3600" cy="4572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942420" y="1017055"/>
                <a:ext cx="576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56" name="Ink 55"/>
              <p14:cNvContentPartPr/>
              <p14:nvPr/>
            </p14:nvContentPartPr>
            <p14:xfrm>
              <a:off x="1019820" y="1002655"/>
              <a:ext cx="66240" cy="9252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019100" y="1000855"/>
                <a:ext cx="6696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57" name="Ink 56"/>
              <p14:cNvContentPartPr/>
              <p14:nvPr/>
            </p14:nvContentPartPr>
            <p14:xfrm>
              <a:off x="1023780" y="1001935"/>
              <a:ext cx="51840" cy="9936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023420" y="1000495"/>
                <a:ext cx="52920" cy="1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58" name="Ink 57"/>
              <p14:cNvContentPartPr/>
              <p14:nvPr/>
            </p14:nvContentPartPr>
            <p14:xfrm>
              <a:off x="1109820" y="1072135"/>
              <a:ext cx="61200" cy="594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108740" y="1070695"/>
                <a:ext cx="6228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59" name="Ink 58"/>
              <p14:cNvContentPartPr/>
              <p14:nvPr/>
            </p14:nvContentPartPr>
            <p14:xfrm>
              <a:off x="1279020" y="942535"/>
              <a:ext cx="20160" cy="15120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277940" y="940735"/>
                <a:ext cx="2232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60" name="Ink 59"/>
              <p14:cNvContentPartPr/>
              <p14:nvPr/>
            </p14:nvContentPartPr>
            <p14:xfrm>
              <a:off x="1295220" y="946495"/>
              <a:ext cx="87840" cy="1800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294140" y="943975"/>
                <a:ext cx="8964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61" name="Ink 60"/>
              <p14:cNvContentPartPr/>
              <p14:nvPr/>
            </p14:nvContentPartPr>
            <p14:xfrm>
              <a:off x="1291980" y="1031815"/>
              <a:ext cx="69120" cy="1080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291260" y="1030015"/>
                <a:ext cx="7056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62" name="Ink 61"/>
              <p14:cNvContentPartPr/>
              <p14:nvPr/>
            </p14:nvContentPartPr>
            <p14:xfrm>
              <a:off x="1366140" y="1077535"/>
              <a:ext cx="50760" cy="7560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365060" y="1075735"/>
                <a:ext cx="532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63" name="Ink 62"/>
              <p14:cNvContentPartPr/>
              <p14:nvPr/>
            </p14:nvContentPartPr>
            <p14:xfrm>
              <a:off x="1474860" y="1041535"/>
              <a:ext cx="72720" cy="540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473780" y="1039015"/>
                <a:ext cx="7416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64" name="Ink 63"/>
              <p14:cNvContentPartPr/>
              <p14:nvPr/>
            </p14:nvContentPartPr>
            <p14:xfrm>
              <a:off x="1506540" y="1016335"/>
              <a:ext cx="8640" cy="6264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505460" y="1014175"/>
                <a:ext cx="1080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65" name="Ink 64"/>
              <p14:cNvContentPartPr/>
              <p14:nvPr/>
            </p14:nvContentPartPr>
            <p14:xfrm>
              <a:off x="1617420" y="958375"/>
              <a:ext cx="119520" cy="16704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615980" y="956215"/>
                <a:ext cx="12168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68" name="Ink 67"/>
              <p14:cNvContentPartPr/>
              <p14:nvPr/>
            </p14:nvContentPartPr>
            <p14:xfrm>
              <a:off x="2013060" y="988975"/>
              <a:ext cx="75960" cy="1101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011620" y="986095"/>
                <a:ext cx="78840" cy="1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69" name="Ink 68"/>
              <p14:cNvContentPartPr/>
              <p14:nvPr/>
            </p14:nvContentPartPr>
            <p14:xfrm>
              <a:off x="1807860" y="966691"/>
              <a:ext cx="121680" cy="13608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806780" y="964891"/>
                <a:ext cx="123840" cy="1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70" name="Ink 69"/>
              <p14:cNvContentPartPr/>
              <p14:nvPr/>
            </p14:nvContentPartPr>
            <p14:xfrm>
              <a:off x="1822260" y="1067131"/>
              <a:ext cx="115920" cy="7920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821540" y="1064971"/>
                <a:ext cx="117720" cy="82800"/>
              </a:xfrm>
              <a:prstGeom prst="rect">
                <a:avLst/>
              </a:prstGeom>
            </p:spPr>
          </p:pic>
        </mc:Fallback>
      </mc:AlternateContent>
      <p:pic>
        <p:nvPicPr>
          <p:cNvPr id="71" name="Picture 2" descr="http://yosinski.com/mlss12/media/slides/MLSS-2012-Vandenberghe-Convex-Optimization_053.png"/>
          <p:cNvPicPr>
            <a:picLocks noChangeAspect="1" noChangeArrowheads="1"/>
          </p:cNvPicPr>
          <p:nvPr/>
        </p:nvPicPr>
        <p:blipFill rotWithShape="1">
          <a:blip r:embed="rId10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59" t="16912" r="6878" b="33360"/>
          <a:stretch/>
        </p:blipFill>
        <p:spPr bwMode="auto">
          <a:xfrm>
            <a:off x="2505852" y="300924"/>
            <a:ext cx="1805477" cy="1314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5337" y="1427720"/>
            <a:ext cx="37863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Applications: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structural design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geometric problems (e.g. finding optimal ellipsoids)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relaxation of binary problems (coming tomorrow)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145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2263010" y="70295"/>
            <a:ext cx="2313954" cy="322971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SDP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doll of Convex Optimization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2401437" y="203964"/>
            <a:ext cx="2037100" cy="222544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SOCP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2589852" y="275792"/>
            <a:ext cx="1660270" cy="1524556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QCQP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711195" y="364507"/>
            <a:ext cx="1417585" cy="892848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QP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3419807" y="1659252"/>
              <a:ext cx="360" cy="3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9087" y="1657812"/>
                <a:ext cx="1800" cy="360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Oval 8"/>
          <p:cNvSpPr/>
          <p:nvPr/>
        </p:nvSpPr>
        <p:spPr>
          <a:xfrm>
            <a:off x="2980667" y="399470"/>
            <a:ext cx="878641" cy="4035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LP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8" name="Ink 27"/>
              <p14:cNvContentPartPr/>
              <p14:nvPr/>
            </p14:nvContentPartPr>
            <p14:xfrm>
              <a:off x="2290016" y="2698291"/>
              <a:ext cx="360" cy="3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89296" y="2696491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9" name="Ink 38"/>
              <p14:cNvContentPartPr/>
              <p14:nvPr/>
            </p14:nvContentPartPr>
            <p14:xfrm>
              <a:off x="1717500" y="3034531"/>
              <a:ext cx="360" cy="3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16780" y="3033091"/>
                <a:ext cx="1800" cy="3600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https://pixabay.com/static/uploads/photo/2014/11/03/01/13/matryoshka-514702_640.jp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0" y="675584"/>
            <a:ext cx="2082825" cy="2359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9223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program</a:t>
            </a:r>
            <a:endParaRPr lang="en-US" dirty="0"/>
          </a:p>
        </p:txBody>
      </p:sp>
      <p:sp>
        <p:nvSpPr>
          <p:cNvPr id="17" name="Freeform 16"/>
          <p:cNvSpPr/>
          <p:nvPr/>
        </p:nvSpPr>
        <p:spPr>
          <a:xfrm>
            <a:off x="690608" y="2137340"/>
            <a:ext cx="1845630" cy="583421"/>
          </a:xfrm>
          <a:custGeom>
            <a:avLst/>
            <a:gdLst>
              <a:gd name="connsiteX0" fmla="*/ 645129 w 1845630"/>
              <a:gd name="connsiteY0" fmla="*/ 583421 h 583421"/>
              <a:gd name="connsiteX1" fmla="*/ 0 w 1845630"/>
              <a:gd name="connsiteY1" fmla="*/ 151465 h 583421"/>
              <a:gd name="connsiteX2" fmla="*/ 482445 w 1845630"/>
              <a:gd name="connsiteY2" fmla="*/ 0 h 583421"/>
              <a:gd name="connsiteX3" fmla="*/ 1222940 w 1845630"/>
              <a:gd name="connsiteY3" fmla="*/ 5610 h 583421"/>
              <a:gd name="connsiteX4" fmla="*/ 1845630 w 1845630"/>
              <a:gd name="connsiteY4" fmla="*/ 381468 h 583421"/>
              <a:gd name="connsiteX5" fmla="*/ 645129 w 1845630"/>
              <a:gd name="connsiteY5" fmla="*/ 583421 h 58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630" h="583421">
                <a:moveTo>
                  <a:pt x="645129" y="583421"/>
                </a:moveTo>
                <a:lnTo>
                  <a:pt x="0" y="151465"/>
                </a:lnTo>
                <a:lnTo>
                  <a:pt x="482445" y="0"/>
                </a:lnTo>
                <a:lnTo>
                  <a:pt x="1222940" y="5610"/>
                </a:lnTo>
                <a:lnTo>
                  <a:pt x="1845630" y="381468"/>
                </a:lnTo>
                <a:lnTo>
                  <a:pt x="645129" y="58342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 flipH="1" flipV="1">
            <a:off x="37354" y="1004637"/>
            <a:ext cx="3531090" cy="2120031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-77935" y="2137340"/>
            <a:ext cx="467533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-74102" y="1570750"/>
            <a:ext cx="2857172" cy="1003484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0" name="Ink 29"/>
              <p14:cNvContentPartPr/>
              <p14:nvPr/>
            </p14:nvContentPartPr>
            <p14:xfrm>
              <a:off x="3432764" y="2394954"/>
              <a:ext cx="204840" cy="1792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9884" y="2391714"/>
                <a:ext cx="21744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5" name="Ink 44"/>
              <p14:cNvContentPartPr/>
              <p14:nvPr/>
            </p14:nvContentPartPr>
            <p14:xfrm>
              <a:off x="796088" y="313579"/>
              <a:ext cx="465480" cy="375105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9248" y="309983"/>
                <a:ext cx="484560" cy="3869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6" name="Ink 45"/>
              <p14:cNvContentPartPr/>
              <p14:nvPr/>
            </p14:nvContentPartPr>
            <p14:xfrm>
              <a:off x="104204" y="308539"/>
              <a:ext cx="718524" cy="1593575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8439" y="300978"/>
                <a:ext cx="728614" cy="1610857"/>
              </a:xfrm>
              <a:prstGeom prst="rect">
                <a:avLst/>
              </a:prstGeom>
            </p:spPr>
          </p:pic>
        </mc:Fallback>
      </mc:AlternateContent>
      <p:cxnSp>
        <p:nvCxnSpPr>
          <p:cNvPr id="48" name="Straight Connector 47"/>
          <p:cNvCxnSpPr>
            <a:stCxn id="17" idx="4"/>
          </p:cNvCxnSpPr>
          <p:nvPr/>
        </p:nvCxnSpPr>
        <p:spPr>
          <a:xfrm flipV="1">
            <a:off x="2536238" y="768545"/>
            <a:ext cx="0" cy="175026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1921962" y="387077"/>
            <a:ext cx="0" cy="175026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V="1">
            <a:off x="1185207" y="379160"/>
            <a:ext cx="0" cy="175026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V="1">
            <a:off x="690608" y="521712"/>
            <a:ext cx="0" cy="175026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 51"/>
          <p:cNvSpPr/>
          <p:nvPr/>
        </p:nvSpPr>
        <p:spPr>
          <a:xfrm>
            <a:off x="690608" y="824643"/>
            <a:ext cx="1845630" cy="1121963"/>
          </a:xfrm>
          <a:custGeom>
            <a:avLst/>
            <a:gdLst>
              <a:gd name="connsiteX0" fmla="*/ 0 w 1845630"/>
              <a:gd name="connsiteY0" fmla="*/ 431956 h 1127573"/>
              <a:gd name="connsiteX1" fmla="*/ 488054 w 1845630"/>
              <a:gd name="connsiteY1" fmla="*/ 39269 h 1127573"/>
              <a:gd name="connsiteX2" fmla="*/ 1217330 w 1845630"/>
              <a:gd name="connsiteY2" fmla="*/ 0 h 1127573"/>
              <a:gd name="connsiteX3" fmla="*/ 1845630 w 1845630"/>
              <a:gd name="connsiteY3" fmla="*/ 437566 h 1127573"/>
              <a:gd name="connsiteX4" fmla="*/ 673178 w 1845630"/>
              <a:gd name="connsiteY4" fmla="*/ 1127573 h 1127573"/>
              <a:gd name="connsiteX5" fmla="*/ 0 w 1845630"/>
              <a:gd name="connsiteY5" fmla="*/ 431956 h 1127573"/>
              <a:gd name="connsiteX0" fmla="*/ 0 w 1845630"/>
              <a:gd name="connsiteY0" fmla="*/ 431956 h 1121963"/>
              <a:gd name="connsiteX1" fmla="*/ 488054 w 1845630"/>
              <a:gd name="connsiteY1" fmla="*/ 39269 h 1121963"/>
              <a:gd name="connsiteX2" fmla="*/ 1217330 w 1845630"/>
              <a:gd name="connsiteY2" fmla="*/ 0 h 1121963"/>
              <a:gd name="connsiteX3" fmla="*/ 1845630 w 1845630"/>
              <a:gd name="connsiteY3" fmla="*/ 437566 h 1121963"/>
              <a:gd name="connsiteX4" fmla="*/ 656349 w 1845630"/>
              <a:gd name="connsiteY4" fmla="*/ 1121963 h 1121963"/>
              <a:gd name="connsiteX5" fmla="*/ 0 w 1845630"/>
              <a:gd name="connsiteY5" fmla="*/ 431956 h 1121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630" h="1121963">
                <a:moveTo>
                  <a:pt x="0" y="431956"/>
                </a:moveTo>
                <a:lnTo>
                  <a:pt x="488054" y="39269"/>
                </a:lnTo>
                <a:lnTo>
                  <a:pt x="1217330" y="0"/>
                </a:lnTo>
                <a:lnTo>
                  <a:pt x="1845630" y="437566"/>
                </a:lnTo>
                <a:lnTo>
                  <a:pt x="656349" y="1121963"/>
                </a:lnTo>
                <a:lnTo>
                  <a:pt x="0" y="431956"/>
                </a:lnTo>
                <a:close/>
              </a:path>
            </a:pathLst>
          </a:custGeom>
          <a:solidFill>
            <a:srgbClr val="FBD0E4">
              <a:alpha val="60000"/>
            </a:srgbClr>
          </a:solidFill>
          <a:ln>
            <a:solidFill>
              <a:srgbClr val="EA157A">
                <a:alpha val="83922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241822" y="1986815"/>
            <a:ext cx="1565140" cy="105931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488654" y="2389781"/>
            <a:ext cx="2866617" cy="47893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Ink 27"/>
              <p14:cNvContentPartPr/>
              <p14:nvPr/>
            </p14:nvContentPartPr>
            <p14:xfrm>
              <a:off x="3463949" y="296240"/>
              <a:ext cx="839548" cy="505813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57112" y="289045"/>
                <a:ext cx="853942" cy="5173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2698719" y="852853"/>
              <a:ext cx="1442638" cy="987725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91878" y="845654"/>
                <a:ext cx="1459919" cy="1005003"/>
              </a:xfrm>
              <a:prstGeom prst="rect">
                <a:avLst/>
              </a:prstGeom>
            </p:spPr>
          </p:pic>
        </mc:Fallback>
      </mc:AlternateContent>
      <p:cxnSp>
        <p:nvCxnSpPr>
          <p:cNvPr id="16" name="Straight Arrow Connector 15"/>
          <p:cNvCxnSpPr/>
          <p:nvPr/>
        </p:nvCxnSpPr>
        <p:spPr>
          <a:xfrm flipV="1">
            <a:off x="1341347" y="600251"/>
            <a:ext cx="0" cy="26646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0" y="1822721"/>
            <a:ext cx="2234141" cy="1516042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-77935" y="2182253"/>
            <a:ext cx="4675337" cy="781129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4657980" y="1098123"/>
              <a:ext cx="133920" cy="6328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56540" y="1096683"/>
                <a:ext cx="136800" cy="63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Ink 12"/>
              <p14:cNvContentPartPr/>
              <p14:nvPr/>
            </p14:nvContentPartPr>
            <p14:xfrm>
              <a:off x="3521820" y="908403"/>
              <a:ext cx="126000" cy="2502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15340" y="902274"/>
                <a:ext cx="138960" cy="26281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6233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Freeform 142"/>
          <p:cNvSpPr/>
          <p:nvPr/>
        </p:nvSpPr>
        <p:spPr>
          <a:xfrm>
            <a:off x="421105" y="252663"/>
            <a:ext cx="2603079" cy="2502569"/>
          </a:xfrm>
          <a:custGeom>
            <a:avLst/>
            <a:gdLst>
              <a:gd name="connsiteX0" fmla="*/ 126331 w 2652963"/>
              <a:gd name="connsiteY0" fmla="*/ 0 h 2466474"/>
              <a:gd name="connsiteX1" fmla="*/ 0 w 2652963"/>
              <a:gd name="connsiteY1" fmla="*/ 1937084 h 2466474"/>
              <a:gd name="connsiteX2" fmla="*/ 1810752 w 2652963"/>
              <a:gd name="connsiteY2" fmla="*/ 2466474 h 2466474"/>
              <a:gd name="connsiteX3" fmla="*/ 2652963 w 2652963"/>
              <a:gd name="connsiteY3" fmla="*/ 0 h 2466474"/>
              <a:gd name="connsiteX4" fmla="*/ 126331 w 2652963"/>
              <a:gd name="connsiteY4" fmla="*/ 0 h 2466474"/>
              <a:gd name="connsiteX0" fmla="*/ 126331 w 2652963"/>
              <a:gd name="connsiteY0" fmla="*/ 0 h 2502569"/>
              <a:gd name="connsiteX1" fmla="*/ 0 w 2652963"/>
              <a:gd name="connsiteY1" fmla="*/ 1937084 h 2502569"/>
              <a:gd name="connsiteX2" fmla="*/ 1822784 w 2652963"/>
              <a:gd name="connsiteY2" fmla="*/ 2502569 h 2502569"/>
              <a:gd name="connsiteX3" fmla="*/ 2652963 w 2652963"/>
              <a:gd name="connsiteY3" fmla="*/ 0 h 2502569"/>
              <a:gd name="connsiteX4" fmla="*/ 126331 w 2652963"/>
              <a:gd name="connsiteY4" fmla="*/ 0 h 2502569"/>
              <a:gd name="connsiteX0" fmla="*/ 84221 w 2610853"/>
              <a:gd name="connsiteY0" fmla="*/ 0 h 2502569"/>
              <a:gd name="connsiteX1" fmla="*/ 0 w 2610853"/>
              <a:gd name="connsiteY1" fmla="*/ 1876926 h 2502569"/>
              <a:gd name="connsiteX2" fmla="*/ 1780674 w 2610853"/>
              <a:gd name="connsiteY2" fmla="*/ 2502569 h 2502569"/>
              <a:gd name="connsiteX3" fmla="*/ 2610853 w 2610853"/>
              <a:gd name="connsiteY3" fmla="*/ 0 h 2502569"/>
              <a:gd name="connsiteX4" fmla="*/ 84221 w 2610853"/>
              <a:gd name="connsiteY4" fmla="*/ 0 h 2502569"/>
              <a:gd name="connsiteX0" fmla="*/ 96253 w 2622885"/>
              <a:gd name="connsiteY0" fmla="*/ 0 h 2502569"/>
              <a:gd name="connsiteX1" fmla="*/ 0 w 2622885"/>
              <a:gd name="connsiteY1" fmla="*/ 1900989 h 2502569"/>
              <a:gd name="connsiteX2" fmla="*/ 1792706 w 2622885"/>
              <a:gd name="connsiteY2" fmla="*/ 2502569 h 2502569"/>
              <a:gd name="connsiteX3" fmla="*/ 2622885 w 2622885"/>
              <a:gd name="connsiteY3" fmla="*/ 0 h 2502569"/>
              <a:gd name="connsiteX4" fmla="*/ 96253 w 2622885"/>
              <a:gd name="connsiteY4" fmla="*/ 0 h 2502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2885" h="2502569">
                <a:moveTo>
                  <a:pt x="96253" y="0"/>
                </a:moveTo>
                <a:lnTo>
                  <a:pt x="0" y="1900989"/>
                </a:lnTo>
                <a:lnTo>
                  <a:pt x="1792706" y="2502569"/>
                </a:lnTo>
                <a:lnTo>
                  <a:pt x="2622885" y="0"/>
                </a:lnTo>
                <a:lnTo>
                  <a:pt x="96253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/>
          <p:nvPr/>
        </p:nvCxnSpPr>
        <p:spPr>
          <a:xfrm flipV="1">
            <a:off x="330366" y="263770"/>
            <a:ext cx="179967" cy="3042139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-2989847" y="263769"/>
            <a:ext cx="10353173" cy="3042140"/>
            <a:chOff x="-1441938" y="1616031"/>
            <a:chExt cx="5652277" cy="1689877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-14419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-12895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-11371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9847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-8323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-6799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-5275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-3751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-2227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-703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2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234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868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92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6916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844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996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11488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13012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14536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1606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1758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19108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20632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22156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2368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2520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8" name="Rectangle 87"/>
          <p:cNvSpPr/>
          <p:nvPr/>
        </p:nvSpPr>
        <p:spPr>
          <a:xfrm>
            <a:off x="3220494" y="271165"/>
            <a:ext cx="1454565" cy="16318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Overhead view</a:t>
            </a:r>
            <a:endParaRPr lang="en-US" dirty="0"/>
          </a:p>
        </p:txBody>
      </p:sp>
      <p:cxnSp>
        <p:nvCxnSpPr>
          <p:cNvPr id="89" name="Straight Arrow Connector 88"/>
          <p:cNvCxnSpPr/>
          <p:nvPr/>
        </p:nvCxnSpPr>
        <p:spPr>
          <a:xfrm flipV="1">
            <a:off x="715213" y="263769"/>
            <a:ext cx="0" cy="299077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11718" y="2407451"/>
            <a:ext cx="4560125" cy="1766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H="1" flipV="1">
            <a:off x="-46446" y="2009275"/>
            <a:ext cx="3880468" cy="1296634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2034824" y="263771"/>
            <a:ext cx="989360" cy="3042138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2565601" y="1660359"/>
            <a:ext cx="494679" cy="17445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H="1">
            <a:off x="1070146" y="2425120"/>
            <a:ext cx="151917" cy="46245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flipH="1" flipV="1">
            <a:off x="105470" y="1274965"/>
            <a:ext cx="347115" cy="3852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7" name="Ink 146"/>
              <p14:cNvContentPartPr/>
              <p14:nvPr/>
            </p14:nvContentPartPr>
            <p14:xfrm>
              <a:off x="5958455" y="3262131"/>
              <a:ext cx="360" cy="36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53775" y="3257451"/>
                <a:ext cx="97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2" name="Ink 151"/>
              <p14:cNvContentPartPr/>
              <p14:nvPr/>
            </p14:nvContentPartPr>
            <p14:xfrm>
              <a:off x="3239348" y="383287"/>
              <a:ext cx="1324828" cy="644143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32508" y="376086"/>
                <a:ext cx="1338868" cy="656745"/>
              </a:xfrm>
              <a:prstGeom prst="rect">
                <a:avLst/>
              </a:prstGeom>
            </p:spPr>
          </p:pic>
        </mc:Fallback>
      </mc:AlternateContent>
      <p:grpSp>
        <p:nvGrpSpPr>
          <p:cNvPr id="238" name="Group 237"/>
          <p:cNvGrpSpPr/>
          <p:nvPr/>
        </p:nvGrpSpPr>
        <p:grpSpPr>
          <a:xfrm>
            <a:off x="3354983" y="1095755"/>
            <a:ext cx="1122480" cy="739800"/>
            <a:chOff x="3231295" y="1600731"/>
            <a:chExt cx="1122480" cy="739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54" name="Ink 153"/>
                <p14:cNvContentPartPr/>
                <p14:nvPr/>
              </p14:nvContentPartPr>
              <p14:xfrm>
                <a:off x="3231295" y="1765611"/>
                <a:ext cx="368640" cy="35064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225175" y="1758771"/>
                  <a:ext cx="376920" cy="36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61" name="Ink 160"/>
                <p14:cNvContentPartPr/>
                <p14:nvPr/>
              </p14:nvContentPartPr>
              <p14:xfrm>
                <a:off x="3697495" y="1657971"/>
                <a:ext cx="503280" cy="68256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89935" y="1650771"/>
                  <a:ext cx="518760" cy="69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65" name="Ink 164"/>
                <p14:cNvContentPartPr/>
                <p14:nvPr/>
              </p14:nvContentPartPr>
              <p14:xfrm>
                <a:off x="4182415" y="1622691"/>
                <a:ext cx="171360" cy="66744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176295" y="1615491"/>
                  <a:ext cx="185040" cy="68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89" name="Ink 188"/>
                <p14:cNvContentPartPr/>
                <p14:nvPr/>
              </p14:nvContentPartPr>
              <p14:xfrm>
                <a:off x="4134535" y="1614051"/>
                <a:ext cx="3600" cy="6660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129855" y="1609371"/>
                  <a:ext cx="1476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90" name="Ink 189"/>
                <p14:cNvContentPartPr/>
                <p14:nvPr/>
              </p14:nvContentPartPr>
              <p14:xfrm>
                <a:off x="4069895" y="1600731"/>
                <a:ext cx="91080" cy="1512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064135" y="1593891"/>
                  <a:ext cx="10332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91" name="Ink 190"/>
                <p14:cNvContentPartPr/>
                <p14:nvPr/>
              </p14:nvContentPartPr>
              <p14:xfrm>
                <a:off x="4196815" y="1884771"/>
                <a:ext cx="3960" cy="8496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191415" y="1878651"/>
                  <a:ext cx="1620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92" name="Ink 191"/>
                <p14:cNvContentPartPr/>
                <p14:nvPr/>
              </p14:nvContentPartPr>
              <p14:xfrm>
                <a:off x="4127855" y="1873971"/>
                <a:ext cx="91440" cy="2412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121735" y="1867131"/>
                  <a:ext cx="10188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93" name="Ink 192"/>
                <p14:cNvContentPartPr/>
                <p14:nvPr/>
              </p14:nvContentPartPr>
              <p14:xfrm>
                <a:off x="4167815" y="2144331"/>
                <a:ext cx="12240" cy="5904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165295" y="2138211"/>
                  <a:ext cx="2016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94" name="Ink 193"/>
                <p14:cNvContentPartPr/>
                <p14:nvPr/>
              </p14:nvContentPartPr>
              <p14:xfrm>
                <a:off x="4133255" y="2134971"/>
                <a:ext cx="82080" cy="2736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4127135" y="2128131"/>
                  <a:ext cx="92520" cy="392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0" name="Ink 219"/>
              <p14:cNvContentPartPr/>
              <p14:nvPr/>
            </p14:nvContentPartPr>
            <p14:xfrm>
              <a:off x="2613695" y="187579"/>
              <a:ext cx="62640" cy="1368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609015" y="182899"/>
                <a:ext cx="72000" cy="23040"/>
              </a:xfrm>
              <a:prstGeom prst="rect">
                <a:avLst/>
              </a:prstGeom>
            </p:spPr>
          </p:pic>
        </mc:Fallback>
      </mc:AlternateContent>
      <p:grpSp>
        <p:nvGrpSpPr>
          <p:cNvPr id="239" name="Group 238"/>
          <p:cNvGrpSpPr/>
          <p:nvPr/>
        </p:nvGrpSpPr>
        <p:grpSpPr>
          <a:xfrm>
            <a:off x="75175" y="992691"/>
            <a:ext cx="2999520" cy="2057248"/>
            <a:chOff x="75175" y="992691"/>
            <a:chExt cx="2999520" cy="205724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73" name="Ink 172"/>
                <p14:cNvContentPartPr/>
                <p14:nvPr/>
              </p14:nvContentPartPr>
              <p14:xfrm>
                <a:off x="2833855" y="1522971"/>
                <a:ext cx="240840" cy="14436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827015" y="1516491"/>
                  <a:ext cx="252360" cy="15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74" name="Ink 173"/>
                <p14:cNvContentPartPr/>
                <p14:nvPr/>
              </p14:nvContentPartPr>
              <p14:xfrm>
                <a:off x="75175" y="992691"/>
                <a:ext cx="255960" cy="206128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67615" y="985496"/>
                  <a:ext cx="271080" cy="2205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33" name="Ink 232"/>
                <p14:cNvContentPartPr/>
                <p14:nvPr/>
              </p14:nvContentPartPr>
              <p14:xfrm>
                <a:off x="1123855" y="2848491"/>
                <a:ext cx="226440" cy="201448"/>
              </p14:xfrm>
            </p:contentPart>
          </mc:Choice>
          <mc:Fallback xmlns="">
            <p:pic>
              <p:nvPicPr>
                <p:cNvPr id="233" name="Ink 232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116295" y="2841296"/>
                  <a:ext cx="238680" cy="213319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43" name="Group 242"/>
          <p:cNvGrpSpPr/>
          <p:nvPr/>
        </p:nvGrpSpPr>
        <p:grpSpPr>
          <a:xfrm>
            <a:off x="481975" y="375139"/>
            <a:ext cx="3022920" cy="2658600"/>
            <a:chOff x="481975" y="375139"/>
            <a:chExt cx="3022920" cy="2658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87" name="Ink 186"/>
                <p14:cNvContentPartPr/>
                <p14:nvPr/>
              </p14:nvContentPartPr>
              <p14:xfrm>
                <a:off x="2837615" y="1035531"/>
                <a:ext cx="68760" cy="4284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2831495" y="1029411"/>
                  <a:ext cx="81720" cy="5580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242" name="Group 241"/>
            <p:cNvGrpSpPr/>
            <p:nvPr/>
          </p:nvGrpSpPr>
          <p:grpSpPr>
            <a:xfrm>
              <a:off x="481975" y="375139"/>
              <a:ext cx="3022920" cy="2658600"/>
              <a:chOff x="481975" y="375139"/>
              <a:chExt cx="3022920" cy="26586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36">
                <p14:nvContentPartPr>
                  <p14:cNvPr id="182" name="Ink 181"/>
                  <p14:cNvContentPartPr/>
                  <p14:nvPr/>
                </p14:nvContentPartPr>
                <p14:xfrm>
                  <a:off x="2891615" y="887931"/>
                  <a:ext cx="118080" cy="64800"/>
                </p14:xfrm>
              </p:contentPart>
            </mc:Choice>
            <mc:Fallback xmlns="">
              <p:pic>
                <p:nvPicPr>
                  <p:cNvPr id="182" name="Ink 181"/>
                  <p:cNvPicPr/>
                  <p:nvPr/>
                </p:nvPicPr>
                <p:blipFill>
                  <a:blip r:embed="rId37"/>
                  <a:stretch>
                    <a:fillRect/>
                  </a:stretch>
                </p:blipFill>
                <p:spPr>
                  <a:xfrm>
                    <a:off x="2886575" y="880731"/>
                    <a:ext cx="130320" cy="76320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241" name="Group 240"/>
              <p:cNvGrpSpPr/>
              <p:nvPr/>
            </p:nvGrpSpPr>
            <p:grpSpPr>
              <a:xfrm>
                <a:off x="481975" y="375139"/>
                <a:ext cx="3022920" cy="2658600"/>
                <a:chOff x="481975" y="375139"/>
                <a:chExt cx="3022920" cy="2658600"/>
              </a:xfrm>
            </p:grpSpPr>
            <mc:AlternateContent xmlns:mc="http://schemas.openxmlformats.org/markup-compatibility/2006" xmlns:p14="http://schemas.microsoft.com/office/powerpoint/2010/main">
              <mc:Choice Requires="p14">
                <p:contentPart p14:bwMode="auto" r:id="rId38">
                  <p14:nvContentPartPr>
                    <p14:cNvPr id="200" name="Ink 199"/>
                    <p14:cNvContentPartPr/>
                    <p14:nvPr/>
                  </p14:nvContentPartPr>
                  <p14:xfrm>
                    <a:off x="2879575" y="2700171"/>
                    <a:ext cx="30240" cy="60480"/>
                  </p14:xfrm>
                </p:contentPart>
              </mc:Choice>
              <mc:Fallback xmlns="">
                <p:pic>
                  <p:nvPicPr>
                    <p:cNvPr id="200" name="Ink 199"/>
                    <p:cNvPicPr/>
                    <p:nvPr/>
                  </p:nvPicPr>
                  <p:blipFill>
                    <a:blip r:embed="rId39"/>
                    <a:stretch>
                      <a:fillRect/>
                    </a:stretch>
                  </p:blipFill>
                  <p:spPr>
                    <a:xfrm>
                      <a:off x="2874535" y="2693691"/>
                      <a:ext cx="42120" cy="73800"/>
                    </a:xfrm>
                    <a:prstGeom prst="rect">
                      <a:avLst/>
                    </a:prstGeom>
                  </p:spPr>
                </p:pic>
              </mc:Fallback>
            </mc:AlternateContent>
            <mc:AlternateContent xmlns:mc="http://schemas.openxmlformats.org/markup-compatibility/2006" xmlns:p14="http://schemas.microsoft.com/office/powerpoint/2010/main">
              <mc:Choice Requires="p14">
                <p:contentPart p14:bwMode="auto" r:id="rId40">
                  <p14:nvContentPartPr>
                    <p14:cNvPr id="202" name="Ink 201"/>
                    <p14:cNvContentPartPr/>
                    <p14:nvPr/>
                  </p14:nvContentPartPr>
                  <p14:xfrm>
                    <a:off x="3005735" y="2775771"/>
                    <a:ext cx="50760" cy="120600"/>
                  </p14:xfrm>
                </p:contentPart>
              </mc:Choice>
              <mc:Fallback xmlns="">
                <p:pic>
                  <p:nvPicPr>
                    <p:cNvPr id="202" name="Ink 201"/>
                    <p:cNvPicPr/>
                    <p:nvPr/>
                  </p:nvPicPr>
                  <p:blipFill>
                    <a:blip r:embed="rId41"/>
                    <a:stretch>
                      <a:fillRect/>
                    </a:stretch>
                  </p:blipFill>
                  <p:spPr>
                    <a:xfrm>
                      <a:off x="2999975" y="2770011"/>
                      <a:ext cx="63720" cy="133560"/>
                    </a:xfrm>
                    <a:prstGeom prst="rect">
                      <a:avLst/>
                    </a:prstGeom>
                  </p:spPr>
                </p:pic>
              </mc:Fallback>
            </mc:AlternateContent>
            <p:grpSp>
              <p:nvGrpSpPr>
                <p:cNvPr id="240" name="Group 239"/>
                <p:cNvGrpSpPr/>
                <p:nvPr/>
              </p:nvGrpSpPr>
              <p:grpSpPr>
                <a:xfrm>
                  <a:off x="481975" y="375139"/>
                  <a:ext cx="3022920" cy="2658600"/>
                  <a:chOff x="481975" y="375139"/>
                  <a:chExt cx="3022920" cy="2658600"/>
                </a:xfrm>
              </p:grpSpPr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2">
                    <p14:nvContentPartPr>
                      <p14:cNvPr id="180" name="Ink 179"/>
                      <p14:cNvContentPartPr/>
                      <p14:nvPr/>
                    </p14:nvContentPartPr>
                    <p14:xfrm>
                      <a:off x="2796055" y="1140291"/>
                      <a:ext cx="149400" cy="108720"/>
                    </p14:xfrm>
                  </p:contentPart>
                </mc:Choice>
                <mc:Fallback xmlns="">
                  <p:pic>
                    <p:nvPicPr>
                      <p:cNvPr id="180" name="Ink 179"/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2789215" y="1133451"/>
                        <a:ext cx="161640" cy="1224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4">
                    <p14:nvContentPartPr>
                      <p14:cNvPr id="181" name="Ink 180"/>
                      <p14:cNvContentPartPr/>
                      <p14:nvPr/>
                    </p14:nvContentPartPr>
                    <p14:xfrm>
                      <a:off x="2926375" y="1067571"/>
                      <a:ext cx="113760" cy="90000"/>
                    </p14:xfrm>
                  </p:contentPart>
                </mc:Choice>
                <mc:Fallback xmlns="">
                  <p:pic>
                    <p:nvPicPr>
                      <p:cNvPr id="181" name="Ink 180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2919175" y="1060371"/>
                        <a:ext cx="12744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6">
                    <p14:nvContentPartPr>
                      <p14:cNvPr id="183" name="Ink 182"/>
                      <p14:cNvContentPartPr/>
                      <p14:nvPr/>
                    </p14:nvContentPartPr>
                    <p14:xfrm>
                      <a:off x="2927455" y="855891"/>
                      <a:ext cx="57600" cy="119520"/>
                    </p14:xfrm>
                  </p:contentPart>
                </mc:Choice>
                <mc:Fallback xmlns="">
                  <p:pic>
                    <p:nvPicPr>
                      <p:cNvPr id="183" name="Ink 182"/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2921335" y="851931"/>
                        <a:ext cx="70560" cy="130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8">
                    <p14:nvContentPartPr>
                      <p14:cNvPr id="184" name="Ink 183"/>
                      <p14:cNvContentPartPr/>
                      <p14:nvPr/>
                    </p14:nvContentPartPr>
                    <p14:xfrm>
                      <a:off x="2986855" y="684891"/>
                      <a:ext cx="33840" cy="91800"/>
                    </p14:xfrm>
                  </p:contentPart>
                </mc:Choice>
                <mc:Fallback xmlns="">
                  <p:pic>
                    <p:nvPicPr>
                      <p:cNvPr id="184" name="Ink 183"/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2980015" y="677691"/>
                        <a:ext cx="4788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0">
                    <p14:nvContentPartPr>
                      <p14:cNvPr id="185" name="Ink 184"/>
                      <p14:cNvContentPartPr/>
                      <p14:nvPr/>
                    </p14:nvContentPartPr>
                    <p14:xfrm>
                      <a:off x="3039575" y="717291"/>
                      <a:ext cx="28440" cy="79200"/>
                    </p14:xfrm>
                  </p:contentPart>
                </mc:Choice>
                <mc:Fallback xmlns="">
                  <p:pic>
                    <p:nvPicPr>
                      <p:cNvPr id="185" name="Ink 184"/>
                      <p:cNvPicPr/>
                      <p:nvPr/>
                    </p:nvPicPr>
                    <p:blipFill>
                      <a:blip r:embed="rId51"/>
                      <a:stretch>
                        <a:fillRect/>
                      </a:stretch>
                    </p:blipFill>
                    <p:spPr>
                      <a:xfrm>
                        <a:off x="3032735" y="710091"/>
                        <a:ext cx="40320" cy="93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2">
                    <p14:nvContentPartPr>
                      <p14:cNvPr id="186" name="Ink 185"/>
                      <p14:cNvContentPartPr/>
                      <p14:nvPr/>
                    </p14:nvContentPartPr>
                    <p14:xfrm>
                      <a:off x="2985775" y="547731"/>
                      <a:ext cx="170280" cy="97560"/>
                    </p14:xfrm>
                  </p:contentPart>
                </mc:Choice>
                <mc:Fallback xmlns="">
                  <p:pic>
                    <p:nvPicPr>
                      <p:cNvPr id="186" name="Ink 185"/>
                      <p:cNvPicPr/>
                      <p:nvPr/>
                    </p:nvPicPr>
                    <p:blipFill>
                      <a:blip r:embed="rId53"/>
                      <a:stretch>
                        <a:fillRect/>
                      </a:stretch>
                    </p:blipFill>
                    <p:spPr>
                      <a:xfrm>
                        <a:off x="2979295" y="540171"/>
                        <a:ext cx="184320" cy="11268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4">
                    <p14:nvContentPartPr>
                      <p14:cNvPr id="188" name="Ink 187"/>
                      <p14:cNvContentPartPr/>
                      <p14:nvPr/>
                    </p14:nvContentPartPr>
                    <p14:xfrm>
                      <a:off x="2815135" y="986211"/>
                      <a:ext cx="34200" cy="105480"/>
                    </p14:xfrm>
                  </p:contentPart>
                </mc:Choice>
                <mc:Fallback xmlns="">
                  <p:pic>
                    <p:nvPicPr>
                      <p:cNvPr id="188" name="Ink 187"/>
                      <p:cNvPicPr/>
                      <p:nvPr/>
                    </p:nvPicPr>
                    <p:blipFill>
                      <a:blip r:embed="rId55"/>
                      <a:stretch>
                        <a:fillRect/>
                      </a:stretch>
                    </p:blipFill>
                    <p:spPr>
                      <a:xfrm>
                        <a:off x="2809015" y="979371"/>
                        <a:ext cx="45000" cy="1170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6">
                    <p14:nvContentPartPr>
                      <p14:cNvPr id="198" name="Ink 197"/>
                      <p14:cNvContentPartPr/>
                      <p14:nvPr/>
                    </p14:nvContentPartPr>
                    <p14:xfrm>
                      <a:off x="2699575" y="2738691"/>
                      <a:ext cx="115560" cy="145440"/>
                    </p14:xfrm>
                  </p:contentPart>
                </mc:Choice>
                <mc:Fallback xmlns="">
                  <p:pic>
                    <p:nvPicPr>
                      <p:cNvPr id="198" name="Ink 197"/>
                      <p:cNvPicPr/>
                      <p:nvPr/>
                    </p:nvPicPr>
                    <p:blipFill>
                      <a:blip r:embed="rId57"/>
                      <a:stretch>
                        <a:fillRect/>
                      </a:stretch>
                    </p:blipFill>
                    <p:spPr>
                      <a:xfrm>
                        <a:off x="2692375" y="2731491"/>
                        <a:ext cx="129240" cy="1598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8">
                    <p14:nvContentPartPr>
                      <p14:cNvPr id="199" name="Ink 198"/>
                      <p14:cNvContentPartPr/>
                      <p14:nvPr/>
                    </p14:nvContentPartPr>
                    <p14:xfrm>
                      <a:off x="2824495" y="2836971"/>
                      <a:ext cx="91440" cy="98280"/>
                    </p14:xfrm>
                  </p:contentPart>
                </mc:Choice>
                <mc:Fallback xmlns="">
                  <p:pic>
                    <p:nvPicPr>
                      <p:cNvPr id="199" name="Ink 198"/>
                      <p:cNvPicPr/>
                      <p:nvPr/>
                    </p:nvPicPr>
                    <p:blipFill>
                      <a:blip r:embed="rId59"/>
                      <a:stretch>
                        <a:fillRect/>
                      </a:stretch>
                    </p:blipFill>
                    <p:spPr>
                      <a:xfrm>
                        <a:off x="2816935" y="2830131"/>
                        <a:ext cx="101160" cy="112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0">
                    <p14:nvContentPartPr>
                      <p14:cNvPr id="201" name="Ink 200"/>
                      <p14:cNvContentPartPr/>
                      <p14:nvPr/>
                    </p14:nvContentPartPr>
                    <p14:xfrm>
                      <a:off x="2862455" y="2683251"/>
                      <a:ext cx="109440" cy="24840"/>
                    </p14:xfrm>
                  </p:contentPart>
                </mc:Choice>
                <mc:Fallback xmlns="">
                  <p:pic>
                    <p:nvPicPr>
                      <p:cNvPr id="201" name="Ink 200"/>
                      <p:cNvPicPr/>
                      <p:nvPr/>
                    </p:nvPicPr>
                    <p:blipFill>
                      <a:blip r:embed="rId61"/>
                      <a:stretch>
                        <a:fillRect/>
                      </a:stretch>
                    </p:blipFill>
                    <p:spPr>
                      <a:xfrm>
                        <a:off x="2855975" y="2676411"/>
                        <a:ext cx="118440" cy="34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2">
                    <p14:nvContentPartPr>
                      <p14:cNvPr id="203" name="Ink 202"/>
                      <p14:cNvContentPartPr/>
                      <p14:nvPr/>
                    </p14:nvContentPartPr>
                    <p14:xfrm>
                      <a:off x="2971735" y="2805291"/>
                      <a:ext cx="100800" cy="90360"/>
                    </p14:xfrm>
                  </p:contentPart>
                </mc:Choice>
                <mc:Fallback xmlns="">
                  <p:pic>
                    <p:nvPicPr>
                      <p:cNvPr id="203" name="Ink 202"/>
                      <p:cNvPicPr/>
                      <p:nvPr/>
                    </p:nvPicPr>
                    <p:blipFill>
                      <a:blip r:embed="rId63"/>
                      <a:stretch>
                        <a:fillRect/>
                      </a:stretch>
                    </p:blipFill>
                    <p:spPr>
                      <a:xfrm>
                        <a:off x="2964535" y="2799531"/>
                        <a:ext cx="113400" cy="103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4">
                    <p14:nvContentPartPr>
                      <p14:cNvPr id="204" name="Ink 203"/>
                      <p14:cNvContentPartPr/>
                      <p14:nvPr/>
                    </p14:nvContentPartPr>
                    <p14:xfrm>
                      <a:off x="3149935" y="2868291"/>
                      <a:ext cx="70560" cy="45000"/>
                    </p14:xfrm>
                  </p:contentPart>
                </mc:Choice>
                <mc:Fallback xmlns="">
                  <p:pic>
                    <p:nvPicPr>
                      <p:cNvPr id="204" name="Ink 203"/>
                      <p:cNvPicPr/>
                      <p:nvPr/>
                    </p:nvPicPr>
                    <p:blipFill>
                      <a:blip r:embed="rId65"/>
                      <a:stretch>
                        <a:fillRect/>
                      </a:stretch>
                    </p:blipFill>
                    <p:spPr>
                      <a:xfrm>
                        <a:off x="3143815" y="2862531"/>
                        <a:ext cx="83520" cy="565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6">
                    <p14:nvContentPartPr>
                      <p14:cNvPr id="205" name="Ink 204"/>
                      <p14:cNvContentPartPr/>
                      <p14:nvPr/>
                    </p14:nvContentPartPr>
                    <p14:xfrm>
                      <a:off x="3131935" y="2926971"/>
                      <a:ext cx="77040" cy="28440"/>
                    </p14:xfrm>
                  </p:contentPart>
                </mc:Choice>
                <mc:Fallback xmlns="">
                  <p:pic>
                    <p:nvPicPr>
                      <p:cNvPr id="205" name="Ink 204"/>
                      <p:cNvPicPr/>
                      <p:nvPr/>
                    </p:nvPicPr>
                    <p:blipFill>
                      <a:blip r:embed="rId67"/>
                      <a:stretch>
                        <a:fillRect/>
                      </a:stretch>
                    </p:blipFill>
                    <p:spPr>
                      <a:xfrm>
                        <a:off x="3125815" y="2920491"/>
                        <a:ext cx="89280" cy="41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8">
                    <p14:nvContentPartPr>
                      <p14:cNvPr id="206" name="Ink 205"/>
                      <p14:cNvContentPartPr/>
                      <p14:nvPr/>
                    </p14:nvContentPartPr>
                    <p14:xfrm>
                      <a:off x="3304015" y="2805499"/>
                      <a:ext cx="79200" cy="217080"/>
                    </p14:xfrm>
                  </p:contentPart>
                </mc:Choice>
                <mc:Fallback xmlns="">
                  <p:pic>
                    <p:nvPicPr>
                      <p:cNvPr id="206" name="Ink 205"/>
                      <p:cNvPicPr/>
                      <p:nvPr/>
                    </p:nvPicPr>
                    <p:blipFill>
                      <a:blip r:embed="rId69"/>
                      <a:stretch>
                        <a:fillRect/>
                      </a:stretch>
                    </p:blipFill>
                    <p:spPr>
                      <a:xfrm>
                        <a:off x="3297175" y="2801179"/>
                        <a:ext cx="90360" cy="228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0">
                    <p14:nvContentPartPr>
                      <p14:cNvPr id="207" name="Ink 206"/>
                      <p14:cNvContentPartPr/>
                      <p14:nvPr/>
                    </p14:nvContentPartPr>
                    <p14:xfrm>
                      <a:off x="3321655" y="2917819"/>
                      <a:ext cx="86400" cy="115920"/>
                    </p14:xfrm>
                  </p:contentPart>
                </mc:Choice>
                <mc:Fallback xmlns="">
                  <p:pic>
                    <p:nvPicPr>
                      <p:cNvPr id="207" name="Ink 206"/>
                      <p:cNvPicPr/>
                      <p:nvPr/>
                    </p:nvPicPr>
                    <p:blipFill>
                      <a:blip r:embed="rId71"/>
                      <a:stretch>
                        <a:fillRect/>
                      </a:stretch>
                    </p:blipFill>
                    <p:spPr>
                      <a:xfrm>
                        <a:off x="3314815" y="2910979"/>
                        <a:ext cx="100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2">
                    <p14:nvContentPartPr>
                      <p14:cNvPr id="232" name="Ink 231"/>
                      <p14:cNvContentPartPr/>
                      <p14:nvPr/>
                    </p14:nvContentPartPr>
                    <p14:xfrm>
                      <a:off x="481975" y="1037179"/>
                      <a:ext cx="190800" cy="965880"/>
                    </p14:xfrm>
                  </p:contentPart>
                </mc:Choice>
                <mc:Fallback xmlns="">
                  <p:pic>
                    <p:nvPicPr>
                      <p:cNvPr id="232" name="Ink 231"/>
                      <p:cNvPicPr/>
                      <p:nvPr/>
                    </p:nvPicPr>
                    <p:blipFill>
                      <a:blip r:embed="rId73"/>
                      <a:stretch>
                        <a:fillRect/>
                      </a:stretch>
                    </p:blipFill>
                    <p:spPr>
                      <a:xfrm>
                        <a:off x="475135" y="1031059"/>
                        <a:ext cx="204840" cy="979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4">
                    <p14:nvContentPartPr>
                      <p14:cNvPr id="234" name="Ink 233"/>
                      <p14:cNvContentPartPr/>
                      <p14:nvPr/>
                    </p14:nvContentPartPr>
                    <p14:xfrm>
                      <a:off x="3008815" y="375139"/>
                      <a:ext cx="74520" cy="117360"/>
                    </p14:xfrm>
                  </p:contentPart>
                </mc:Choice>
                <mc:Fallback xmlns="">
                  <p:pic>
                    <p:nvPicPr>
                      <p:cNvPr id="234" name="Ink 233"/>
                      <p:cNvPicPr/>
                      <p:nvPr/>
                    </p:nvPicPr>
                    <p:blipFill>
                      <a:blip r:embed="rId75"/>
                      <a:stretch>
                        <a:fillRect/>
                      </a:stretch>
                    </p:blipFill>
                    <p:spPr>
                      <a:xfrm>
                        <a:off x="3002695" y="369379"/>
                        <a:ext cx="82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6">
                    <p14:nvContentPartPr>
                      <p14:cNvPr id="235" name="Ink 234"/>
                      <p14:cNvContentPartPr/>
                      <p14:nvPr/>
                    </p14:nvContentPartPr>
                    <p14:xfrm>
                      <a:off x="3423895" y="2804419"/>
                      <a:ext cx="81000" cy="111600"/>
                    </p14:xfrm>
                  </p:contentPart>
                </mc:Choice>
                <mc:Fallback xmlns="">
                  <p:pic>
                    <p:nvPicPr>
                      <p:cNvPr id="235" name="Ink 234"/>
                      <p:cNvPicPr/>
                      <p:nvPr/>
                    </p:nvPicPr>
                    <p:blipFill>
                      <a:blip r:embed="rId77"/>
                      <a:stretch>
                        <a:fillRect/>
                      </a:stretch>
                    </p:blipFill>
                    <p:spPr>
                      <a:xfrm>
                        <a:off x="3416695" y="2798659"/>
                        <a:ext cx="94680" cy="1231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</p:grpSp>
          </p:grpSp>
        </p:grpSp>
      </p:grpSp>
      <p:cxnSp>
        <p:nvCxnSpPr>
          <p:cNvPr id="245" name="Straight Arrow Connector 244"/>
          <p:cNvCxnSpPr/>
          <p:nvPr/>
        </p:nvCxnSpPr>
        <p:spPr>
          <a:xfrm flipH="1">
            <a:off x="3888452" y="2656349"/>
            <a:ext cx="451836" cy="507956"/>
          </a:xfrm>
          <a:prstGeom prst="straightConnector1">
            <a:avLst/>
          </a:prstGeom>
          <a:ln w="38100">
            <a:solidFill>
              <a:srgbClr val="EA157A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49" name="Ink 248"/>
              <p14:cNvContentPartPr/>
              <p14:nvPr/>
            </p14:nvContentPartPr>
            <p14:xfrm>
              <a:off x="5761895" y="3049371"/>
              <a:ext cx="360" cy="360"/>
            </p14:xfrm>
          </p:contentPart>
        </mc:Choice>
        <mc:Fallback xmlns="">
          <p:pic>
            <p:nvPicPr>
              <p:cNvPr id="249" name="Ink 24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757215" y="3044691"/>
                <a:ext cx="97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37" name="Ink 36"/>
              <p14:cNvContentPartPr/>
              <p14:nvPr/>
            </p14:nvContentPartPr>
            <p14:xfrm>
              <a:off x="5663615" y="2683459"/>
              <a:ext cx="69480" cy="3441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658935" y="2678779"/>
                <a:ext cx="78840" cy="35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41" name="Ink 40"/>
              <p14:cNvContentPartPr/>
              <p14:nvPr/>
            </p14:nvContentPartPr>
            <p14:xfrm>
              <a:off x="3395631" y="1311379"/>
              <a:ext cx="337320" cy="2905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389871" y="1304539"/>
                <a:ext cx="349920" cy="300960"/>
              </a:xfrm>
              <a:prstGeom prst="rect">
                <a:avLst/>
              </a:prstGeom>
            </p:spPr>
          </p:pic>
        </mc:Fallback>
      </mc:AlternateContent>
      <p:sp>
        <p:nvSpPr>
          <p:cNvPr id="42" name="Oval 41"/>
          <p:cNvSpPr/>
          <p:nvPr/>
        </p:nvSpPr>
        <p:spPr>
          <a:xfrm>
            <a:off x="309107" y="2052973"/>
            <a:ext cx="202948" cy="20294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92" name="Ink 91"/>
              <p14:cNvContentPartPr/>
              <p14:nvPr/>
            </p14:nvContentPartPr>
            <p14:xfrm>
              <a:off x="4051370" y="436163"/>
              <a:ext cx="126000" cy="25020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44890" y="430034"/>
                <a:ext cx="138960" cy="2628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93" name="Ink 92"/>
              <p14:cNvContentPartPr/>
              <p14:nvPr/>
            </p14:nvContentPartPr>
            <p14:xfrm>
              <a:off x="3925861" y="2716059"/>
              <a:ext cx="126000" cy="25020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3906421" y="2698059"/>
                <a:ext cx="164880" cy="28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3864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Freeform 142"/>
          <p:cNvSpPr/>
          <p:nvPr/>
        </p:nvSpPr>
        <p:spPr>
          <a:xfrm>
            <a:off x="421105" y="252663"/>
            <a:ext cx="2603079" cy="2502569"/>
          </a:xfrm>
          <a:custGeom>
            <a:avLst/>
            <a:gdLst>
              <a:gd name="connsiteX0" fmla="*/ 126331 w 2652963"/>
              <a:gd name="connsiteY0" fmla="*/ 0 h 2466474"/>
              <a:gd name="connsiteX1" fmla="*/ 0 w 2652963"/>
              <a:gd name="connsiteY1" fmla="*/ 1937084 h 2466474"/>
              <a:gd name="connsiteX2" fmla="*/ 1810752 w 2652963"/>
              <a:gd name="connsiteY2" fmla="*/ 2466474 h 2466474"/>
              <a:gd name="connsiteX3" fmla="*/ 2652963 w 2652963"/>
              <a:gd name="connsiteY3" fmla="*/ 0 h 2466474"/>
              <a:gd name="connsiteX4" fmla="*/ 126331 w 2652963"/>
              <a:gd name="connsiteY4" fmla="*/ 0 h 2466474"/>
              <a:gd name="connsiteX0" fmla="*/ 126331 w 2652963"/>
              <a:gd name="connsiteY0" fmla="*/ 0 h 2502569"/>
              <a:gd name="connsiteX1" fmla="*/ 0 w 2652963"/>
              <a:gd name="connsiteY1" fmla="*/ 1937084 h 2502569"/>
              <a:gd name="connsiteX2" fmla="*/ 1822784 w 2652963"/>
              <a:gd name="connsiteY2" fmla="*/ 2502569 h 2502569"/>
              <a:gd name="connsiteX3" fmla="*/ 2652963 w 2652963"/>
              <a:gd name="connsiteY3" fmla="*/ 0 h 2502569"/>
              <a:gd name="connsiteX4" fmla="*/ 126331 w 2652963"/>
              <a:gd name="connsiteY4" fmla="*/ 0 h 2502569"/>
              <a:gd name="connsiteX0" fmla="*/ 84221 w 2610853"/>
              <a:gd name="connsiteY0" fmla="*/ 0 h 2502569"/>
              <a:gd name="connsiteX1" fmla="*/ 0 w 2610853"/>
              <a:gd name="connsiteY1" fmla="*/ 1876926 h 2502569"/>
              <a:gd name="connsiteX2" fmla="*/ 1780674 w 2610853"/>
              <a:gd name="connsiteY2" fmla="*/ 2502569 h 2502569"/>
              <a:gd name="connsiteX3" fmla="*/ 2610853 w 2610853"/>
              <a:gd name="connsiteY3" fmla="*/ 0 h 2502569"/>
              <a:gd name="connsiteX4" fmla="*/ 84221 w 2610853"/>
              <a:gd name="connsiteY4" fmla="*/ 0 h 2502569"/>
              <a:gd name="connsiteX0" fmla="*/ 96253 w 2622885"/>
              <a:gd name="connsiteY0" fmla="*/ 0 h 2502569"/>
              <a:gd name="connsiteX1" fmla="*/ 0 w 2622885"/>
              <a:gd name="connsiteY1" fmla="*/ 1900989 h 2502569"/>
              <a:gd name="connsiteX2" fmla="*/ 1792706 w 2622885"/>
              <a:gd name="connsiteY2" fmla="*/ 2502569 h 2502569"/>
              <a:gd name="connsiteX3" fmla="*/ 2622885 w 2622885"/>
              <a:gd name="connsiteY3" fmla="*/ 0 h 2502569"/>
              <a:gd name="connsiteX4" fmla="*/ 96253 w 2622885"/>
              <a:gd name="connsiteY4" fmla="*/ 0 h 2502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2885" h="2502569">
                <a:moveTo>
                  <a:pt x="96253" y="0"/>
                </a:moveTo>
                <a:lnTo>
                  <a:pt x="0" y="1900989"/>
                </a:lnTo>
                <a:lnTo>
                  <a:pt x="1792706" y="2502569"/>
                </a:lnTo>
                <a:lnTo>
                  <a:pt x="2622885" y="0"/>
                </a:lnTo>
                <a:lnTo>
                  <a:pt x="96253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/>
          <p:cNvCxnSpPr/>
          <p:nvPr/>
        </p:nvCxnSpPr>
        <p:spPr>
          <a:xfrm flipV="1">
            <a:off x="330366" y="263770"/>
            <a:ext cx="179967" cy="3042139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-2989847" y="263769"/>
            <a:ext cx="10353173" cy="3042140"/>
            <a:chOff x="-1441938" y="1616031"/>
            <a:chExt cx="5652277" cy="1689877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-14419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-12895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-11371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9847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-8323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-6799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-5275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-3751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-2227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-703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2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234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868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92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6916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844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996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11488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13012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14536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1606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1758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19108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20632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22156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2368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2520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8" name="Rectangle 87"/>
          <p:cNvSpPr/>
          <p:nvPr/>
        </p:nvSpPr>
        <p:spPr>
          <a:xfrm>
            <a:off x="3220494" y="271165"/>
            <a:ext cx="1454565" cy="16318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Overhead view</a:t>
            </a:r>
            <a:endParaRPr lang="en-US" dirty="0"/>
          </a:p>
        </p:txBody>
      </p:sp>
      <p:cxnSp>
        <p:nvCxnSpPr>
          <p:cNvPr id="89" name="Straight Arrow Connector 88"/>
          <p:cNvCxnSpPr/>
          <p:nvPr/>
        </p:nvCxnSpPr>
        <p:spPr>
          <a:xfrm flipV="1">
            <a:off x="715213" y="263769"/>
            <a:ext cx="0" cy="299077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11718" y="2407451"/>
            <a:ext cx="4560125" cy="1766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H="1" flipV="1">
            <a:off x="-46446" y="2009275"/>
            <a:ext cx="3880468" cy="1296634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2034824" y="263771"/>
            <a:ext cx="989360" cy="3042138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2565601" y="1660359"/>
            <a:ext cx="494679" cy="17445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H="1">
            <a:off x="1070146" y="2425120"/>
            <a:ext cx="151917" cy="46245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flipH="1" flipV="1">
            <a:off x="105470" y="1274965"/>
            <a:ext cx="347115" cy="3852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47" name="Ink 146"/>
              <p14:cNvContentPartPr/>
              <p14:nvPr/>
            </p14:nvContentPartPr>
            <p14:xfrm>
              <a:off x="5958455" y="3262131"/>
              <a:ext cx="360" cy="36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53775" y="3257451"/>
                <a:ext cx="97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2" name="Ink 151"/>
              <p14:cNvContentPartPr/>
              <p14:nvPr/>
            </p14:nvContentPartPr>
            <p14:xfrm>
              <a:off x="3245364" y="383287"/>
              <a:ext cx="1324828" cy="644143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38524" y="376086"/>
                <a:ext cx="1338868" cy="656745"/>
              </a:xfrm>
              <a:prstGeom prst="rect">
                <a:avLst/>
              </a:prstGeom>
            </p:spPr>
          </p:pic>
        </mc:Fallback>
      </mc:AlternateContent>
      <p:grpSp>
        <p:nvGrpSpPr>
          <p:cNvPr id="238" name="Group 237"/>
          <p:cNvGrpSpPr/>
          <p:nvPr/>
        </p:nvGrpSpPr>
        <p:grpSpPr>
          <a:xfrm>
            <a:off x="3354983" y="1095755"/>
            <a:ext cx="1122480" cy="739800"/>
            <a:chOff x="3231295" y="1600731"/>
            <a:chExt cx="1122480" cy="739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54" name="Ink 153"/>
                <p14:cNvContentPartPr/>
                <p14:nvPr/>
              </p14:nvContentPartPr>
              <p14:xfrm>
                <a:off x="3231295" y="1765611"/>
                <a:ext cx="368640" cy="35064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225175" y="1758771"/>
                  <a:ext cx="376920" cy="36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61" name="Ink 160"/>
                <p14:cNvContentPartPr/>
                <p14:nvPr/>
              </p14:nvContentPartPr>
              <p14:xfrm>
                <a:off x="3697495" y="1657971"/>
                <a:ext cx="503280" cy="68256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89935" y="1650771"/>
                  <a:ext cx="518760" cy="69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65" name="Ink 164"/>
                <p14:cNvContentPartPr/>
                <p14:nvPr/>
              </p14:nvContentPartPr>
              <p14:xfrm>
                <a:off x="4182415" y="1622691"/>
                <a:ext cx="171360" cy="66744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176295" y="1615491"/>
                  <a:ext cx="185040" cy="68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89" name="Ink 188"/>
                <p14:cNvContentPartPr/>
                <p14:nvPr/>
              </p14:nvContentPartPr>
              <p14:xfrm>
                <a:off x="4134535" y="1614051"/>
                <a:ext cx="3600" cy="6660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129855" y="1609371"/>
                  <a:ext cx="1476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90" name="Ink 189"/>
                <p14:cNvContentPartPr/>
                <p14:nvPr/>
              </p14:nvContentPartPr>
              <p14:xfrm>
                <a:off x="4069895" y="1600731"/>
                <a:ext cx="91080" cy="1512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064135" y="1593891"/>
                  <a:ext cx="10332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91" name="Ink 190"/>
                <p14:cNvContentPartPr/>
                <p14:nvPr/>
              </p14:nvContentPartPr>
              <p14:xfrm>
                <a:off x="4196815" y="1884771"/>
                <a:ext cx="3960" cy="8496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191415" y="1878651"/>
                  <a:ext cx="1620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92" name="Ink 191"/>
                <p14:cNvContentPartPr/>
                <p14:nvPr/>
              </p14:nvContentPartPr>
              <p14:xfrm>
                <a:off x="4127855" y="1873971"/>
                <a:ext cx="91440" cy="2412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121735" y="1867131"/>
                  <a:ext cx="10188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93" name="Ink 192"/>
                <p14:cNvContentPartPr/>
                <p14:nvPr/>
              </p14:nvContentPartPr>
              <p14:xfrm>
                <a:off x="4167815" y="2144331"/>
                <a:ext cx="12240" cy="5904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165295" y="2138211"/>
                  <a:ext cx="2016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94" name="Ink 193"/>
                <p14:cNvContentPartPr/>
                <p14:nvPr/>
              </p14:nvContentPartPr>
              <p14:xfrm>
                <a:off x="4133255" y="2134971"/>
                <a:ext cx="82080" cy="2736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4127135" y="2128131"/>
                  <a:ext cx="92520" cy="392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39" name="Group 238"/>
          <p:cNvGrpSpPr/>
          <p:nvPr/>
        </p:nvGrpSpPr>
        <p:grpSpPr>
          <a:xfrm>
            <a:off x="75175" y="992691"/>
            <a:ext cx="2999520" cy="2057248"/>
            <a:chOff x="75175" y="992691"/>
            <a:chExt cx="2999520" cy="205724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73" name="Ink 172"/>
                <p14:cNvContentPartPr/>
                <p14:nvPr/>
              </p14:nvContentPartPr>
              <p14:xfrm>
                <a:off x="2833855" y="1522971"/>
                <a:ext cx="240840" cy="14436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827015" y="1516491"/>
                  <a:ext cx="252360" cy="15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74" name="Ink 173"/>
                <p14:cNvContentPartPr/>
                <p14:nvPr/>
              </p14:nvContentPartPr>
              <p14:xfrm>
                <a:off x="75175" y="992691"/>
                <a:ext cx="255960" cy="206128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67615" y="985496"/>
                  <a:ext cx="271080" cy="2205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33" name="Ink 232"/>
                <p14:cNvContentPartPr/>
                <p14:nvPr/>
              </p14:nvContentPartPr>
              <p14:xfrm>
                <a:off x="1123855" y="2848491"/>
                <a:ext cx="226440" cy="201448"/>
              </p14:xfrm>
            </p:contentPart>
          </mc:Choice>
          <mc:Fallback xmlns="">
            <p:pic>
              <p:nvPicPr>
                <p:cNvPr id="233" name="Ink 232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116295" y="2841296"/>
                  <a:ext cx="238680" cy="213319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43" name="Group 242"/>
          <p:cNvGrpSpPr/>
          <p:nvPr/>
        </p:nvGrpSpPr>
        <p:grpSpPr>
          <a:xfrm>
            <a:off x="481975" y="375139"/>
            <a:ext cx="3022920" cy="2658600"/>
            <a:chOff x="481975" y="375139"/>
            <a:chExt cx="3022920" cy="2658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87" name="Ink 186"/>
                <p14:cNvContentPartPr/>
                <p14:nvPr/>
              </p14:nvContentPartPr>
              <p14:xfrm>
                <a:off x="2837615" y="1035531"/>
                <a:ext cx="68760" cy="4284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2831495" y="1029411"/>
                  <a:ext cx="81720" cy="5580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242" name="Group 241"/>
            <p:cNvGrpSpPr/>
            <p:nvPr/>
          </p:nvGrpSpPr>
          <p:grpSpPr>
            <a:xfrm>
              <a:off x="481975" y="375139"/>
              <a:ext cx="3022920" cy="2658600"/>
              <a:chOff x="481975" y="375139"/>
              <a:chExt cx="3022920" cy="26586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36">
                <p14:nvContentPartPr>
                  <p14:cNvPr id="182" name="Ink 181"/>
                  <p14:cNvContentPartPr/>
                  <p14:nvPr/>
                </p14:nvContentPartPr>
                <p14:xfrm>
                  <a:off x="2891615" y="887931"/>
                  <a:ext cx="118080" cy="64800"/>
                </p14:xfrm>
              </p:contentPart>
            </mc:Choice>
            <mc:Fallback xmlns="">
              <p:pic>
                <p:nvPicPr>
                  <p:cNvPr id="182" name="Ink 181"/>
                  <p:cNvPicPr/>
                  <p:nvPr/>
                </p:nvPicPr>
                <p:blipFill>
                  <a:blip r:embed="rId37"/>
                  <a:stretch>
                    <a:fillRect/>
                  </a:stretch>
                </p:blipFill>
                <p:spPr>
                  <a:xfrm>
                    <a:off x="2886575" y="880731"/>
                    <a:ext cx="130320" cy="76320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241" name="Group 240"/>
              <p:cNvGrpSpPr/>
              <p:nvPr/>
            </p:nvGrpSpPr>
            <p:grpSpPr>
              <a:xfrm>
                <a:off x="481975" y="375139"/>
                <a:ext cx="3022920" cy="2658600"/>
                <a:chOff x="481975" y="375139"/>
                <a:chExt cx="3022920" cy="2658600"/>
              </a:xfrm>
            </p:grpSpPr>
            <mc:AlternateContent xmlns:mc="http://schemas.openxmlformats.org/markup-compatibility/2006" xmlns:p14="http://schemas.microsoft.com/office/powerpoint/2010/main">
              <mc:Choice Requires="p14">
                <p:contentPart p14:bwMode="auto" r:id="rId38">
                  <p14:nvContentPartPr>
                    <p14:cNvPr id="200" name="Ink 199"/>
                    <p14:cNvContentPartPr/>
                    <p14:nvPr/>
                  </p14:nvContentPartPr>
                  <p14:xfrm>
                    <a:off x="2879575" y="2700171"/>
                    <a:ext cx="30240" cy="60480"/>
                  </p14:xfrm>
                </p:contentPart>
              </mc:Choice>
              <mc:Fallback xmlns="">
                <p:pic>
                  <p:nvPicPr>
                    <p:cNvPr id="200" name="Ink 199"/>
                    <p:cNvPicPr/>
                    <p:nvPr/>
                  </p:nvPicPr>
                  <p:blipFill>
                    <a:blip r:embed="rId39"/>
                    <a:stretch>
                      <a:fillRect/>
                    </a:stretch>
                  </p:blipFill>
                  <p:spPr>
                    <a:xfrm>
                      <a:off x="2874535" y="2693691"/>
                      <a:ext cx="42120" cy="73800"/>
                    </a:xfrm>
                    <a:prstGeom prst="rect">
                      <a:avLst/>
                    </a:prstGeom>
                  </p:spPr>
                </p:pic>
              </mc:Fallback>
            </mc:AlternateContent>
            <mc:AlternateContent xmlns:mc="http://schemas.openxmlformats.org/markup-compatibility/2006" xmlns:p14="http://schemas.microsoft.com/office/powerpoint/2010/main">
              <mc:Choice Requires="p14">
                <p:contentPart p14:bwMode="auto" r:id="rId40">
                  <p14:nvContentPartPr>
                    <p14:cNvPr id="202" name="Ink 201"/>
                    <p14:cNvContentPartPr/>
                    <p14:nvPr/>
                  </p14:nvContentPartPr>
                  <p14:xfrm>
                    <a:off x="3005735" y="2775771"/>
                    <a:ext cx="50760" cy="120600"/>
                  </p14:xfrm>
                </p:contentPart>
              </mc:Choice>
              <mc:Fallback xmlns="">
                <p:pic>
                  <p:nvPicPr>
                    <p:cNvPr id="202" name="Ink 201"/>
                    <p:cNvPicPr/>
                    <p:nvPr/>
                  </p:nvPicPr>
                  <p:blipFill>
                    <a:blip r:embed="rId41"/>
                    <a:stretch>
                      <a:fillRect/>
                    </a:stretch>
                  </p:blipFill>
                  <p:spPr>
                    <a:xfrm>
                      <a:off x="2999975" y="2770011"/>
                      <a:ext cx="63720" cy="133560"/>
                    </a:xfrm>
                    <a:prstGeom prst="rect">
                      <a:avLst/>
                    </a:prstGeom>
                  </p:spPr>
                </p:pic>
              </mc:Fallback>
            </mc:AlternateContent>
            <p:grpSp>
              <p:nvGrpSpPr>
                <p:cNvPr id="240" name="Group 239"/>
                <p:cNvGrpSpPr/>
                <p:nvPr/>
              </p:nvGrpSpPr>
              <p:grpSpPr>
                <a:xfrm>
                  <a:off x="481975" y="375139"/>
                  <a:ext cx="3022920" cy="2658600"/>
                  <a:chOff x="481975" y="375139"/>
                  <a:chExt cx="3022920" cy="2658600"/>
                </a:xfrm>
              </p:grpSpPr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2">
                    <p14:nvContentPartPr>
                      <p14:cNvPr id="180" name="Ink 179"/>
                      <p14:cNvContentPartPr/>
                      <p14:nvPr/>
                    </p14:nvContentPartPr>
                    <p14:xfrm>
                      <a:off x="2796055" y="1140291"/>
                      <a:ext cx="149400" cy="108720"/>
                    </p14:xfrm>
                  </p:contentPart>
                </mc:Choice>
                <mc:Fallback xmlns="">
                  <p:pic>
                    <p:nvPicPr>
                      <p:cNvPr id="180" name="Ink 179"/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2789215" y="1133451"/>
                        <a:ext cx="161640" cy="1224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4">
                    <p14:nvContentPartPr>
                      <p14:cNvPr id="181" name="Ink 180"/>
                      <p14:cNvContentPartPr/>
                      <p14:nvPr/>
                    </p14:nvContentPartPr>
                    <p14:xfrm>
                      <a:off x="2926375" y="1067571"/>
                      <a:ext cx="113760" cy="90000"/>
                    </p14:xfrm>
                  </p:contentPart>
                </mc:Choice>
                <mc:Fallback xmlns="">
                  <p:pic>
                    <p:nvPicPr>
                      <p:cNvPr id="181" name="Ink 180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2919175" y="1060371"/>
                        <a:ext cx="12744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6">
                    <p14:nvContentPartPr>
                      <p14:cNvPr id="183" name="Ink 182"/>
                      <p14:cNvContentPartPr/>
                      <p14:nvPr/>
                    </p14:nvContentPartPr>
                    <p14:xfrm>
                      <a:off x="2927455" y="855891"/>
                      <a:ext cx="57600" cy="119520"/>
                    </p14:xfrm>
                  </p:contentPart>
                </mc:Choice>
                <mc:Fallback xmlns="">
                  <p:pic>
                    <p:nvPicPr>
                      <p:cNvPr id="183" name="Ink 182"/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2921335" y="851931"/>
                        <a:ext cx="70560" cy="130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8">
                    <p14:nvContentPartPr>
                      <p14:cNvPr id="184" name="Ink 183"/>
                      <p14:cNvContentPartPr/>
                      <p14:nvPr/>
                    </p14:nvContentPartPr>
                    <p14:xfrm>
                      <a:off x="2986855" y="684891"/>
                      <a:ext cx="33840" cy="91800"/>
                    </p14:xfrm>
                  </p:contentPart>
                </mc:Choice>
                <mc:Fallback xmlns="">
                  <p:pic>
                    <p:nvPicPr>
                      <p:cNvPr id="184" name="Ink 183"/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2980015" y="677691"/>
                        <a:ext cx="4788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0">
                    <p14:nvContentPartPr>
                      <p14:cNvPr id="185" name="Ink 184"/>
                      <p14:cNvContentPartPr/>
                      <p14:nvPr/>
                    </p14:nvContentPartPr>
                    <p14:xfrm>
                      <a:off x="3039575" y="717291"/>
                      <a:ext cx="28440" cy="79200"/>
                    </p14:xfrm>
                  </p:contentPart>
                </mc:Choice>
                <mc:Fallback xmlns="">
                  <p:pic>
                    <p:nvPicPr>
                      <p:cNvPr id="185" name="Ink 184"/>
                      <p:cNvPicPr/>
                      <p:nvPr/>
                    </p:nvPicPr>
                    <p:blipFill>
                      <a:blip r:embed="rId51"/>
                      <a:stretch>
                        <a:fillRect/>
                      </a:stretch>
                    </p:blipFill>
                    <p:spPr>
                      <a:xfrm>
                        <a:off x="3032735" y="710091"/>
                        <a:ext cx="40320" cy="93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2">
                    <p14:nvContentPartPr>
                      <p14:cNvPr id="186" name="Ink 185"/>
                      <p14:cNvContentPartPr/>
                      <p14:nvPr/>
                    </p14:nvContentPartPr>
                    <p14:xfrm>
                      <a:off x="2985775" y="547731"/>
                      <a:ext cx="170280" cy="97560"/>
                    </p14:xfrm>
                  </p:contentPart>
                </mc:Choice>
                <mc:Fallback xmlns="">
                  <p:pic>
                    <p:nvPicPr>
                      <p:cNvPr id="186" name="Ink 185"/>
                      <p:cNvPicPr/>
                      <p:nvPr/>
                    </p:nvPicPr>
                    <p:blipFill>
                      <a:blip r:embed="rId53"/>
                      <a:stretch>
                        <a:fillRect/>
                      </a:stretch>
                    </p:blipFill>
                    <p:spPr>
                      <a:xfrm>
                        <a:off x="2979295" y="540171"/>
                        <a:ext cx="184320" cy="11268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4">
                    <p14:nvContentPartPr>
                      <p14:cNvPr id="188" name="Ink 187"/>
                      <p14:cNvContentPartPr/>
                      <p14:nvPr/>
                    </p14:nvContentPartPr>
                    <p14:xfrm>
                      <a:off x="2815135" y="986211"/>
                      <a:ext cx="34200" cy="105480"/>
                    </p14:xfrm>
                  </p:contentPart>
                </mc:Choice>
                <mc:Fallback xmlns="">
                  <p:pic>
                    <p:nvPicPr>
                      <p:cNvPr id="188" name="Ink 187"/>
                      <p:cNvPicPr/>
                      <p:nvPr/>
                    </p:nvPicPr>
                    <p:blipFill>
                      <a:blip r:embed="rId55"/>
                      <a:stretch>
                        <a:fillRect/>
                      </a:stretch>
                    </p:blipFill>
                    <p:spPr>
                      <a:xfrm>
                        <a:off x="2809015" y="979371"/>
                        <a:ext cx="45000" cy="1170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6">
                    <p14:nvContentPartPr>
                      <p14:cNvPr id="198" name="Ink 197"/>
                      <p14:cNvContentPartPr/>
                      <p14:nvPr/>
                    </p14:nvContentPartPr>
                    <p14:xfrm>
                      <a:off x="2699575" y="2738691"/>
                      <a:ext cx="115560" cy="145440"/>
                    </p14:xfrm>
                  </p:contentPart>
                </mc:Choice>
                <mc:Fallback xmlns="">
                  <p:pic>
                    <p:nvPicPr>
                      <p:cNvPr id="198" name="Ink 197"/>
                      <p:cNvPicPr/>
                      <p:nvPr/>
                    </p:nvPicPr>
                    <p:blipFill>
                      <a:blip r:embed="rId57"/>
                      <a:stretch>
                        <a:fillRect/>
                      </a:stretch>
                    </p:blipFill>
                    <p:spPr>
                      <a:xfrm>
                        <a:off x="2692375" y="2731491"/>
                        <a:ext cx="129240" cy="1598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8">
                    <p14:nvContentPartPr>
                      <p14:cNvPr id="199" name="Ink 198"/>
                      <p14:cNvContentPartPr/>
                      <p14:nvPr/>
                    </p14:nvContentPartPr>
                    <p14:xfrm>
                      <a:off x="2824495" y="2836971"/>
                      <a:ext cx="91440" cy="98280"/>
                    </p14:xfrm>
                  </p:contentPart>
                </mc:Choice>
                <mc:Fallback xmlns="">
                  <p:pic>
                    <p:nvPicPr>
                      <p:cNvPr id="199" name="Ink 198"/>
                      <p:cNvPicPr/>
                      <p:nvPr/>
                    </p:nvPicPr>
                    <p:blipFill>
                      <a:blip r:embed="rId59"/>
                      <a:stretch>
                        <a:fillRect/>
                      </a:stretch>
                    </p:blipFill>
                    <p:spPr>
                      <a:xfrm>
                        <a:off x="2816935" y="2830131"/>
                        <a:ext cx="101160" cy="112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0">
                    <p14:nvContentPartPr>
                      <p14:cNvPr id="201" name="Ink 200"/>
                      <p14:cNvContentPartPr/>
                      <p14:nvPr/>
                    </p14:nvContentPartPr>
                    <p14:xfrm>
                      <a:off x="2862455" y="2683251"/>
                      <a:ext cx="109440" cy="24840"/>
                    </p14:xfrm>
                  </p:contentPart>
                </mc:Choice>
                <mc:Fallback xmlns="">
                  <p:pic>
                    <p:nvPicPr>
                      <p:cNvPr id="201" name="Ink 200"/>
                      <p:cNvPicPr/>
                      <p:nvPr/>
                    </p:nvPicPr>
                    <p:blipFill>
                      <a:blip r:embed="rId61"/>
                      <a:stretch>
                        <a:fillRect/>
                      </a:stretch>
                    </p:blipFill>
                    <p:spPr>
                      <a:xfrm>
                        <a:off x="2855975" y="2676411"/>
                        <a:ext cx="118440" cy="34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2">
                    <p14:nvContentPartPr>
                      <p14:cNvPr id="203" name="Ink 202"/>
                      <p14:cNvContentPartPr/>
                      <p14:nvPr/>
                    </p14:nvContentPartPr>
                    <p14:xfrm>
                      <a:off x="2971735" y="2805291"/>
                      <a:ext cx="100800" cy="90360"/>
                    </p14:xfrm>
                  </p:contentPart>
                </mc:Choice>
                <mc:Fallback xmlns="">
                  <p:pic>
                    <p:nvPicPr>
                      <p:cNvPr id="203" name="Ink 202"/>
                      <p:cNvPicPr/>
                      <p:nvPr/>
                    </p:nvPicPr>
                    <p:blipFill>
                      <a:blip r:embed="rId63"/>
                      <a:stretch>
                        <a:fillRect/>
                      </a:stretch>
                    </p:blipFill>
                    <p:spPr>
                      <a:xfrm>
                        <a:off x="2964535" y="2799531"/>
                        <a:ext cx="113400" cy="103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4">
                    <p14:nvContentPartPr>
                      <p14:cNvPr id="204" name="Ink 203"/>
                      <p14:cNvContentPartPr/>
                      <p14:nvPr/>
                    </p14:nvContentPartPr>
                    <p14:xfrm>
                      <a:off x="3149935" y="2868291"/>
                      <a:ext cx="70560" cy="45000"/>
                    </p14:xfrm>
                  </p:contentPart>
                </mc:Choice>
                <mc:Fallback xmlns="">
                  <p:pic>
                    <p:nvPicPr>
                      <p:cNvPr id="204" name="Ink 203"/>
                      <p:cNvPicPr/>
                      <p:nvPr/>
                    </p:nvPicPr>
                    <p:blipFill>
                      <a:blip r:embed="rId65"/>
                      <a:stretch>
                        <a:fillRect/>
                      </a:stretch>
                    </p:blipFill>
                    <p:spPr>
                      <a:xfrm>
                        <a:off x="3143815" y="2862531"/>
                        <a:ext cx="83520" cy="565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6">
                    <p14:nvContentPartPr>
                      <p14:cNvPr id="205" name="Ink 204"/>
                      <p14:cNvContentPartPr/>
                      <p14:nvPr/>
                    </p14:nvContentPartPr>
                    <p14:xfrm>
                      <a:off x="3131935" y="2926971"/>
                      <a:ext cx="77040" cy="28440"/>
                    </p14:xfrm>
                  </p:contentPart>
                </mc:Choice>
                <mc:Fallback xmlns="">
                  <p:pic>
                    <p:nvPicPr>
                      <p:cNvPr id="205" name="Ink 204"/>
                      <p:cNvPicPr/>
                      <p:nvPr/>
                    </p:nvPicPr>
                    <p:blipFill>
                      <a:blip r:embed="rId67"/>
                      <a:stretch>
                        <a:fillRect/>
                      </a:stretch>
                    </p:blipFill>
                    <p:spPr>
                      <a:xfrm>
                        <a:off x="3125815" y="2920491"/>
                        <a:ext cx="89280" cy="41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8">
                    <p14:nvContentPartPr>
                      <p14:cNvPr id="206" name="Ink 205"/>
                      <p14:cNvContentPartPr/>
                      <p14:nvPr/>
                    </p14:nvContentPartPr>
                    <p14:xfrm>
                      <a:off x="3304015" y="2805499"/>
                      <a:ext cx="79200" cy="217080"/>
                    </p14:xfrm>
                  </p:contentPart>
                </mc:Choice>
                <mc:Fallback xmlns="">
                  <p:pic>
                    <p:nvPicPr>
                      <p:cNvPr id="206" name="Ink 205"/>
                      <p:cNvPicPr/>
                      <p:nvPr/>
                    </p:nvPicPr>
                    <p:blipFill>
                      <a:blip r:embed="rId69"/>
                      <a:stretch>
                        <a:fillRect/>
                      </a:stretch>
                    </p:blipFill>
                    <p:spPr>
                      <a:xfrm>
                        <a:off x="3297175" y="2801179"/>
                        <a:ext cx="90360" cy="228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0">
                    <p14:nvContentPartPr>
                      <p14:cNvPr id="207" name="Ink 206"/>
                      <p14:cNvContentPartPr/>
                      <p14:nvPr/>
                    </p14:nvContentPartPr>
                    <p14:xfrm>
                      <a:off x="3321655" y="2917819"/>
                      <a:ext cx="86400" cy="115920"/>
                    </p14:xfrm>
                  </p:contentPart>
                </mc:Choice>
                <mc:Fallback xmlns="">
                  <p:pic>
                    <p:nvPicPr>
                      <p:cNvPr id="207" name="Ink 206"/>
                      <p:cNvPicPr/>
                      <p:nvPr/>
                    </p:nvPicPr>
                    <p:blipFill>
                      <a:blip r:embed="rId71"/>
                      <a:stretch>
                        <a:fillRect/>
                      </a:stretch>
                    </p:blipFill>
                    <p:spPr>
                      <a:xfrm>
                        <a:off x="3314815" y="2910979"/>
                        <a:ext cx="100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2">
                    <p14:nvContentPartPr>
                      <p14:cNvPr id="232" name="Ink 231"/>
                      <p14:cNvContentPartPr/>
                      <p14:nvPr/>
                    </p14:nvContentPartPr>
                    <p14:xfrm>
                      <a:off x="481975" y="1037179"/>
                      <a:ext cx="190800" cy="965880"/>
                    </p14:xfrm>
                  </p:contentPart>
                </mc:Choice>
                <mc:Fallback xmlns="">
                  <p:pic>
                    <p:nvPicPr>
                      <p:cNvPr id="232" name="Ink 231"/>
                      <p:cNvPicPr/>
                      <p:nvPr/>
                    </p:nvPicPr>
                    <p:blipFill>
                      <a:blip r:embed="rId73"/>
                      <a:stretch>
                        <a:fillRect/>
                      </a:stretch>
                    </p:blipFill>
                    <p:spPr>
                      <a:xfrm>
                        <a:off x="475135" y="1031059"/>
                        <a:ext cx="204840" cy="979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4">
                    <p14:nvContentPartPr>
                      <p14:cNvPr id="234" name="Ink 233"/>
                      <p14:cNvContentPartPr/>
                      <p14:nvPr/>
                    </p14:nvContentPartPr>
                    <p14:xfrm>
                      <a:off x="3008815" y="375139"/>
                      <a:ext cx="74520" cy="117360"/>
                    </p14:xfrm>
                  </p:contentPart>
                </mc:Choice>
                <mc:Fallback xmlns="">
                  <p:pic>
                    <p:nvPicPr>
                      <p:cNvPr id="234" name="Ink 233"/>
                      <p:cNvPicPr/>
                      <p:nvPr/>
                    </p:nvPicPr>
                    <p:blipFill>
                      <a:blip r:embed="rId75"/>
                      <a:stretch>
                        <a:fillRect/>
                      </a:stretch>
                    </p:blipFill>
                    <p:spPr>
                      <a:xfrm>
                        <a:off x="3002695" y="369379"/>
                        <a:ext cx="82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6">
                    <p14:nvContentPartPr>
                      <p14:cNvPr id="235" name="Ink 234"/>
                      <p14:cNvContentPartPr/>
                      <p14:nvPr/>
                    </p14:nvContentPartPr>
                    <p14:xfrm>
                      <a:off x="3423895" y="2804419"/>
                      <a:ext cx="81000" cy="111600"/>
                    </p14:xfrm>
                  </p:contentPart>
                </mc:Choice>
                <mc:Fallback xmlns="">
                  <p:pic>
                    <p:nvPicPr>
                      <p:cNvPr id="235" name="Ink 234"/>
                      <p:cNvPicPr/>
                      <p:nvPr/>
                    </p:nvPicPr>
                    <p:blipFill>
                      <a:blip r:embed="rId77"/>
                      <a:stretch>
                        <a:fillRect/>
                      </a:stretch>
                    </p:blipFill>
                    <p:spPr>
                      <a:xfrm>
                        <a:off x="3416695" y="2798659"/>
                        <a:ext cx="94680" cy="1231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</p:grpSp>
          </p:grpSp>
        </p:grpSp>
      </p:grpSp>
      <p:cxnSp>
        <p:nvCxnSpPr>
          <p:cNvPr id="245" name="Straight Arrow Connector 244"/>
          <p:cNvCxnSpPr/>
          <p:nvPr/>
        </p:nvCxnSpPr>
        <p:spPr>
          <a:xfrm flipH="1">
            <a:off x="3888452" y="2656349"/>
            <a:ext cx="451836" cy="507956"/>
          </a:xfrm>
          <a:prstGeom prst="straightConnector1">
            <a:avLst/>
          </a:prstGeom>
          <a:ln w="38100">
            <a:solidFill>
              <a:srgbClr val="EA157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49" name="Ink 248"/>
              <p14:cNvContentPartPr/>
              <p14:nvPr/>
            </p14:nvContentPartPr>
            <p14:xfrm>
              <a:off x="5761895" y="3049371"/>
              <a:ext cx="360" cy="360"/>
            </p14:xfrm>
          </p:contentPart>
        </mc:Choice>
        <mc:Fallback xmlns="">
          <p:pic>
            <p:nvPicPr>
              <p:cNvPr id="249" name="Ink 24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757215" y="3044691"/>
                <a:ext cx="97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41" name="Ink 40"/>
              <p14:cNvContentPartPr/>
              <p14:nvPr/>
            </p14:nvContentPartPr>
            <p14:xfrm>
              <a:off x="3395631" y="1311379"/>
              <a:ext cx="337320" cy="2905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389871" y="1304539"/>
                <a:ext cx="349920" cy="3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1" name="Ink 90"/>
              <p14:cNvContentPartPr/>
              <p14:nvPr/>
            </p14:nvContentPartPr>
            <p14:xfrm>
              <a:off x="4051861" y="422631"/>
              <a:ext cx="126000" cy="25020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045399" y="416511"/>
                <a:ext cx="138923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92" name="Ink 91"/>
              <p14:cNvContentPartPr/>
              <p14:nvPr/>
            </p14:nvContentPartPr>
            <p14:xfrm>
              <a:off x="3988370" y="2608972"/>
              <a:ext cx="126000" cy="25020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968930" y="2590972"/>
                <a:ext cx="164880" cy="28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3727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/>
          <p:cNvGrpSpPr/>
          <p:nvPr/>
        </p:nvGrpSpPr>
        <p:grpSpPr>
          <a:xfrm>
            <a:off x="-2989847" y="263769"/>
            <a:ext cx="10353173" cy="3042140"/>
            <a:chOff x="-1441938" y="1616031"/>
            <a:chExt cx="5652277" cy="1689877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-14419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-12895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-11371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9847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-8323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-6799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-5275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-3751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-2227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-70338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2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234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868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92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6916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844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996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11488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13012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14536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1606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1758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19108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20632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22156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23680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2520462" y="1616031"/>
              <a:ext cx="1689877" cy="1689877"/>
            </a:xfrm>
            <a:prstGeom prst="line">
              <a:avLst/>
            </a:prstGeom>
            <a:ln>
              <a:solidFill>
                <a:srgbClr val="EA157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8" name="Rectangle 87"/>
          <p:cNvSpPr/>
          <p:nvPr/>
        </p:nvSpPr>
        <p:spPr>
          <a:xfrm>
            <a:off x="3220494" y="271165"/>
            <a:ext cx="1454565" cy="16318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Overhead view</a:t>
            </a:r>
            <a:endParaRPr lang="en-US" dirty="0"/>
          </a:p>
        </p:txBody>
      </p:sp>
      <p:cxnSp>
        <p:nvCxnSpPr>
          <p:cNvPr id="89" name="Straight Arrow Connector 88"/>
          <p:cNvCxnSpPr/>
          <p:nvPr/>
        </p:nvCxnSpPr>
        <p:spPr>
          <a:xfrm flipV="1">
            <a:off x="715213" y="263769"/>
            <a:ext cx="0" cy="299077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11718" y="2407451"/>
            <a:ext cx="4560125" cy="1766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H="1" flipV="1">
            <a:off x="-46446" y="2009275"/>
            <a:ext cx="3880468" cy="1296634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2034824" y="263771"/>
            <a:ext cx="989360" cy="3042138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 flipH="1" flipV="1">
            <a:off x="2034823" y="1473171"/>
            <a:ext cx="530778" cy="187188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V="1">
            <a:off x="1222064" y="1902995"/>
            <a:ext cx="171516" cy="52212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/>
          <p:cNvGrpSpPr/>
          <p:nvPr/>
        </p:nvGrpSpPr>
        <p:grpSpPr>
          <a:xfrm rot="2189636">
            <a:off x="875009" y="23193"/>
            <a:ext cx="587863" cy="3181223"/>
            <a:chOff x="330366" y="263770"/>
            <a:chExt cx="587863" cy="3042139"/>
          </a:xfrm>
        </p:grpSpPr>
        <p:cxnSp>
          <p:nvCxnSpPr>
            <p:cNvPr id="113" name="Straight Connector 112"/>
            <p:cNvCxnSpPr/>
            <p:nvPr/>
          </p:nvCxnSpPr>
          <p:spPr>
            <a:xfrm flipV="1">
              <a:off x="330366" y="263770"/>
              <a:ext cx="179967" cy="3042139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/>
            <p:cNvCxnSpPr/>
            <p:nvPr/>
          </p:nvCxnSpPr>
          <p:spPr>
            <a:xfrm>
              <a:off x="452586" y="1313487"/>
              <a:ext cx="465643" cy="51673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47" name="Ink 146"/>
              <p14:cNvContentPartPr/>
              <p14:nvPr/>
            </p14:nvContentPartPr>
            <p14:xfrm>
              <a:off x="5958455" y="3262131"/>
              <a:ext cx="360" cy="36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53775" y="3257451"/>
                <a:ext cx="97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2" name="Ink 151"/>
              <p14:cNvContentPartPr/>
              <p14:nvPr/>
            </p14:nvContentPartPr>
            <p14:xfrm>
              <a:off x="3245364" y="383287"/>
              <a:ext cx="1324828" cy="644143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38524" y="376086"/>
                <a:ext cx="1338868" cy="656745"/>
              </a:xfrm>
              <a:prstGeom prst="rect">
                <a:avLst/>
              </a:prstGeom>
            </p:spPr>
          </p:pic>
        </mc:Fallback>
      </mc:AlternateContent>
      <p:grpSp>
        <p:nvGrpSpPr>
          <p:cNvPr id="238" name="Group 237"/>
          <p:cNvGrpSpPr/>
          <p:nvPr/>
        </p:nvGrpSpPr>
        <p:grpSpPr>
          <a:xfrm>
            <a:off x="3354983" y="1095755"/>
            <a:ext cx="1122480" cy="739800"/>
            <a:chOff x="3231295" y="1600731"/>
            <a:chExt cx="1122480" cy="739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54" name="Ink 153"/>
                <p14:cNvContentPartPr/>
                <p14:nvPr/>
              </p14:nvContentPartPr>
              <p14:xfrm>
                <a:off x="3231295" y="1765611"/>
                <a:ext cx="368640" cy="35064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225175" y="1758771"/>
                  <a:ext cx="376920" cy="36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61" name="Ink 160"/>
                <p14:cNvContentPartPr/>
                <p14:nvPr/>
              </p14:nvContentPartPr>
              <p14:xfrm>
                <a:off x="3697495" y="1657971"/>
                <a:ext cx="503280" cy="68256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689935" y="1650771"/>
                  <a:ext cx="518760" cy="69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65" name="Ink 164"/>
                <p14:cNvContentPartPr/>
                <p14:nvPr/>
              </p14:nvContentPartPr>
              <p14:xfrm>
                <a:off x="4182415" y="1622691"/>
                <a:ext cx="171360" cy="66744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176295" y="1615491"/>
                  <a:ext cx="185040" cy="68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89" name="Ink 188"/>
                <p14:cNvContentPartPr/>
                <p14:nvPr/>
              </p14:nvContentPartPr>
              <p14:xfrm>
                <a:off x="4134535" y="1614051"/>
                <a:ext cx="3600" cy="66600"/>
              </p14:xfrm>
            </p:contentPart>
          </mc:Choice>
          <mc:Fallback xmlns="">
            <p:pic>
              <p:nvPicPr>
                <p:cNvPr id="189" name="Ink 188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129855" y="1609371"/>
                  <a:ext cx="1476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90" name="Ink 189"/>
                <p14:cNvContentPartPr/>
                <p14:nvPr/>
              </p14:nvContentPartPr>
              <p14:xfrm>
                <a:off x="4069895" y="1600731"/>
                <a:ext cx="91080" cy="15120"/>
              </p14:xfrm>
            </p:contentPart>
          </mc:Choice>
          <mc:Fallback xmlns="">
            <p:pic>
              <p:nvPicPr>
                <p:cNvPr id="190" name="Ink 189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064135" y="1593891"/>
                  <a:ext cx="103320" cy="28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91" name="Ink 190"/>
                <p14:cNvContentPartPr/>
                <p14:nvPr/>
              </p14:nvContentPartPr>
              <p14:xfrm>
                <a:off x="4196815" y="1884771"/>
                <a:ext cx="3960" cy="84960"/>
              </p14:xfrm>
            </p:contentPart>
          </mc:Choice>
          <mc:Fallback xmlns="">
            <p:pic>
              <p:nvPicPr>
                <p:cNvPr id="191" name="Ink 190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4191415" y="1878651"/>
                  <a:ext cx="16200" cy="9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92" name="Ink 191"/>
                <p14:cNvContentPartPr/>
                <p14:nvPr/>
              </p14:nvContentPartPr>
              <p14:xfrm>
                <a:off x="4127855" y="1873971"/>
                <a:ext cx="91440" cy="24120"/>
              </p14:xfrm>
            </p:contentPart>
          </mc:Choice>
          <mc:Fallback xmlns="">
            <p:pic>
              <p:nvPicPr>
                <p:cNvPr id="192" name="Ink 191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121735" y="1867131"/>
                  <a:ext cx="101880" cy="3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93" name="Ink 192"/>
                <p14:cNvContentPartPr/>
                <p14:nvPr/>
              </p14:nvContentPartPr>
              <p14:xfrm>
                <a:off x="4167815" y="2144331"/>
                <a:ext cx="12240" cy="59040"/>
              </p14:xfrm>
            </p:contentPart>
          </mc:Choice>
          <mc:Fallback xmlns="">
            <p:pic>
              <p:nvPicPr>
                <p:cNvPr id="193" name="Ink 192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165295" y="2138211"/>
                  <a:ext cx="2016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94" name="Ink 193"/>
                <p14:cNvContentPartPr/>
                <p14:nvPr/>
              </p14:nvContentPartPr>
              <p14:xfrm>
                <a:off x="4133255" y="2134971"/>
                <a:ext cx="82080" cy="27360"/>
              </p14:xfrm>
            </p:contentPart>
          </mc:Choice>
          <mc:Fallback xmlns="">
            <p:pic>
              <p:nvPicPr>
                <p:cNvPr id="194" name="Ink 193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4127135" y="2128131"/>
                  <a:ext cx="92520" cy="392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39" name="Group 238"/>
          <p:cNvGrpSpPr/>
          <p:nvPr/>
        </p:nvGrpSpPr>
        <p:grpSpPr>
          <a:xfrm>
            <a:off x="1476526" y="1072611"/>
            <a:ext cx="791862" cy="1091446"/>
            <a:chOff x="1476526" y="1072611"/>
            <a:chExt cx="791862" cy="109144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73" name="Ink 172"/>
                <p14:cNvContentPartPr/>
                <p14:nvPr/>
              </p14:nvContentPartPr>
              <p14:xfrm>
                <a:off x="2027548" y="1244532"/>
                <a:ext cx="240840" cy="144360"/>
              </p14:xfrm>
            </p:contentPart>
          </mc:Choice>
          <mc:Fallback xmlns="">
            <p:pic>
              <p:nvPicPr>
                <p:cNvPr id="173" name="Ink 172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2020708" y="1238052"/>
                  <a:ext cx="252360" cy="15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74" name="Ink 173"/>
                <p14:cNvContentPartPr/>
                <p14:nvPr/>
              </p14:nvContentPartPr>
              <p14:xfrm>
                <a:off x="1589746" y="1072611"/>
                <a:ext cx="255960" cy="206128"/>
              </p14:xfrm>
            </p:contentPart>
          </mc:Choice>
          <mc:Fallback xmlns="">
            <p:pic>
              <p:nvPicPr>
                <p:cNvPr id="174" name="Ink 173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1582186" y="1065416"/>
                  <a:ext cx="271080" cy="2205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33" name="Ink 232"/>
                <p14:cNvContentPartPr/>
                <p14:nvPr/>
              </p14:nvContentPartPr>
              <p14:xfrm>
                <a:off x="1476526" y="1962609"/>
                <a:ext cx="226440" cy="201448"/>
              </p14:xfrm>
            </p:contentPart>
          </mc:Choice>
          <mc:Fallback xmlns="">
            <p:pic>
              <p:nvPicPr>
                <p:cNvPr id="233" name="Ink 232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468966" y="1955402"/>
                  <a:ext cx="238680" cy="2133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43" name="Group 242"/>
          <p:cNvGrpSpPr/>
          <p:nvPr/>
        </p:nvGrpSpPr>
        <p:grpSpPr>
          <a:xfrm>
            <a:off x="1073722" y="375139"/>
            <a:ext cx="2431173" cy="2658600"/>
            <a:chOff x="1073722" y="375139"/>
            <a:chExt cx="2431173" cy="2658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87" name="Ink 186"/>
                <p14:cNvContentPartPr/>
                <p14:nvPr/>
              </p14:nvContentPartPr>
              <p14:xfrm>
                <a:off x="2837615" y="1035531"/>
                <a:ext cx="68760" cy="42840"/>
              </p14:xfrm>
            </p:contentPart>
          </mc:Choice>
          <mc:Fallback xmlns="">
            <p:pic>
              <p:nvPicPr>
                <p:cNvPr id="187" name="Ink 186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2831495" y="1029411"/>
                  <a:ext cx="81720" cy="5580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242" name="Group 241"/>
            <p:cNvGrpSpPr/>
            <p:nvPr/>
          </p:nvGrpSpPr>
          <p:grpSpPr>
            <a:xfrm>
              <a:off x="1073722" y="375139"/>
              <a:ext cx="2431173" cy="2658600"/>
              <a:chOff x="1073722" y="375139"/>
              <a:chExt cx="2431173" cy="26586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36">
                <p14:nvContentPartPr>
                  <p14:cNvPr id="182" name="Ink 181"/>
                  <p14:cNvContentPartPr/>
                  <p14:nvPr/>
                </p14:nvContentPartPr>
                <p14:xfrm>
                  <a:off x="2891615" y="887931"/>
                  <a:ext cx="118080" cy="64800"/>
                </p14:xfrm>
              </p:contentPart>
            </mc:Choice>
            <mc:Fallback xmlns="">
              <p:pic>
                <p:nvPicPr>
                  <p:cNvPr id="182" name="Ink 181"/>
                  <p:cNvPicPr/>
                  <p:nvPr/>
                </p:nvPicPr>
                <p:blipFill>
                  <a:blip r:embed="rId37"/>
                  <a:stretch>
                    <a:fillRect/>
                  </a:stretch>
                </p:blipFill>
                <p:spPr>
                  <a:xfrm>
                    <a:off x="2886575" y="880731"/>
                    <a:ext cx="130320" cy="76320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241" name="Group 240"/>
              <p:cNvGrpSpPr/>
              <p:nvPr/>
            </p:nvGrpSpPr>
            <p:grpSpPr>
              <a:xfrm>
                <a:off x="1073722" y="375139"/>
                <a:ext cx="2431173" cy="2658600"/>
                <a:chOff x="1073722" y="375139"/>
                <a:chExt cx="2431173" cy="2658600"/>
              </a:xfrm>
            </p:grpSpPr>
            <mc:AlternateContent xmlns:mc="http://schemas.openxmlformats.org/markup-compatibility/2006" xmlns:p14="http://schemas.microsoft.com/office/powerpoint/2010/main">
              <mc:Choice Requires="p14">
                <p:contentPart p14:bwMode="auto" r:id="rId38">
                  <p14:nvContentPartPr>
                    <p14:cNvPr id="200" name="Ink 199"/>
                    <p14:cNvContentPartPr/>
                    <p14:nvPr/>
                  </p14:nvContentPartPr>
                  <p14:xfrm>
                    <a:off x="2879575" y="2700171"/>
                    <a:ext cx="30240" cy="60480"/>
                  </p14:xfrm>
                </p:contentPart>
              </mc:Choice>
              <mc:Fallback xmlns="">
                <p:pic>
                  <p:nvPicPr>
                    <p:cNvPr id="200" name="Ink 199"/>
                    <p:cNvPicPr/>
                    <p:nvPr/>
                  </p:nvPicPr>
                  <p:blipFill>
                    <a:blip r:embed="rId39"/>
                    <a:stretch>
                      <a:fillRect/>
                    </a:stretch>
                  </p:blipFill>
                  <p:spPr>
                    <a:xfrm>
                      <a:off x="2874535" y="2693691"/>
                      <a:ext cx="42120" cy="73800"/>
                    </a:xfrm>
                    <a:prstGeom prst="rect">
                      <a:avLst/>
                    </a:prstGeom>
                  </p:spPr>
                </p:pic>
              </mc:Fallback>
            </mc:AlternateContent>
            <mc:AlternateContent xmlns:mc="http://schemas.openxmlformats.org/markup-compatibility/2006" xmlns:p14="http://schemas.microsoft.com/office/powerpoint/2010/main">
              <mc:Choice Requires="p14">
                <p:contentPart p14:bwMode="auto" r:id="rId40">
                  <p14:nvContentPartPr>
                    <p14:cNvPr id="202" name="Ink 201"/>
                    <p14:cNvContentPartPr/>
                    <p14:nvPr/>
                  </p14:nvContentPartPr>
                  <p14:xfrm>
                    <a:off x="3005735" y="2775771"/>
                    <a:ext cx="50760" cy="120600"/>
                  </p14:xfrm>
                </p:contentPart>
              </mc:Choice>
              <mc:Fallback xmlns="">
                <p:pic>
                  <p:nvPicPr>
                    <p:cNvPr id="202" name="Ink 201"/>
                    <p:cNvPicPr/>
                    <p:nvPr/>
                  </p:nvPicPr>
                  <p:blipFill>
                    <a:blip r:embed="rId41"/>
                    <a:stretch>
                      <a:fillRect/>
                    </a:stretch>
                  </p:blipFill>
                  <p:spPr>
                    <a:xfrm>
                      <a:off x="2999975" y="2770011"/>
                      <a:ext cx="63720" cy="133560"/>
                    </a:xfrm>
                    <a:prstGeom prst="rect">
                      <a:avLst/>
                    </a:prstGeom>
                  </p:spPr>
                </p:pic>
              </mc:Fallback>
            </mc:AlternateContent>
            <p:grpSp>
              <p:nvGrpSpPr>
                <p:cNvPr id="240" name="Group 239"/>
                <p:cNvGrpSpPr/>
                <p:nvPr/>
              </p:nvGrpSpPr>
              <p:grpSpPr>
                <a:xfrm>
                  <a:off x="1073722" y="375139"/>
                  <a:ext cx="2431173" cy="2658600"/>
                  <a:chOff x="1073722" y="375139"/>
                  <a:chExt cx="2431173" cy="2658600"/>
                </a:xfrm>
              </p:grpSpPr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2">
                    <p14:nvContentPartPr>
                      <p14:cNvPr id="180" name="Ink 179"/>
                      <p14:cNvContentPartPr/>
                      <p14:nvPr/>
                    </p14:nvContentPartPr>
                    <p14:xfrm>
                      <a:off x="2796055" y="1140291"/>
                      <a:ext cx="149400" cy="108720"/>
                    </p14:xfrm>
                  </p:contentPart>
                </mc:Choice>
                <mc:Fallback xmlns="">
                  <p:pic>
                    <p:nvPicPr>
                      <p:cNvPr id="180" name="Ink 179"/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2789215" y="1133451"/>
                        <a:ext cx="161640" cy="1224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4">
                    <p14:nvContentPartPr>
                      <p14:cNvPr id="181" name="Ink 180"/>
                      <p14:cNvContentPartPr/>
                      <p14:nvPr/>
                    </p14:nvContentPartPr>
                    <p14:xfrm>
                      <a:off x="2926375" y="1067571"/>
                      <a:ext cx="113760" cy="90000"/>
                    </p14:xfrm>
                  </p:contentPart>
                </mc:Choice>
                <mc:Fallback xmlns="">
                  <p:pic>
                    <p:nvPicPr>
                      <p:cNvPr id="181" name="Ink 180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2919175" y="1060371"/>
                        <a:ext cx="12744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6">
                    <p14:nvContentPartPr>
                      <p14:cNvPr id="183" name="Ink 182"/>
                      <p14:cNvContentPartPr/>
                      <p14:nvPr/>
                    </p14:nvContentPartPr>
                    <p14:xfrm>
                      <a:off x="2927455" y="855891"/>
                      <a:ext cx="57600" cy="119520"/>
                    </p14:xfrm>
                  </p:contentPart>
                </mc:Choice>
                <mc:Fallback xmlns="">
                  <p:pic>
                    <p:nvPicPr>
                      <p:cNvPr id="183" name="Ink 182"/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2921335" y="851931"/>
                        <a:ext cx="70560" cy="130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48">
                    <p14:nvContentPartPr>
                      <p14:cNvPr id="184" name="Ink 183"/>
                      <p14:cNvContentPartPr/>
                      <p14:nvPr/>
                    </p14:nvContentPartPr>
                    <p14:xfrm>
                      <a:off x="2986855" y="684891"/>
                      <a:ext cx="33840" cy="91800"/>
                    </p14:xfrm>
                  </p:contentPart>
                </mc:Choice>
                <mc:Fallback xmlns="">
                  <p:pic>
                    <p:nvPicPr>
                      <p:cNvPr id="184" name="Ink 183"/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2980015" y="677691"/>
                        <a:ext cx="47880" cy="104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0">
                    <p14:nvContentPartPr>
                      <p14:cNvPr id="185" name="Ink 184"/>
                      <p14:cNvContentPartPr/>
                      <p14:nvPr/>
                    </p14:nvContentPartPr>
                    <p14:xfrm>
                      <a:off x="3039575" y="717291"/>
                      <a:ext cx="28440" cy="79200"/>
                    </p14:xfrm>
                  </p:contentPart>
                </mc:Choice>
                <mc:Fallback xmlns="">
                  <p:pic>
                    <p:nvPicPr>
                      <p:cNvPr id="185" name="Ink 184"/>
                      <p:cNvPicPr/>
                      <p:nvPr/>
                    </p:nvPicPr>
                    <p:blipFill>
                      <a:blip r:embed="rId51"/>
                      <a:stretch>
                        <a:fillRect/>
                      </a:stretch>
                    </p:blipFill>
                    <p:spPr>
                      <a:xfrm>
                        <a:off x="3032735" y="710091"/>
                        <a:ext cx="40320" cy="93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2">
                    <p14:nvContentPartPr>
                      <p14:cNvPr id="186" name="Ink 185"/>
                      <p14:cNvContentPartPr/>
                      <p14:nvPr/>
                    </p14:nvContentPartPr>
                    <p14:xfrm>
                      <a:off x="2985775" y="547731"/>
                      <a:ext cx="170280" cy="97560"/>
                    </p14:xfrm>
                  </p:contentPart>
                </mc:Choice>
                <mc:Fallback xmlns="">
                  <p:pic>
                    <p:nvPicPr>
                      <p:cNvPr id="186" name="Ink 185"/>
                      <p:cNvPicPr/>
                      <p:nvPr/>
                    </p:nvPicPr>
                    <p:blipFill>
                      <a:blip r:embed="rId53"/>
                      <a:stretch>
                        <a:fillRect/>
                      </a:stretch>
                    </p:blipFill>
                    <p:spPr>
                      <a:xfrm>
                        <a:off x="2979295" y="540171"/>
                        <a:ext cx="184320" cy="11268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4">
                    <p14:nvContentPartPr>
                      <p14:cNvPr id="188" name="Ink 187"/>
                      <p14:cNvContentPartPr/>
                      <p14:nvPr/>
                    </p14:nvContentPartPr>
                    <p14:xfrm>
                      <a:off x="2815135" y="986211"/>
                      <a:ext cx="34200" cy="105480"/>
                    </p14:xfrm>
                  </p:contentPart>
                </mc:Choice>
                <mc:Fallback xmlns="">
                  <p:pic>
                    <p:nvPicPr>
                      <p:cNvPr id="188" name="Ink 187"/>
                      <p:cNvPicPr/>
                      <p:nvPr/>
                    </p:nvPicPr>
                    <p:blipFill>
                      <a:blip r:embed="rId55"/>
                      <a:stretch>
                        <a:fillRect/>
                      </a:stretch>
                    </p:blipFill>
                    <p:spPr>
                      <a:xfrm>
                        <a:off x="2809015" y="979371"/>
                        <a:ext cx="45000" cy="1170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6">
                    <p14:nvContentPartPr>
                      <p14:cNvPr id="198" name="Ink 197"/>
                      <p14:cNvContentPartPr/>
                      <p14:nvPr/>
                    </p14:nvContentPartPr>
                    <p14:xfrm>
                      <a:off x="2699575" y="2738691"/>
                      <a:ext cx="115560" cy="145440"/>
                    </p14:xfrm>
                  </p:contentPart>
                </mc:Choice>
                <mc:Fallback xmlns="">
                  <p:pic>
                    <p:nvPicPr>
                      <p:cNvPr id="198" name="Ink 197"/>
                      <p:cNvPicPr/>
                      <p:nvPr/>
                    </p:nvPicPr>
                    <p:blipFill>
                      <a:blip r:embed="rId57"/>
                      <a:stretch>
                        <a:fillRect/>
                      </a:stretch>
                    </p:blipFill>
                    <p:spPr>
                      <a:xfrm>
                        <a:off x="2692375" y="2731491"/>
                        <a:ext cx="129240" cy="1598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58">
                    <p14:nvContentPartPr>
                      <p14:cNvPr id="199" name="Ink 198"/>
                      <p14:cNvContentPartPr/>
                      <p14:nvPr/>
                    </p14:nvContentPartPr>
                    <p14:xfrm>
                      <a:off x="2824495" y="2836971"/>
                      <a:ext cx="91440" cy="98280"/>
                    </p14:xfrm>
                  </p:contentPart>
                </mc:Choice>
                <mc:Fallback xmlns="">
                  <p:pic>
                    <p:nvPicPr>
                      <p:cNvPr id="199" name="Ink 198"/>
                      <p:cNvPicPr/>
                      <p:nvPr/>
                    </p:nvPicPr>
                    <p:blipFill>
                      <a:blip r:embed="rId59"/>
                      <a:stretch>
                        <a:fillRect/>
                      </a:stretch>
                    </p:blipFill>
                    <p:spPr>
                      <a:xfrm>
                        <a:off x="2816935" y="2830131"/>
                        <a:ext cx="101160" cy="112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0">
                    <p14:nvContentPartPr>
                      <p14:cNvPr id="201" name="Ink 200"/>
                      <p14:cNvContentPartPr/>
                      <p14:nvPr/>
                    </p14:nvContentPartPr>
                    <p14:xfrm>
                      <a:off x="2862455" y="2683251"/>
                      <a:ext cx="109440" cy="24840"/>
                    </p14:xfrm>
                  </p:contentPart>
                </mc:Choice>
                <mc:Fallback xmlns="">
                  <p:pic>
                    <p:nvPicPr>
                      <p:cNvPr id="201" name="Ink 200"/>
                      <p:cNvPicPr/>
                      <p:nvPr/>
                    </p:nvPicPr>
                    <p:blipFill>
                      <a:blip r:embed="rId61"/>
                      <a:stretch>
                        <a:fillRect/>
                      </a:stretch>
                    </p:blipFill>
                    <p:spPr>
                      <a:xfrm>
                        <a:off x="2855975" y="2676411"/>
                        <a:ext cx="118440" cy="34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2">
                    <p14:nvContentPartPr>
                      <p14:cNvPr id="203" name="Ink 202"/>
                      <p14:cNvContentPartPr/>
                      <p14:nvPr/>
                    </p14:nvContentPartPr>
                    <p14:xfrm>
                      <a:off x="2971735" y="2805291"/>
                      <a:ext cx="100800" cy="90360"/>
                    </p14:xfrm>
                  </p:contentPart>
                </mc:Choice>
                <mc:Fallback xmlns="">
                  <p:pic>
                    <p:nvPicPr>
                      <p:cNvPr id="203" name="Ink 202"/>
                      <p:cNvPicPr/>
                      <p:nvPr/>
                    </p:nvPicPr>
                    <p:blipFill>
                      <a:blip r:embed="rId63"/>
                      <a:stretch>
                        <a:fillRect/>
                      </a:stretch>
                    </p:blipFill>
                    <p:spPr>
                      <a:xfrm>
                        <a:off x="2964535" y="2799531"/>
                        <a:ext cx="113400" cy="1033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4">
                    <p14:nvContentPartPr>
                      <p14:cNvPr id="204" name="Ink 203"/>
                      <p14:cNvContentPartPr/>
                      <p14:nvPr/>
                    </p14:nvContentPartPr>
                    <p14:xfrm>
                      <a:off x="3149935" y="2868291"/>
                      <a:ext cx="70560" cy="45000"/>
                    </p14:xfrm>
                  </p:contentPart>
                </mc:Choice>
                <mc:Fallback xmlns="">
                  <p:pic>
                    <p:nvPicPr>
                      <p:cNvPr id="204" name="Ink 203"/>
                      <p:cNvPicPr/>
                      <p:nvPr/>
                    </p:nvPicPr>
                    <p:blipFill>
                      <a:blip r:embed="rId65"/>
                      <a:stretch>
                        <a:fillRect/>
                      </a:stretch>
                    </p:blipFill>
                    <p:spPr>
                      <a:xfrm>
                        <a:off x="3143815" y="2862531"/>
                        <a:ext cx="83520" cy="565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6">
                    <p14:nvContentPartPr>
                      <p14:cNvPr id="205" name="Ink 204"/>
                      <p14:cNvContentPartPr/>
                      <p14:nvPr/>
                    </p14:nvContentPartPr>
                    <p14:xfrm>
                      <a:off x="3131935" y="2926971"/>
                      <a:ext cx="77040" cy="28440"/>
                    </p14:xfrm>
                  </p:contentPart>
                </mc:Choice>
                <mc:Fallback xmlns="">
                  <p:pic>
                    <p:nvPicPr>
                      <p:cNvPr id="205" name="Ink 204"/>
                      <p:cNvPicPr/>
                      <p:nvPr/>
                    </p:nvPicPr>
                    <p:blipFill>
                      <a:blip r:embed="rId67"/>
                      <a:stretch>
                        <a:fillRect/>
                      </a:stretch>
                    </p:blipFill>
                    <p:spPr>
                      <a:xfrm>
                        <a:off x="3125815" y="2920491"/>
                        <a:ext cx="89280" cy="417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68">
                    <p14:nvContentPartPr>
                      <p14:cNvPr id="206" name="Ink 205"/>
                      <p14:cNvContentPartPr/>
                      <p14:nvPr/>
                    </p14:nvContentPartPr>
                    <p14:xfrm>
                      <a:off x="3304015" y="2805499"/>
                      <a:ext cx="79200" cy="217080"/>
                    </p14:xfrm>
                  </p:contentPart>
                </mc:Choice>
                <mc:Fallback xmlns="">
                  <p:pic>
                    <p:nvPicPr>
                      <p:cNvPr id="206" name="Ink 205"/>
                      <p:cNvPicPr/>
                      <p:nvPr/>
                    </p:nvPicPr>
                    <p:blipFill>
                      <a:blip r:embed="rId69"/>
                      <a:stretch>
                        <a:fillRect/>
                      </a:stretch>
                    </p:blipFill>
                    <p:spPr>
                      <a:xfrm>
                        <a:off x="3297175" y="2801179"/>
                        <a:ext cx="90360" cy="22824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0">
                    <p14:nvContentPartPr>
                      <p14:cNvPr id="207" name="Ink 206"/>
                      <p14:cNvContentPartPr/>
                      <p14:nvPr/>
                    </p14:nvContentPartPr>
                    <p14:xfrm>
                      <a:off x="3321655" y="2917819"/>
                      <a:ext cx="86400" cy="115920"/>
                    </p14:xfrm>
                  </p:contentPart>
                </mc:Choice>
                <mc:Fallback xmlns="">
                  <p:pic>
                    <p:nvPicPr>
                      <p:cNvPr id="207" name="Ink 206"/>
                      <p:cNvPicPr/>
                      <p:nvPr/>
                    </p:nvPicPr>
                    <p:blipFill>
                      <a:blip r:embed="rId71"/>
                      <a:stretch>
                        <a:fillRect/>
                      </a:stretch>
                    </p:blipFill>
                    <p:spPr>
                      <a:xfrm>
                        <a:off x="3314815" y="2910979"/>
                        <a:ext cx="100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2">
                    <p14:nvContentPartPr>
                      <p14:cNvPr id="232" name="Ink 231"/>
                      <p14:cNvContentPartPr/>
                      <p14:nvPr/>
                    </p14:nvContentPartPr>
                    <p14:xfrm rot="2269114">
                      <a:off x="1073722" y="492471"/>
                      <a:ext cx="190800" cy="965880"/>
                    </p14:xfrm>
                  </p:contentPart>
                </mc:Choice>
                <mc:Fallback xmlns="">
                  <p:pic>
                    <p:nvPicPr>
                      <p:cNvPr id="232" name="Ink 231"/>
                      <p:cNvPicPr/>
                      <p:nvPr/>
                    </p:nvPicPr>
                    <p:blipFill>
                      <a:blip r:embed="rId73"/>
                      <a:stretch>
                        <a:fillRect/>
                      </a:stretch>
                    </p:blipFill>
                    <p:spPr>
                      <a:xfrm rot="2269114">
                        <a:off x="1066882" y="486351"/>
                        <a:ext cx="204840" cy="97920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4">
                    <p14:nvContentPartPr>
                      <p14:cNvPr id="234" name="Ink 233"/>
                      <p14:cNvContentPartPr/>
                      <p14:nvPr/>
                    </p14:nvContentPartPr>
                    <p14:xfrm>
                      <a:off x="3008815" y="375139"/>
                      <a:ext cx="74520" cy="117360"/>
                    </p14:xfrm>
                  </p:contentPart>
                </mc:Choice>
                <mc:Fallback xmlns="">
                  <p:pic>
                    <p:nvPicPr>
                      <p:cNvPr id="234" name="Ink 233"/>
                      <p:cNvPicPr/>
                      <p:nvPr/>
                    </p:nvPicPr>
                    <p:blipFill>
                      <a:blip r:embed="rId75"/>
                      <a:stretch>
                        <a:fillRect/>
                      </a:stretch>
                    </p:blipFill>
                    <p:spPr>
                      <a:xfrm>
                        <a:off x="3002695" y="369379"/>
                        <a:ext cx="82440" cy="12996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  <mc:AlternateContent xmlns:mc="http://schemas.openxmlformats.org/markup-compatibility/2006" xmlns:p14="http://schemas.microsoft.com/office/powerpoint/2010/main">
                <mc:Choice Requires="p14">
                  <p:contentPart p14:bwMode="auto" r:id="rId76">
                    <p14:nvContentPartPr>
                      <p14:cNvPr id="235" name="Ink 234"/>
                      <p14:cNvContentPartPr/>
                      <p14:nvPr/>
                    </p14:nvContentPartPr>
                    <p14:xfrm>
                      <a:off x="3423895" y="2804419"/>
                      <a:ext cx="81000" cy="111600"/>
                    </p14:xfrm>
                  </p:contentPart>
                </mc:Choice>
                <mc:Fallback xmlns="">
                  <p:pic>
                    <p:nvPicPr>
                      <p:cNvPr id="235" name="Ink 234"/>
                      <p:cNvPicPr/>
                      <p:nvPr/>
                    </p:nvPicPr>
                    <p:blipFill>
                      <a:blip r:embed="rId77"/>
                      <a:stretch>
                        <a:fillRect/>
                      </a:stretch>
                    </p:blipFill>
                    <p:spPr>
                      <a:xfrm>
                        <a:off x="3416695" y="2798659"/>
                        <a:ext cx="94680" cy="123120"/>
                      </a:xfrm>
                      <a:prstGeom prst="rect">
                        <a:avLst/>
                      </a:prstGeom>
                    </p:spPr>
                  </p:pic>
                </mc:Fallback>
              </mc:AlternateContent>
            </p:grpSp>
          </p:grpSp>
        </p:grpSp>
      </p:grpSp>
      <p:cxnSp>
        <p:nvCxnSpPr>
          <p:cNvPr id="245" name="Straight Arrow Connector 244"/>
          <p:cNvCxnSpPr/>
          <p:nvPr/>
        </p:nvCxnSpPr>
        <p:spPr>
          <a:xfrm flipH="1">
            <a:off x="3888452" y="2656349"/>
            <a:ext cx="451836" cy="507956"/>
          </a:xfrm>
          <a:prstGeom prst="straightConnector1">
            <a:avLst/>
          </a:prstGeom>
          <a:ln w="38100">
            <a:solidFill>
              <a:srgbClr val="EA157A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49" name="Ink 248"/>
              <p14:cNvContentPartPr/>
              <p14:nvPr/>
            </p14:nvContentPartPr>
            <p14:xfrm>
              <a:off x="5761895" y="3049371"/>
              <a:ext cx="360" cy="360"/>
            </p14:xfrm>
          </p:contentPart>
        </mc:Choice>
        <mc:Fallback xmlns="">
          <p:pic>
            <p:nvPicPr>
              <p:cNvPr id="249" name="Ink 24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757215" y="3044691"/>
                <a:ext cx="97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41" name="Ink 40"/>
              <p14:cNvContentPartPr/>
              <p14:nvPr/>
            </p14:nvContentPartPr>
            <p14:xfrm>
              <a:off x="3395631" y="1311379"/>
              <a:ext cx="337320" cy="2905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389871" y="1304539"/>
                <a:ext cx="349920" cy="3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1" name="Ink 90"/>
              <p14:cNvContentPartPr/>
              <p14:nvPr/>
            </p14:nvContentPartPr>
            <p14:xfrm>
              <a:off x="4051861" y="434941"/>
              <a:ext cx="126000" cy="25020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45381" y="428812"/>
                <a:ext cx="138960" cy="2628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92" name="Ink 91"/>
              <p14:cNvContentPartPr/>
              <p14:nvPr/>
            </p14:nvContentPartPr>
            <p14:xfrm>
              <a:off x="3925861" y="2716059"/>
              <a:ext cx="126000" cy="25020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3906421" y="2698059"/>
                <a:ext cx="164880" cy="28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858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 Quadratic Program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856752" y="2260933"/>
              <a:ext cx="360" cy="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6032" y="2259493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401272" y="1205167"/>
              <a:ext cx="215640" cy="171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0194" y="1203002"/>
                <a:ext cx="217078" cy="1764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679912" y="1277167"/>
              <a:ext cx="36000" cy="83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832" y="1275007"/>
                <a:ext cx="3744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690352" y="1195447"/>
              <a:ext cx="9360" cy="104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89632" y="1192927"/>
                <a:ext cx="1116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" name="Ink 6"/>
              <p14:cNvContentPartPr/>
              <p14:nvPr/>
            </p14:nvContentPartPr>
            <p14:xfrm>
              <a:off x="781072" y="1223887"/>
              <a:ext cx="125280" cy="1288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79995" y="1221367"/>
                <a:ext cx="127434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Ink 7"/>
              <p14:cNvContentPartPr/>
              <p14:nvPr/>
            </p14:nvContentPartPr>
            <p14:xfrm>
              <a:off x="658672" y="1443847"/>
              <a:ext cx="128160" cy="900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57595" y="1442047"/>
                <a:ext cx="129596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" name="Ink 8"/>
              <p14:cNvContentPartPr/>
              <p14:nvPr/>
            </p14:nvContentPartPr>
            <p14:xfrm>
              <a:off x="645712" y="1446007"/>
              <a:ext cx="135360" cy="1461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44992" y="1444571"/>
                <a:ext cx="136800" cy="1486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1179952" y="1221367"/>
              <a:ext cx="129240" cy="1267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78872" y="1219572"/>
                <a:ext cx="131400" cy="1310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/>
              <p14:cNvContentPartPr/>
              <p14:nvPr/>
            </p14:nvContentPartPr>
            <p14:xfrm>
              <a:off x="1206232" y="1237927"/>
              <a:ext cx="89640" cy="1357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05148" y="1235767"/>
                <a:ext cx="91809" cy="1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Ink 12"/>
              <p14:cNvContentPartPr/>
              <p14:nvPr/>
            </p14:nvContentPartPr>
            <p14:xfrm>
              <a:off x="1370752" y="1164127"/>
              <a:ext cx="14040" cy="860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369672" y="1161967"/>
                <a:ext cx="1584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" name="Ink 13"/>
              <p14:cNvContentPartPr/>
              <p14:nvPr/>
            </p14:nvContentPartPr>
            <p14:xfrm>
              <a:off x="1324312" y="1158727"/>
              <a:ext cx="100080" cy="158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323232" y="1156207"/>
                <a:ext cx="10224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8" name="Ink 17"/>
              <p14:cNvContentPartPr/>
              <p14:nvPr/>
            </p14:nvContentPartPr>
            <p14:xfrm>
              <a:off x="1747312" y="1191847"/>
              <a:ext cx="118080" cy="1548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46232" y="1189687"/>
                <a:ext cx="12024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9" name="Ink 18"/>
              <p14:cNvContentPartPr/>
              <p14:nvPr/>
            </p14:nvContentPartPr>
            <p14:xfrm>
              <a:off x="1760992" y="1196527"/>
              <a:ext cx="106200" cy="1764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760272" y="1194367"/>
                <a:ext cx="10800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1" name="Ink 20"/>
              <p14:cNvContentPartPr/>
              <p14:nvPr/>
            </p14:nvContentPartPr>
            <p14:xfrm>
              <a:off x="2005792" y="1286017"/>
              <a:ext cx="107280" cy="3024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004712" y="1283467"/>
                <a:ext cx="109440" cy="342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2" name="Ink 21"/>
              <p14:cNvContentPartPr/>
              <p14:nvPr/>
            </p14:nvContentPartPr>
            <p14:xfrm>
              <a:off x="2054752" y="1225177"/>
              <a:ext cx="23040" cy="1436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053689" y="1223377"/>
                <a:ext cx="25167" cy="1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4" name="Ink 23"/>
              <p14:cNvContentPartPr/>
              <p14:nvPr/>
            </p14:nvContentPartPr>
            <p14:xfrm>
              <a:off x="1045672" y="1110127"/>
              <a:ext cx="34920" cy="1191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44603" y="1107967"/>
                <a:ext cx="37058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5" name="Ink 24"/>
              <p14:cNvContentPartPr/>
              <p14:nvPr/>
            </p14:nvContentPartPr>
            <p14:xfrm>
              <a:off x="989512" y="1300207"/>
              <a:ext cx="111600" cy="237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88432" y="1297687"/>
                <a:ext cx="1137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6" name="Ink 25"/>
              <p14:cNvContentPartPr/>
              <p14:nvPr/>
            </p14:nvContentPartPr>
            <p14:xfrm>
              <a:off x="1031272" y="1372567"/>
              <a:ext cx="86040" cy="12240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30196" y="1370040"/>
                <a:ext cx="87474" cy="1274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0" name="Ink 29"/>
              <p14:cNvContentPartPr/>
              <p14:nvPr/>
            </p14:nvContentPartPr>
            <p14:xfrm>
              <a:off x="2392000" y="1134991"/>
              <a:ext cx="9000" cy="889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91640" y="1132831"/>
                <a:ext cx="1044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1" name="Ink 30"/>
              <p14:cNvContentPartPr/>
              <p14:nvPr/>
            </p14:nvContentPartPr>
            <p14:xfrm>
              <a:off x="2348440" y="1105471"/>
              <a:ext cx="123120" cy="2556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347360" y="1102951"/>
                <a:ext cx="12492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2" name="Ink 31"/>
              <p14:cNvContentPartPr/>
              <p14:nvPr/>
            </p14:nvContentPartPr>
            <p14:xfrm>
              <a:off x="2470270" y="1253827"/>
              <a:ext cx="87480" cy="1062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469190" y="1251660"/>
                <a:ext cx="89640" cy="1108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3" name="Ink 32"/>
              <p14:cNvContentPartPr/>
              <p14:nvPr/>
            </p14:nvContentPartPr>
            <p14:xfrm>
              <a:off x="2456590" y="1248787"/>
              <a:ext cx="105840" cy="15084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456230" y="1246267"/>
                <a:ext cx="10728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4" name="Ink 33"/>
              <p14:cNvContentPartPr/>
              <p14:nvPr/>
            </p14:nvContentPartPr>
            <p14:xfrm>
              <a:off x="2784023" y="2128881"/>
              <a:ext cx="360" cy="3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783303" y="2127441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5" name="Ink 34"/>
              <p14:cNvContentPartPr/>
              <p14:nvPr/>
            </p14:nvContentPartPr>
            <p14:xfrm>
              <a:off x="413872" y="1777518"/>
              <a:ext cx="117360" cy="1580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12792" y="1775358"/>
                <a:ext cx="11952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6" name="Ink 35"/>
              <p14:cNvContentPartPr/>
              <p14:nvPr/>
            </p14:nvContentPartPr>
            <p14:xfrm>
              <a:off x="567952" y="1921158"/>
              <a:ext cx="16200" cy="2844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66895" y="1919358"/>
                <a:ext cx="17961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7" name="Ink 36"/>
              <p14:cNvContentPartPr/>
              <p14:nvPr/>
            </p14:nvContentPartPr>
            <p14:xfrm>
              <a:off x="679912" y="1702998"/>
              <a:ext cx="65160" cy="2199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78832" y="1700838"/>
                <a:ext cx="6660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8" name="Ink 37"/>
              <p14:cNvContentPartPr/>
              <p14:nvPr/>
            </p14:nvContentPartPr>
            <p14:xfrm>
              <a:off x="638152" y="1816758"/>
              <a:ext cx="120600" cy="864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37075" y="1814958"/>
                <a:ext cx="122036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9" name="Ink 38"/>
              <p14:cNvContentPartPr/>
              <p14:nvPr/>
            </p14:nvContentPartPr>
            <p14:xfrm>
              <a:off x="835792" y="1902438"/>
              <a:ext cx="12600" cy="129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34712" y="1899918"/>
                <a:ext cx="147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0" name="Ink 39"/>
              <p14:cNvContentPartPr/>
              <p14:nvPr/>
            </p14:nvContentPartPr>
            <p14:xfrm>
              <a:off x="4047833" y="2734460"/>
              <a:ext cx="360" cy="36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047113" y="2733020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41" name="Ink 40"/>
              <p14:cNvContentPartPr/>
              <p14:nvPr/>
            </p14:nvContentPartPr>
            <p14:xfrm>
              <a:off x="1489912" y="1112287"/>
              <a:ext cx="153360" cy="28224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1488835" y="1109764"/>
                <a:ext cx="155515" cy="2869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42" name="Ink 41"/>
              <p14:cNvContentPartPr/>
              <p14:nvPr/>
            </p14:nvContentPartPr>
            <p14:xfrm>
              <a:off x="1579552" y="1348447"/>
              <a:ext cx="111600" cy="9000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1578472" y="1346296"/>
                <a:ext cx="113760" cy="946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43" name="Ink 42"/>
              <p14:cNvContentPartPr/>
              <p14:nvPr/>
            </p14:nvContentPartPr>
            <p14:xfrm>
              <a:off x="4670980" y="2154560"/>
              <a:ext cx="0" cy="3456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0" y="0"/>
                <a:ext cx="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46" name="Ink 45"/>
              <p14:cNvContentPartPr/>
              <p14:nvPr/>
            </p14:nvContentPartPr>
            <p14:xfrm>
              <a:off x="999592" y="1700167"/>
              <a:ext cx="73440" cy="24444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998512" y="1698010"/>
                <a:ext cx="75600" cy="2487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47" name="Ink 46"/>
              <p14:cNvContentPartPr/>
              <p14:nvPr/>
            </p14:nvContentPartPr>
            <p14:xfrm>
              <a:off x="1057912" y="1719247"/>
              <a:ext cx="78480" cy="19116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057189" y="1717091"/>
                <a:ext cx="80288" cy="1954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48" name="Ink 47"/>
              <p14:cNvContentPartPr/>
              <p14:nvPr/>
            </p14:nvContentPartPr>
            <p14:xfrm>
              <a:off x="1018312" y="1842727"/>
              <a:ext cx="80640" cy="97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017232" y="1842007"/>
                <a:ext cx="8208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9" name="Ink 48"/>
              <p14:cNvContentPartPr/>
              <p14:nvPr/>
            </p14:nvContentPartPr>
            <p14:xfrm>
              <a:off x="1269952" y="1765327"/>
              <a:ext cx="112680" cy="12096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268875" y="1763173"/>
                <a:ext cx="114833" cy="1249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50" name="Ink 49"/>
              <p14:cNvContentPartPr/>
              <p14:nvPr/>
            </p14:nvContentPartPr>
            <p14:xfrm>
              <a:off x="1256992" y="1766407"/>
              <a:ext cx="119160" cy="12924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255912" y="1764247"/>
                <a:ext cx="12096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51" name="Ink 50"/>
              <p14:cNvContentPartPr/>
              <p14:nvPr/>
            </p14:nvContentPartPr>
            <p14:xfrm>
              <a:off x="1550194" y="1763551"/>
              <a:ext cx="114480" cy="10584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549117" y="1761391"/>
                <a:ext cx="116633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52" name="Ink 51"/>
              <p14:cNvContentPartPr/>
              <p14:nvPr/>
            </p14:nvContentPartPr>
            <p14:xfrm>
              <a:off x="1542274" y="1881631"/>
              <a:ext cx="129240" cy="3060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541194" y="1879496"/>
                <a:ext cx="130680" cy="345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53" name="Ink 52"/>
              <p14:cNvContentPartPr/>
              <p14:nvPr/>
            </p14:nvContentPartPr>
            <p14:xfrm>
              <a:off x="1849552" y="1690693"/>
              <a:ext cx="26280" cy="24156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848487" y="1688536"/>
                <a:ext cx="28411" cy="2462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54" name="Ink 53"/>
              <p14:cNvContentPartPr/>
              <p14:nvPr/>
            </p14:nvContentPartPr>
            <p14:xfrm>
              <a:off x="1872232" y="1819573"/>
              <a:ext cx="104760" cy="9900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871872" y="1817053"/>
                <a:ext cx="10620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55" name="Ink 54"/>
              <p14:cNvContentPartPr/>
              <p14:nvPr/>
            </p14:nvContentPartPr>
            <p14:xfrm>
              <a:off x="982312" y="2078887"/>
              <a:ext cx="159120" cy="25776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981232" y="2076730"/>
                <a:ext cx="160560" cy="2624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56" name="Ink 55"/>
              <p14:cNvContentPartPr/>
              <p14:nvPr/>
            </p14:nvContentPartPr>
            <p14:xfrm>
              <a:off x="1226752" y="2177167"/>
              <a:ext cx="119880" cy="13248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225675" y="2175367"/>
                <a:ext cx="122034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57" name="Ink 56"/>
              <p14:cNvContentPartPr/>
              <p14:nvPr/>
            </p14:nvContentPartPr>
            <p14:xfrm>
              <a:off x="1262032" y="2187247"/>
              <a:ext cx="69480" cy="12204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260952" y="2185087"/>
                <a:ext cx="7164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58" name="Ink 57"/>
              <p14:cNvContentPartPr/>
              <p14:nvPr/>
            </p14:nvContentPartPr>
            <p14:xfrm>
              <a:off x="1512778" y="2213551"/>
              <a:ext cx="156960" cy="3276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511700" y="2211031"/>
                <a:ext cx="159115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59" name="Ink 58"/>
              <p14:cNvContentPartPr/>
              <p14:nvPr/>
            </p14:nvContentPartPr>
            <p14:xfrm>
              <a:off x="1536178" y="2292751"/>
              <a:ext cx="117000" cy="1692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535098" y="2290176"/>
                <a:ext cx="118440" cy="217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60" name="Ink 59"/>
              <p14:cNvContentPartPr/>
              <p14:nvPr/>
            </p14:nvContentPartPr>
            <p14:xfrm>
              <a:off x="1751272" y="2021533"/>
              <a:ext cx="170640" cy="33012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750192" y="2019016"/>
                <a:ext cx="172800" cy="335155"/>
              </a:xfrm>
              <a:prstGeom prst="rect">
                <a:avLst/>
              </a:prstGeom>
            </p:spPr>
          </p:pic>
        </mc:Fallback>
      </mc:AlternateContent>
      <p:sp>
        <p:nvSpPr>
          <p:cNvPr id="62" name="Freeform 61"/>
          <p:cNvSpPr/>
          <p:nvPr/>
        </p:nvSpPr>
        <p:spPr>
          <a:xfrm>
            <a:off x="3088083" y="2225190"/>
            <a:ext cx="939800" cy="622300"/>
          </a:xfrm>
          <a:custGeom>
            <a:avLst/>
            <a:gdLst>
              <a:gd name="connsiteX0" fmla="*/ 0 w 939800"/>
              <a:gd name="connsiteY0" fmla="*/ 355600 h 622300"/>
              <a:gd name="connsiteX1" fmla="*/ 330200 w 939800"/>
              <a:gd name="connsiteY1" fmla="*/ 622300 h 622300"/>
              <a:gd name="connsiteX2" fmla="*/ 939800 w 939800"/>
              <a:gd name="connsiteY2" fmla="*/ 355600 h 622300"/>
              <a:gd name="connsiteX3" fmla="*/ 812800 w 939800"/>
              <a:gd name="connsiteY3" fmla="*/ 0 h 622300"/>
              <a:gd name="connsiteX4" fmla="*/ 285750 w 939800"/>
              <a:gd name="connsiteY4" fmla="*/ 12700 h 622300"/>
              <a:gd name="connsiteX5" fmla="*/ 0 w 939800"/>
              <a:gd name="connsiteY5" fmla="*/ 355600 h 62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00" h="622300">
                <a:moveTo>
                  <a:pt x="0" y="355600"/>
                </a:moveTo>
                <a:lnTo>
                  <a:pt x="330200" y="622300"/>
                </a:lnTo>
                <a:lnTo>
                  <a:pt x="939800" y="355600"/>
                </a:lnTo>
                <a:lnTo>
                  <a:pt x="812800" y="0"/>
                </a:lnTo>
                <a:lnTo>
                  <a:pt x="285750" y="12700"/>
                </a:lnTo>
                <a:lnTo>
                  <a:pt x="0" y="3556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2" descr="File:Circular Paraboloid Quadric.png"/>
          <p:cNvPicPr>
            <a:picLocks noChangeAspect="1" noChangeArrowheads="1"/>
          </p:cNvPicPr>
          <p:nvPr/>
        </p:nvPicPr>
        <p:blipFill>
          <a:blip r:embed="rId9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6623" y="1039182"/>
            <a:ext cx="1972660" cy="2180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TextBox 63"/>
          <p:cNvSpPr txBox="1"/>
          <p:nvPr/>
        </p:nvSpPr>
        <p:spPr>
          <a:xfrm>
            <a:off x="1040572" y="340947"/>
            <a:ext cx="105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</a:rPr>
              <a:t>Positive</a:t>
            </a:r>
          </a:p>
          <a:p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</a:rPr>
              <a:t>Semi-definite</a:t>
            </a:r>
            <a:endParaRPr lang="en-US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66" name="Ink 65"/>
              <p14:cNvContentPartPr/>
              <p14:nvPr/>
            </p14:nvContentPartPr>
            <p14:xfrm>
              <a:off x="1580992" y="783687"/>
              <a:ext cx="100440" cy="2826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1579908" y="781887"/>
                <a:ext cx="102246" cy="28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10" name="Ink 9"/>
              <p14:cNvContentPartPr/>
              <p14:nvPr/>
            </p14:nvContentPartPr>
            <p14:xfrm>
              <a:off x="2239068" y="1225947"/>
              <a:ext cx="16920" cy="2811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2238715" y="1223787"/>
                <a:ext cx="18330" cy="2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5" name="Ink 14"/>
              <p14:cNvContentPartPr/>
              <p14:nvPr/>
            </p14:nvContentPartPr>
            <p14:xfrm>
              <a:off x="2256708" y="1235667"/>
              <a:ext cx="90360" cy="1195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2256348" y="1233872"/>
                <a:ext cx="91800" cy="122391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TextBox 16"/>
          <p:cNvSpPr txBox="1"/>
          <p:nvPr/>
        </p:nvSpPr>
        <p:spPr>
          <a:xfrm>
            <a:off x="127771" y="2635995"/>
            <a:ext cx="2724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QP = quadratic objective + linear constraints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21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Reminder: quadratic functions</a:t>
            </a:r>
            <a:endParaRPr lang="en-US" dirty="0"/>
          </a:p>
        </p:txBody>
      </p:sp>
      <p:pic>
        <p:nvPicPr>
          <p:cNvPr id="2050" name="Picture 2" descr="File:Circular Paraboloid Quadric.pn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06" y="323405"/>
            <a:ext cx="1452296" cy="160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ile:Hyperbolic Paraboloid Quadric.pn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059" y="794196"/>
            <a:ext cx="1246474" cy="1377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File:Parabolic Cylinder Quadric.pn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51995" flipV="1">
            <a:off x="1524803" y="798821"/>
            <a:ext cx="1516342" cy="1675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336361" y="217175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indefinite</a:t>
            </a:r>
            <a:endParaRPr lang="en-US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1589515" y="2499854"/>
            <a:ext cx="1386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n</a:t>
            </a:r>
            <a:r>
              <a:rPr lang="en-US" i="1" dirty="0" smtClean="0"/>
              <a:t>egative </a:t>
            </a:r>
            <a:br>
              <a:rPr lang="en-US" i="1" dirty="0" smtClean="0"/>
            </a:br>
            <a:r>
              <a:rPr lang="en-US" i="1" dirty="0" smtClean="0"/>
              <a:t>semi-definite</a:t>
            </a:r>
            <a:endParaRPr lang="en-US" i="1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1663925"/>
            <a:ext cx="1282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positive definite</a:t>
            </a:r>
            <a:endParaRPr lang="en-US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" name="Ink 32"/>
              <p14:cNvContentPartPr/>
              <p14:nvPr/>
            </p14:nvContentPartPr>
            <p14:xfrm>
              <a:off x="2006769" y="387089"/>
              <a:ext cx="2256863" cy="386663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99929" y="380609"/>
                <a:ext cx="2270543" cy="400704"/>
              </a:xfrm>
              <a:prstGeom prst="rect">
                <a:avLst/>
              </a:prstGeom>
            </p:spPr>
          </p:pic>
        </mc:Fallback>
      </mc:AlternateContent>
      <p:sp>
        <p:nvSpPr>
          <p:cNvPr id="44" name="TextBox 43"/>
          <p:cNvSpPr txBox="1"/>
          <p:nvPr/>
        </p:nvSpPr>
        <p:spPr>
          <a:xfrm>
            <a:off x="3019330" y="3090953"/>
            <a:ext cx="16447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Images from Wikipedia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96575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cture4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Lecture4</Template>
  <TotalTime>6459</TotalTime>
  <Words>447</Words>
  <Application>Microsoft Office PowerPoint</Application>
  <PresentationFormat>Custom</PresentationFormat>
  <Paragraphs>140</Paragraphs>
  <Slides>37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Lecture4</vt:lpstr>
      <vt:lpstr>Lecture 13: Convex optimization, special cases</vt:lpstr>
      <vt:lpstr>Today’s reading</vt:lpstr>
      <vt:lpstr>Convex programming</vt:lpstr>
      <vt:lpstr>Linear program</vt:lpstr>
      <vt:lpstr>Overhead view</vt:lpstr>
      <vt:lpstr>Overhead view</vt:lpstr>
      <vt:lpstr>Overhead view</vt:lpstr>
      <vt:lpstr>Convex Quadratic Program</vt:lpstr>
      <vt:lpstr>Reminder: quadratic functions</vt:lpstr>
      <vt:lpstr>Overhead view</vt:lpstr>
      <vt:lpstr>Overhead view</vt:lpstr>
      <vt:lpstr>Overhead view</vt:lpstr>
      <vt:lpstr>Reminder: least squares</vt:lpstr>
      <vt:lpstr>Constrained least squares</vt:lpstr>
      <vt:lpstr>Regularized empirical risk minimization</vt:lpstr>
      <vt:lpstr>Regularized empirical risk minimization</vt:lpstr>
      <vt:lpstr>Learning to classify</vt:lpstr>
      <vt:lpstr>Learning to classify with the hinge loss</vt:lpstr>
      <vt:lpstr>Geometric interpretation for hinge loss</vt:lpstr>
      <vt:lpstr>Learning to rank</vt:lpstr>
      <vt:lpstr>Learning to Rank </vt:lpstr>
      <vt:lpstr>Learning to Rank </vt:lpstr>
      <vt:lpstr>Rank-SVM</vt:lpstr>
      <vt:lpstr>Learning to rank</vt:lpstr>
      <vt:lpstr>Markowitz portfolio optimization</vt:lpstr>
      <vt:lpstr>Markowitz portfolio optimization</vt:lpstr>
      <vt:lpstr>Second-order convex cone programming</vt:lpstr>
      <vt:lpstr>From QP to SOCP</vt:lpstr>
      <vt:lpstr>Robust linear programs</vt:lpstr>
      <vt:lpstr>Grasping robot</vt:lpstr>
      <vt:lpstr>Grasping robot</vt:lpstr>
      <vt:lpstr>Grasping robot</vt:lpstr>
      <vt:lpstr>Semidefinite programming</vt:lpstr>
      <vt:lpstr>Example: non-linear SDP</vt:lpstr>
      <vt:lpstr>Example: expressing SOCP as SDP</vt:lpstr>
      <vt:lpstr>Semidefinite programming</vt:lpstr>
      <vt:lpstr>Nested doll of Convex Optimization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5: Convexity</dc:title>
  <dc:creator>victo_000</dc:creator>
  <cp:lastModifiedBy>Victor Lempitsky</cp:lastModifiedBy>
  <cp:revision>83</cp:revision>
  <cp:lastPrinted>2013-09-20T13:25:00Z</cp:lastPrinted>
  <dcterms:created xsi:type="dcterms:W3CDTF">2013-11-04T12:00:53Z</dcterms:created>
  <dcterms:modified xsi:type="dcterms:W3CDTF">2015-11-23T16:21:03Z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2013-02-08T00:00:00Z</vt:filetime>
  </property>
  <property fmtid="{D5CDD505-2E9C-101B-9397-08002B2CF9AE}" pid="3" name="LastSaved">
    <vt:filetime>2013-09-10T00:00:00Z</vt:filetime>
  </property>
</Properties>
</file>